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86483" autoAdjust="0"/>
  </p:normalViewPr>
  <p:slideViewPr>
    <p:cSldViewPr snapToGrid="0" showGuides="1">
      <p:cViewPr varScale="1">
        <p:scale>
          <a:sx n="103" d="100"/>
          <a:sy n="103" d="100"/>
        </p:scale>
        <p:origin x="144" y="318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6013C-F00A-4E54-A5EC-FD5AB3F28045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E4C75-ABEA-4ABA-9D87-29618520F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26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01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图形 6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87083" y="1130300"/>
              <a:ext cx="9817834" cy="32893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485900" y="1130300"/>
            <a:ext cx="9207500" cy="170688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900" y="2837180"/>
            <a:ext cx="9207500" cy="59182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260850" y="3591560"/>
            <a:ext cx="3657600" cy="274320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4260850" y="3865880"/>
            <a:ext cx="3657600" cy="274320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www.islide.cc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1500187"/>
            <a:ext cx="2836562" cy="915667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3745078" y="1500188"/>
            <a:ext cx="7773821" cy="463391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任意多边形: 形状 7"/>
          <p:cNvSpPr>
            <a:spLocks noChangeAspect="1"/>
          </p:cNvSpPr>
          <p:nvPr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01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87083" y="1130300"/>
              <a:ext cx="9817834" cy="32893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663700" y="1366095"/>
            <a:ext cx="8851900" cy="1371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663700" y="2743200"/>
            <a:ext cx="8851900" cy="13716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0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7083" y="1130300"/>
            <a:ext cx="9817834" cy="3289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78050" y="1593850"/>
            <a:ext cx="7823200" cy="1371600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260850" y="3331211"/>
            <a:ext cx="3657600" cy="274320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4260850" y="3605531"/>
            <a:ext cx="3657600" cy="274320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www.islide.cc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5" r:id="rId6"/>
    <p:sldLayoutId id="2147483657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/>
        <p:txBody>
          <a:bodyPr/>
          <a:lstStyle/>
          <a:p>
            <a:r>
              <a:rPr lang="zh-CN" altLang="en-US" dirty="0"/>
              <a:t>微软Office 2010与Office 2016升级介绍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/>
          <a:p>
            <a:r>
              <a:rPr lang="zh-CN" altLang="en-US" dirty="0"/>
              <a:t>功能比较与迁移指南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r>
              <a:rPr lang="zh-CN" altLang="en-US" dirty="0"/>
              <a:t>iSlide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r>
              <a:rPr lang="zh-CN" altLang="en-US" dirty="0"/>
              <a:t>2024/08/18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Excel 2016</a:t>
            </a:r>
            <a:endParaRPr lang="en-US" dirty="0"/>
          </a:p>
        </p:txBody>
      </p:sp>
      <p:grpSp>
        <p:nvGrpSpPr>
          <p:cNvPr id="40" name="444c1112-77b0-44fd-b649-ab1d9e70d739.source.6.zh-Hans.pptx">
            <a:extLst>
              <a:ext uri="{FF2B5EF4-FFF2-40B4-BE49-F238E27FC236}">
                <a16:creationId xmlns:a16="http://schemas.microsoft.com/office/drawing/2014/main" id="{026E6A19-C5FB-3268-67AE-224AA77D55B2}"/>
              </a:ext>
            </a:extLst>
          </p:cNvPr>
          <p:cNvGrpSpPr/>
          <p:nvPr/>
        </p:nvGrpSpPr>
        <p:grpSpPr>
          <a:xfrm>
            <a:off x="673100" y="1154830"/>
            <a:ext cx="10845800" cy="4883907"/>
            <a:chOff x="673100" y="1154830"/>
            <a:chExt cx="10845800" cy="4883907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700161C-D4E0-B1B5-337D-9342C24471FE}"/>
                </a:ext>
              </a:extLst>
            </p:cNvPr>
            <p:cNvGrpSpPr/>
            <p:nvPr/>
          </p:nvGrpSpPr>
          <p:grpSpPr>
            <a:xfrm>
              <a:off x="1345240" y="3114942"/>
              <a:ext cx="3271608" cy="1308453"/>
              <a:chOff x="1345240" y="2860942"/>
              <a:chExt cx="3271608" cy="1308453"/>
            </a:xfrm>
          </p:grpSpPr>
          <p:sp>
            <p:nvSpPr>
              <p:cNvPr id="3" name="任意多边形: 形状 2">
                <a:extLst>
                  <a:ext uri="{FF2B5EF4-FFF2-40B4-BE49-F238E27FC236}">
                    <a16:creationId xmlns:a16="http://schemas.microsoft.com/office/drawing/2014/main" id="{637AB5F1-5E4D-419D-8790-CF23187A62D8}"/>
                  </a:ext>
                </a:extLst>
              </p:cNvPr>
              <p:cNvSpPr/>
              <p:nvPr/>
            </p:nvSpPr>
            <p:spPr bwMode="auto">
              <a:xfrm>
                <a:off x="3272232" y="2860942"/>
                <a:ext cx="1344616" cy="1264275"/>
              </a:xfrm>
              <a:custGeom>
                <a:avLst/>
                <a:gdLst>
                  <a:gd name="T0" fmla="*/ 188 w 215"/>
                  <a:gd name="T1" fmla="*/ 67 h 202"/>
                  <a:gd name="T2" fmla="*/ 200 w 215"/>
                  <a:gd name="T3" fmla="*/ 54 h 202"/>
                  <a:gd name="T4" fmla="*/ 208 w 215"/>
                  <a:gd name="T5" fmla="*/ 49 h 202"/>
                  <a:gd name="T6" fmla="*/ 215 w 215"/>
                  <a:gd name="T7" fmla="*/ 52 h 202"/>
                  <a:gd name="T8" fmla="*/ 188 w 215"/>
                  <a:gd name="T9" fmla="*/ 25 h 202"/>
                  <a:gd name="T10" fmla="*/ 191 w 215"/>
                  <a:gd name="T11" fmla="*/ 32 h 202"/>
                  <a:gd name="T12" fmla="*/ 185 w 215"/>
                  <a:gd name="T13" fmla="*/ 43 h 202"/>
                  <a:gd name="T14" fmla="*/ 173 w 215"/>
                  <a:gd name="T15" fmla="*/ 56 h 202"/>
                  <a:gd name="T16" fmla="*/ 168 w 215"/>
                  <a:gd name="T17" fmla="*/ 57 h 202"/>
                  <a:gd name="T18" fmla="*/ 163 w 215"/>
                  <a:gd name="T19" fmla="*/ 56 h 202"/>
                  <a:gd name="T20" fmla="*/ 111 w 215"/>
                  <a:gd name="T21" fmla="*/ 6 h 202"/>
                  <a:gd name="T22" fmla="*/ 87 w 215"/>
                  <a:gd name="T23" fmla="*/ 7 h 202"/>
                  <a:gd name="T24" fmla="*/ 6 w 215"/>
                  <a:gd name="T25" fmla="*/ 91 h 202"/>
                  <a:gd name="T26" fmla="*/ 7 w 215"/>
                  <a:gd name="T27" fmla="*/ 115 h 202"/>
                  <a:gd name="T28" fmla="*/ 91 w 215"/>
                  <a:gd name="T29" fmla="*/ 196 h 202"/>
                  <a:gd name="T30" fmla="*/ 115 w 215"/>
                  <a:gd name="T31" fmla="*/ 195 h 202"/>
                  <a:gd name="T32" fmla="*/ 196 w 215"/>
                  <a:gd name="T33" fmla="*/ 111 h 202"/>
                  <a:gd name="T34" fmla="*/ 195 w 215"/>
                  <a:gd name="T35" fmla="*/ 87 h 202"/>
                  <a:gd name="T36" fmla="*/ 186 w 215"/>
                  <a:gd name="T37" fmla="*/ 78 h 202"/>
                  <a:gd name="T38" fmla="*/ 185 w 215"/>
                  <a:gd name="T39" fmla="*/ 74 h 202"/>
                  <a:gd name="T40" fmla="*/ 188 w 215"/>
                  <a:gd name="T41" fmla="*/ 67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5" h="202">
                    <a:moveTo>
                      <a:pt x="188" y="67"/>
                    </a:moveTo>
                    <a:cubicBezTo>
                      <a:pt x="200" y="54"/>
                      <a:pt x="200" y="54"/>
                      <a:pt x="200" y="54"/>
                    </a:cubicBezTo>
                    <a:cubicBezTo>
                      <a:pt x="201" y="53"/>
                      <a:pt x="206" y="49"/>
                      <a:pt x="208" y="49"/>
                    </a:cubicBezTo>
                    <a:cubicBezTo>
                      <a:pt x="211" y="49"/>
                      <a:pt x="214" y="50"/>
                      <a:pt x="215" y="52"/>
                    </a:cubicBezTo>
                    <a:cubicBezTo>
                      <a:pt x="188" y="25"/>
                      <a:pt x="188" y="25"/>
                      <a:pt x="188" y="25"/>
                    </a:cubicBezTo>
                    <a:cubicBezTo>
                      <a:pt x="190" y="27"/>
                      <a:pt x="191" y="30"/>
                      <a:pt x="191" y="32"/>
                    </a:cubicBezTo>
                    <a:cubicBezTo>
                      <a:pt x="192" y="35"/>
                      <a:pt x="187" y="41"/>
                      <a:pt x="185" y="43"/>
                    </a:cubicBezTo>
                    <a:cubicBezTo>
                      <a:pt x="173" y="56"/>
                      <a:pt x="173" y="56"/>
                      <a:pt x="173" y="56"/>
                    </a:cubicBezTo>
                    <a:cubicBezTo>
                      <a:pt x="172" y="57"/>
                      <a:pt x="170" y="57"/>
                      <a:pt x="168" y="57"/>
                    </a:cubicBezTo>
                    <a:cubicBezTo>
                      <a:pt x="166" y="57"/>
                      <a:pt x="164" y="57"/>
                      <a:pt x="163" y="56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04" y="0"/>
                      <a:pt x="93" y="0"/>
                      <a:pt x="87" y="7"/>
                    </a:cubicBezTo>
                    <a:cubicBezTo>
                      <a:pt x="6" y="91"/>
                      <a:pt x="6" y="91"/>
                      <a:pt x="6" y="91"/>
                    </a:cubicBezTo>
                    <a:cubicBezTo>
                      <a:pt x="0" y="98"/>
                      <a:pt x="0" y="109"/>
                      <a:pt x="7" y="115"/>
                    </a:cubicBezTo>
                    <a:cubicBezTo>
                      <a:pt x="91" y="196"/>
                      <a:pt x="91" y="196"/>
                      <a:pt x="91" y="196"/>
                    </a:cubicBezTo>
                    <a:cubicBezTo>
                      <a:pt x="98" y="202"/>
                      <a:pt x="109" y="202"/>
                      <a:pt x="115" y="195"/>
                    </a:cubicBezTo>
                    <a:cubicBezTo>
                      <a:pt x="196" y="111"/>
                      <a:pt x="196" y="111"/>
                      <a:pt x="196" y="111"/>
                    </a:cubicBezTo>
                    <a:cubicBezTo>
                      <a:pt x="202" y="104"/>
                      <a:pt x="202" y="93"/>
                      <a:pt x="195" y="87"/>
                    </a:cubicBezTo>
                    <a:cubicBezTo>
                      <a:pt x="186" y="78"/>
                      <a:pt x="186" y="78"/>
                      <a:pt x="186" y="78"/>
                    </a:cubicBezTo>
                    <a:cubicBezTo>
                      <a:pt x="185" y="77"/>
                      <a:pt x="185" y="75"/>
                      <a:pt x="185" y="74"/>
                    </a:cubicBezTo>
                    <a:cubicBezTo>
                      <a:pt x="185" y="71"/>
                      <a:pt x="186" y="68"/>
                      <a:pt x="188" y="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" name="菱形 6">
                <a:extLst>
                  <a:ext uri="{FF2B5EF4-FFF2-40B4-BE49-F238E27FC236}">
                    <a16:creationId xmlns:a16="http://schemas.microsoft.com/office/drawing/2014/main" id="{87552515-5341-49C5-AA30-63CF28FC93B2}"/>
                  </a:ext>
                </a:extLst>
              </p:cNvPr>
              <p:cNvSpPr/>
              <p:nvPr/>
            </p:nvSpPr>
            <p:spPr>
              <a:xfrm>
                <a:off x="3369645" y="2959845"/>
                <a:ext cx="1066469" cy="1066469"/>
              </a:xfrm>
              <a:prstGeom prst="diamond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" name="Icon1">
                <a:extLst>
                  <a:ext uri="{FF2B5EF4-FFF2-40B4-BE49-F238E27FC236}">
                    <a16:creationId xmlns:a16="http://schemas.microsoft.com/office/drawing/2014/main" id="{2F4D793A-591A-4941-A941-6407906D26D4}"/>
                  </a:ext>
                </a:extLst>
              </p:cNvPr>
              <p:cNvSpPr/>
              <p:nvPr/>
            </p:nvSpPr>
            <p:spPr bwMode="auto">
              <a:xfrm>
                <a:off x="3735090" y="3319964"/>
                <a:ext cx="328147" cy="327690"/>
              </a:xfrm>
              <a:custGeom>
                <a:avLst/>
                <a:gdLst>
                  <a:gd name="T0" fmla="*/ 731 w 1462"/>
                  <a:gd name="T1" fmla="*/ 0 h 1462"/>
                  <a:gd name="T2" fmla="*/ 395 w 1462"/>
                  <a:gd name="T3" fmla="*/ 81 h 1462"/>
                  <a:gd name="T4" fmla="*/ 360 w 1462"/>
                  <a:gd name="T5" fmla="*/ 101 h 1462"/>
                  <a:gd name="T6" fmla="*/ 140 w 1462"/>
                  <a:gd name="T7" fmla="*/ 301 h 1462"/>
                  <a:gd name="T8" fmla="*/ 128 w 1462"/>
                  <a:gd name="T9" fmla="*/ 318 h 1462"/>
                  <a:gd name="T10" fmla="*/ 117 w 1462"/>
                  <a:gd name="T11" fmla="*/ 334 h 1462"/>
                  <a:gd name="T12" fmla="*/ 2 w 1462"/>
                  <a:gd name="T13" fmla="*/ 777 h 1462"/>
                  <a:gd name="T14" fmla="*/ 3 w 1462"/>
                  <a:gd name="T15" fmla="*/ 797 h 1462"/>
                  <a:gd name="T16" fmla="*/ 6 w 1462"/>
                  <a:gd name="T17" fmla="*/ 817 h 1462"/>
                  <a:gd name="T18" fmla="*/ 352 w 1462"/>
                  <a:gd name="T19" fmla="*/ 1356 h 1462"/>
                  <a:gd name="T20" fmla="*/ 387 w 1462"/>
                  <a:gd name="T21" fmla="*/ 1376 h 1462"/>
                  <a:gd name="T22" fmla="*/ 731 w 1462"/>
                  <a:gd name="T23" fmla="*/ 1462 h 1462"/>
                  <a:gd name="T24" fmla="*/ 1218 w 1462"/>
                  <a:gd name="T25" fmla="*/ 1277 h 1462"/>
                  <a:gd name="T26" fmla="*/ 1247 w 1462"/>
                  <a:gd name="T27" fmla="*/ 1250 h 1462"/>
                  <a:gd name="T28" fmla="*/ 1462 w 1462"/>
                  <a:gd name="T29" fmla="*/ 731 h 1462"/>
                  <a:gd name="T30" fmla="*/ 945 w 1462"/>
                  <a:gd name="T31" fmla="*/ 74 h 1462"/>
                  <a:gd name="T32" fmla="*/ 731 w 1462"/>
                  <a:gd name="T33" fmla="*/ 109 h 1462"/>
                  <a:gd name="T34" fmla="*/ 415 w 1462"/>
                  <a:gd name="T35" fmla="*/ 117 h 1462"/>
                  <a:gd name="T36" fmla="*/ 41 w 1462"/>
                  <a:gd name="T37" fmla="*/ 774 h 1462"/>
                  <a:gd name="T38" fmla="*/ 150 w 1462"/>
                  <a:gd name="T39" fmla="*/ 357 h 1462"/>
                  <a:gd name="T40" fmla="*/ 109 w 1462"/>
                  <a:gd name="T41" fmla="*/ 731 h 1462"/>
                  <a:gd name="T42" fmla="*/ 41 w 1462"/>
                  <a:gd name="T43" fmla="*/ 774 h 1462"/>
                  <a:gd name="T44" fmla="*/ 149 w 1462"/>
                  <a:gd name="T45" fmla="*/ 731 h 1462"/>
                  <a:gd name="T46" fmla="*/ 450 w 1462"/>
                  <a:gd name="T47" fmla="*/ 221 h 1462"/>
                  <a:gd name="T48" fmla="*/ 911 w 1462"/>
                  <a:gd name="T49" fmla="*/ 177 h 1462"/>
                  <a:gd name="T50" fmla="*/ 1232 w 1462"/>
                  <a:gd name="T51" fmla="*/ 434 h 1462"/>
                  <a:gd name="T52" fmla="*/ 1130 w 1462"/>
                  <a:gd name="T53" fmla="*/ 1155 h 1462"/>
                  <a:gd name="T54" fmla="*/ 441 w 1462"/>
                  <a:gd name="T55" fmla="*/ 1236 h 1462"/>
                  <a:gd name="T56" fmla="*/ 731 w 1462"/>
                  <a:gd name="T57" fmla="*/ 1422 h 1462"/>
                  <a:gd name="T58" fmla="*/ 439 w 1462"/>
                  <a:gd name="T59" fmla="*/ 1280 h 1462"/>
                  <a:gd name="T60" fmla="*/ 1142 w 1462"/>
                  <a:gd name="T61" fmla="*/ 1198 h 1462"/>
                  <a:gd name="T62" fmla="*/ 731 w 1462"/>
                  <a:gd name="T63" fmla="*/ 1422 h 1462"/>
                  <a:gd name="T64" fmla="*/ 1179 w 1462"/>
                  <a:gd name="T65" fmla="*/ 1178 h 1462"/>
                  <a:gd name="T66" fmla="*/ 1353 w 1462"/>
                  <a:gd name="T67" fmla="*/ 731 h 1462"/>
                  <a:gd name="T68" fmla="*/ 1325 w 1462"/>
                  <a:gd name="T69" fmla="*/ 379 h 1462"/>
                  <a:gd name="T70" fmla="*/ 1219 w 1462"/>
                  <a:gd name="T71" fmla="*/ 1220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62" h="1462">
                    <a:moveTo>
                      <a:pt x="1462" y="731"/>
                    </a:moveTo>
                    <a:cubicBezTo>
                      <a:pt x="1462" y="328"/>
                      <a:pt x="1134" y="0"/>
                      <a:pt x="731" y="0"/>
                    </a:cubicBezTo>
                    <a:cubicBezTo>
                      <a:pt x="614" y="0"/>
                      <a:pt x="499" y="29"/>
                      <a:pt x="395" y="82"/>
                    </a:cubicBezTo>
                    <a:lnTo>
                      <a:pt x="395" y="81"/>
                    </a:lnTo>
                    <a:lnTo>
                      <a:pt x="378" y="91"/>
                    </a:lnTo>
                    <a:lnTo>
                      <a:pt x="360" y="101"/>
                    </a:lnTo>
                    <a:lnTo>
                      <a:pt x="360" y="101"/>
                    </a:lnTo>
                    <a:cubicBezTo>
                      <a:pt x="274" y="152"/>
                      <a:pt x="199" y="221"/>
                      <a:pt x="140" y="301"/>
                    </a:cubicBezTo>
                    <a:lnTo>
                      <a:pt x="140" y="301"/>
                    </a:lnTo>
                    <a:lnTo>
                      <a:pt x="128" y="318"/>
                    </a:lnTo>
                    <a:lnTo>
                      <a:pt x="117" y="334"/>
                    </a:lnTo>
                    <a:lnTo>
                      <a:pt x="117" y="334"/>
                    </a:lnTo>
                    <a:cubicBezTo>
                      <a:pt x="41" y="453"/>
                      <a:pt x="0" y="589"/>
                      <a:pt x="0" y="731"/>
                    </a:cubicBezTo>
                    <a:cubicBezTo>
                      <a:pt x="0" y="746"/>
                      <a:pt x="1" y="761"/>
                      <a:pt x="2" y="777"/>
                    </a:cubicBezTo>
                    <a:lnTo>
                      <a:pt x="1" y="777"/>
                    </a:lnTo>
                    <a:lnTo>
                      <a:pt x="3" y="797"/>
                    </a:lnTo>
                    <a:lnTo>
                      <a:pt x="5" y="817"/>
                    </a:lnTo>
                    <a:lnTo>
                      <a:pt x="6" y="817"/>
                    </a:lnTo>
                    <a:cubicBezTo>
                      <a:pt x="32" y="1040"/>
                      <a:pt x="160" y="1239"/>
                      <a:pt x="352" y="1356"/>
                    </a:cubicBezTo>
                    <a:lnTo>
                      <a:pt x="352" y="1356"/>
                    </a:lnTo>
                    <a:lnTo>
                      <a:pt x="369" y="1366"/>
                    </a:lnTo>
                    <a:lnTo>
                      <a:pt x="387" y="1376"/>
                    </a:lnTo>
                    <a:lnTo>
                      <a:pt x="387" y="1376"/>
                    </a:lnTo>
                    <a:cubicBezTo>
                      <a:pt x="492" y="1432"/>
                      <a:pt x="611" y="1462"/>
                      <a:pt x="731" y="1462"/>
                    </a:cubicBezTo>
                    <a:cubicBezTo>
                      <a:pt x="911" y="1462"/>
                      <a:pt x="1083" y="1396"/>
                      <a:pt x="1217" y="1277"/>
                    </a:cubicBezTo>
                    <a:lnTo>
                      <a:pt x="1218" y="1277"/>
                    </a:lnTo>
                    <a:lnTo>
                      <a:pt x="1232" y="1263"/>
                    </a:lnTo>
                    <a:lnTo>
                      <a:pt x="1247" y="1250"/>
                    </a:lnTo>
                    <a:lnTo>
                      <a:pt x="1246" y="1249"/>
                    </a:lnTo>
                    <a:cubicBezTo>
                      <a:pt x="1386" y="1111"/>
                      <a:pt x="1462" y="928"/>
                      <a:pt x="1462" y="731"/>
                    </a:cubicBezTo>
                    <a:close/>
                    <a:moveTo>
                      <a:pt x="731" y="40"/>
                    </a:moveTo>
                    <a:cubicBezTo>
                      <a:pt x="806" y="40"/>
                      <a:pt x="878" y="52"/>
                      <a:pt x="945" y="74"/>
                    </a:cubicBezTo>
                    <a:lnTo>
                      <a:pt x="924" y="139"/>
                    </a:lnTo>
                    <a:cubicBezTo>
                      <a:pt x="863" y="120"/>
                      <a:pt x="798" y="109"/>
                      <a:pt x="731" y="109"/>
                    </a:cubicBezTo>
                    <a:cubicBezTo>
                      <a:pt x="633" y="109"/>
                      <a:pt x="535" y="132"/>
                      <a:pt x="448" y="177"/>
                    </a:cubicBezTo>
                    <a:lnTo>
                      <a:pt x="415" y="117"/>
                    </a:lnTo>
                    <a:cubicBezTo>
                      <a:pt x="512" y="66"/>
                      <a:pt x="621" y="40"/>
                      <a:pt x="731" y="40"/>
                    </a:cubicBezTo>
                    <a:close/>
                    <a:moveTo>
                      <a:pt x="41" y="774"/>
                    </a:moveTo>
                    <a:cubicBezTo>
                      <a:pt x="40" y="759"/>
                      <a:pt x="40" y="745"/>
                      <a:pt x="40" y="731"/>
                    </a:cubicBezTo>
                    <a:cubicBezTo>
                      <a:pt x="40" y="597"/>
                      <a:pt x="78" y="468"/>
                      <a:pt x="150" y="357"/>
                    </a:cubicBezTo>
                    <a:lnTo>
                      <a:pt x="207" y="396"/>
                    </a:lnTo>
                    <a:cubicBezTo>
                      <a:pt x="143" y="496"/>
                      <a:pt x="109" y="611"/>
                      <a:pt x="109" y="731"/>
                    </a:cubicBezTo>
                    <a:cubicBezTo>
                      <a:pt x="109" y="743"/>
                      <a:pt x="109" y="755"/>
                      <a:pt x="110" y="767"/>
                    </a:cubicBezTo>
                    <a:lnTo>
                      <a:pt x="41" y="774"/>
                    </a:lnTo>
                    <a:close/>
                    <a:moveTo>
                      <a:pt x="151" y="784"/>
                    </a:moveTo>
                    <a:cubicBezTo>
                      <a:pt x="150" y="765"/>
                      <a:pt x="149" y="748"/>
                      <a:pt x="149" y="731"/>
                    </a:cubicBezTo>
                    <a:cubicBezTo>
                      <a:pt x="149" y="613"/>
                      <a:pt x="184" y="499"/>
                      <a:pt x="251" y="402"/>
                    </a:cubicBezTo>
                    <a:cubicBezTo>
                      <a:pt x="302" y="327"/>
                      <a:pt x="371" y="265"/>
                      <a:pt x="450" y="221"/>
                    </a:cubicBezTo>
                    <a:cubicBezTo>
                      <a:pt x="535" y="174"/>
                      <a:pt x="633" y="149"/>
                      <a:pt x="731" y="149"/>
                    </a:cubicBezTo>
                    <a:cubicBezTo>
                      <a:pt x="794" y="149"/>
                      <a:pt x="854" y="159"/>
                      <a:pt x="911" y="177"/>
                    </a:cubicBezTo>
                    <a:lnTo>
                      <a:pt x="731" y="728"/>
                    </a:lnTo>
                    <a:lnTo>
                      <a:pt x="1232" y="434"/>
                    </a:lnTo>
                    <a:cubicBezTo>
                      <a:pt x="1284" y="521"/>
                      <a:pt x="1313" y="623"/>
                      <a:pt x="1313" y="731"/>
                    </a:cubicBezTo>
                    <a:cubicBezTo>
                      <a:pt x="1313" y="893"/>
                      <a:pt x="1248" y="1044"/>
                      <a:pt x="1130" y="1155"/>
                    </a:cubicBezTo>
                    <a:cubicBezTo>
                      <a:pt x="1021" y="1257"/>
                      <a:pt x="880" y="1313"/>
                      <a:pt x="731" y="1313"/>
                    </a:cubicBezTo>
                    <a:cubicBezTo>
                      <a:pt x="629" y="1313"/>
                      <a:pt x="529" y="1287"/>
                      <a:pt x="441" y="1236"/>
                    </a:cubicBezTo>
                    <a:cubicBezTo>
                      <a:pt x="276" y="1141"/>
                      <a:pt x="168" y="972"/>
                      <a:pt x="151" y="784"/>
                    </a:cubicBezTo>
                    <a:close/>
                    <a:moveTo>
                      <a:pt x="731" y="1422"/>
                    </a:moveTo>
                    <a:cubicBezTo>
                      <a:pt x="618" y="1422"/>
                      <a:pt x="506" y="1394"/>
                      <a:pt x="406" y="1341"/>
                    </a:cubicBezTo>
                    <a:lnTo>
                      <a:pt x="439" y="1280"/>
                    </a:lnTo>
                    <a:cubicBezTo>
                      <a:pt x="529" y="1328"/>
                      <a:pt x="629" y="1353"/>
                      <a:pt x="731" y="1353"/>
                    </a:cubicBezTo>
                    <a:cubicBezTo>
                      <a:pt x="883" y="1353"/>
                      <a:pt x="1029" y="1298"/>
                      <a:pt x="1142" y="1198"/>
                    </a:cubicBezTo>
                    <a:lnTo>
                      <a:pt x="1190" y="1248"/>
                    </a:lnTo>
                    <a:cubicBezTo>
                      <a:pt x="1063" y="1360"/>
                      <a:pt x="901" y="1422"/>
                      <a:pt x="731" y="1422"/>
                    </a:cubicBezTo>
                    <a:close/>
                    <a:moveTo>
                      <a:pt x="1219" y="1220"/>
                    </a:moveTo>
                    <a:lnTo>
                      <a:pt x="1179" y="1178"/>
                    </a:lnTo>
                    <a:lnTo>
                      <a:pt x="1172" y="1170"/>
                    </a:lnTo>
                    <a:cubicBezTo>
                      <a:pt x="1289" y="1053"/>
                      <a:pt x="1353" y="898"/>
                      <a:pt x="1353" y="731"/>
                    </a:cubicBezTo>
                    <a:cubicBezTo>
                      <a:pt x="1353" y="615"/>
                      <a:pt x="1321" y="507"/>
                      <a:pt x="1266" y="414"/>
                    </a:cubicBezTo>
                    <a:lnTo>
                      <a:pt x="1325" y="379"/>
                    </a:lnTo>
                    <a:cubicBezTo>
                      <a:pt x="1387" y="482"/>
                      <a:pt x="1422" y="603"/>
                      <a:pt x="1422" y="731"/>
                    </a:cubicBezTo>
                    <a:cubicBezTo>
                      <a:pt x="1422" y="917"/>
                      <a:pt x="1350" y="1090"/>
                      <a:pt x="1219" y="12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" name="Bullet1">
                <a:extLst>
                  <a:ext uri="{FF2B5EF4-FFF2-40B4-BE49-F238E27FC236}">
                    <a16:creationId xmlns:a16="http://schemas.microsoft.com/office/drawing/2014/main" id="{1032C4B3-A743-4BED-AFD9-59F2E895C3BA}"/>
                  </a:ext>
                </a:extLst>
              </p:cNvPr>
              <p:cNvSpPr/>
              <p:nvPr/>
            </p:nvSpPr>
            <p:spPr>
              <a:xfrm>
                <a:off x="1345240" y="3000034"/>
                <a:ext cx="1954776" cy="47012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defTabSz="914378">
                  <a:defRPr/>
                </a:pPr>
                <a:r>
                  <a:rPr lang="zh-CN" altLang="en-US" b="1" dirty="0">
                    <a:solidFill>
                      <a:schemeClr val="tx1"/>
                    </a:solidFill>
                  </a:rPr>
                  <a:t>透视表增强</a:t>
                </a:r>
                <a:endParaRPr lang="en-US" dirty="0"/>
              </a:p>
            </p:txBody>
          </p:sp>
          <p:sp>
            <p:nvSpPr>
              <p:cNvPr id="22" name="Text1">
                <a:extLst>
                  <a:ext uri="{FF2B5EF4-FFF2-40B4-BE49-F238E27FC236}">
                    <a16:creationId xmlns:a16="http://schemas.microsoft.com/office/drawing/2014/main" id="{74C24B48-BE53-4F6E-B782-0C8B04B74921}"/>
                  </a:ext>
                </a:extLst>
              </p:cNvPr>
              <p:cNvSpPr/>
              <p:nvPr/>
            </p:nvSpPr>
            <p:spPr>
              <a:xfrm>
                <a:off x="1345241" y="3470161"/>
                <a:ext cx="1954776" cy="69923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rmAutofit lnSpcReduction="10000"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数据分析和可视化更加强大</a:t>
                </a:r>
                <a:endParaRPr lang="en-US" dirty="0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0BE1E36-3260-528F-E626-78BF02CC6A13}"/>
                </a:ext>
              </a:extLst>
            </p:cNvPr>
            <p:cNvGrpSpPr/>
            <p:nvPr/>
          </p:nvGrpSpPr>
          <p:grpSpPr>
            <a:xfrm>
              <a:off x="2865131" y="1898571"/>
              <a:ext cx="2796156" cy="2010957"/>
              <a:chOff x="2865131" y="1644571"/>
              <a:chExt cx="2796156" cy="2010957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2DF71D3-3EFA-4340-A0AC-130C8F60101E}"/>
                  </a:ext>
                </a:extLst>
              </p:cNvPr>
              <p:cNvSpPr/>
              <p:nvPr/>
            </p:nvSpPr>
            <p:spPr bwMode="auto">
              <a:xfrm>
                <a:off x="4397896" y="2292372"/>
                <a:ext cx="1263391" cy="1363156"/>
              </a:xfrm>
              <a:custGeom>
                <a:avLst/>
                <a:gdLst>
                  <a:gd name="T0" fmla="*/ 195 w 202"/>
                  <a:gd name="T1" fmla="*/ 87 h 218"/>
                  <a:gd name="T2" fmla="*/ 111 w 202"/>
                  <a:gd name="T3" fmla="*/ 7 h 218"/>
                  <a:gd name="T4" fmla="*/ 87 w 202"/>
                  <a:gd name="T5" fmla="*/ 7 h 218"/>
                  <a:gd name="T6" fmla="*/ 7 w 202"/>
                  <a:gd name="T7" fmla="*/ 91 h 218"/>
                  <a:gd name="T8" fmla="*/ 7 w 202"/>
                  <a:gd name="T9" fmla="*/ 115 h 218"/>
                  <a:gd name="T10" fmla="*/ 91 w 202"/>
                  <a:gd name="T11" fmla="*/ 196 h 218"/>
                  <a:gd name="T12" fmla="*/ 116 w 202"/>
                  <a:gd name="T13" fmla="*/ 195 h 218"/>
                  <a:gd name="T14" fmla="*/ 121 w 202"/>
                  <a:gd name="T15" fmla="*/ 189 h 218"/>
                  <a:gd name="T16" fmla="*/ 127 w 202"/>
                  <a:gd name="T17" fmla="*/ 187 h 218"/>
                  <a:gd name="T18" fmla="*/ 134 w 202"/>
                  <a:gd name="T19" fmla="*/ 190 h 218"/>
                  <a:gd name="T20" fmla="*/ 147 w 202"/>
                  <a:gd name="T21" fmla="*/ 202 h 218"/>
                  <a:gd name="T22" fmla="*/ 152 w 202"/>
                  <a:gd name="T23" fmla="*/ 211 h 218"/>
                  <a:gd name="T24" fmla="*/ 149 w 202"/>
                  <a:gd name="T25" fmla="*/ 218 h 218"/>
                  <a:gd name="T26" fmla="*/ 175 w 202"/>
                  <a:gd name="T27" fmla="*/ 191 h 218"/>
                  <a:gd name="T28" fmla="*/ 168 w 202"/>
                  <a:gd name="T29" fmla="*/ 194 h 218"/>
                  <a:gd name="T30" fmla="*/ 158 w 202"/>
                  <a:gd name="T31" fmla="*/ 188 h 218"/>
                  <a:gd name="T32" fmla="*/ 145 w 202"/>
                  <a:gd name="T33" fmla="*/ 176 h 218"/>
                  <a:gd name="T34" fmla="*/ 143 w 202"/>
                  <a:gd name="T35" fmla="*/ 170 h 218"/>
                  <a:gd name="T36" fmla="*/ 145 w 202"/>
                  <a:gd name="T37" fmla="*/ 164 h 218"/>
                  <a:gd name="T38" fmla="*/ 129 w 202"/>
                  <a:gd name="T39" fmla="*/ 181 h 218"/>
                  <a:gd name="T40" fmla="*/ 196 w 202"/>
                  <a:gd name="T41" fmla="*/ 111 h 218"/>
                  <a:gd name="T42" fmla="*/ 195 w 202"/>
                  <a:gd name="T43" fmla="*/ 87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2" h="218">
                    <a:moveTo>
                      <a:pt x="195" y="87"/>
                    </a:moveTo>
                    <a:cubicBezTo>
                      <a:pt x="111" y="7"/>
                      <a:pt x="111" y="7"/>
                      <a:pt x="111" y="7"/>
                    </a:cubicBezTo>
                    <a:cubicBezTo>
                      <a:pt x="104" y="0"/>
                      <a:pt x="94" y="0"/>
                      <a:pt x="87" y="7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0" y="98"/>
                      <a:pt x="0" y="109"/>
                      <a:pt x="7" y="115"/>
                    </a:cubicBezTo>
                    <a:cubicBezTo>
                      <a:pt x="91" y="196"/>
                      <a:pt x="91" y="196"/>
                      <a:pt x="91" y="196"/>
                    </a:cubicBezTo>
                    <a:cubicBezTo>
                      <a:pt x="98" y="202"/>
                      <a:pt x="109" y="202"/>
                      <a:pt x="116" y="195"/>
                    </a:cubicBezTo>
                    <a:cubicBezTo>
                      <a:pt x="121" y="189"/>
                      <a:pt x="121" y="189"/>
                      <a:pt x="121" y="189"/>
                    </a:cubicBezTo>
                    <a:cubicBezTo>
                      <a:pt x="123" y="188"/>
                      <a:pt x="125" y="187"/>
                      <a:pt x="127" y="187"/>
                    </a:cubicBezTo>
                    <a:cubicBezTo>
                      <a:pt x="130" y="187"/>
                      <a:pt x="132" y="188"/>
                      <a:pt x="134" y="190"/>
                    </a:cubicBezTo>
                    <a:cubicBezTo>
                      <a:pt x="147" y="202"/>
                      <a:pt x="147" y="202"/>
                      <a:pt x="147" y="202"/>
                    </a:cubicBezTo>
                    <a:cubicBezTo>
                      <a:pt x="148" y="204"/>
                      <a:pt x="152" y="209"/>
                      <a:pt x="152" y="211"/>
                    </a:cubicBezTo>
                    <a:cubicBezTo>
                      <a:pt x="152" y="213"/>
                      <a:pt x="151" y="216"/>
                      <a:pt x="149" y="218"/>
                    </a:cubicBezTo>
                    <a:cubicBezTo>
                      <a:pt x="175" y="191"/>
                      <a:pt x="175" y="191"/>
                      <a:pt x="175" y="191"/>
                    </a:cubicBezTo>
                    <a:cubicBezTo>
                      <a:pt x="174" y="193"/>
                      <a:pt x="171" y="194"/>
                      <a:pt x="168" y="194"/>
                    </a:cubicBezTo>
                    <a:cubicBezTo>
                      <a:pt x="166" y="194"/>
                      <a:pt x="160" y="190"/>
                      <a:pt x="158" y="188"/>
                    </a:cubicBezTo>
                    <a:cubicBezTo>
                      <a:pt x="145" y="176"/>
                      <a:pt x="145" y="176"/>
                      <a:pt x="145" y="176"/>
                    </a:cubicBezTo>
                    <a:cubicBezTo>
                      <a:pt x="144" y="174"/>
                      <a:pt x="143" y="172"/>
                      <a:pt x="143" y="170"/>
                    </a:cubicBezTo>
                    <a:cubicBezTo>
                      <a:pt x="143" y="168"/>
                      <a:pt x="144" y="166"/>
                      <a:pt x="145" y="164"/>
                    </a:cubicBezTo>
                    <a:cubicBezTo>
                      <a:pt x="129" y="181"/>
                      <a:pt x="129" y="181"/>
                      <a:pt x="129" y="181"/>
                    </a:cubicBezTo>
                    <a:cubicBezTo>
                      <a:pt x="196" y="111"/>
                      <a:pt x="196" y="111"/>
                      <a:pt x="196" y="111"/>
                    </a:cubicBezTo>
                    <a:cubicBezTo>
                      <a:pt x="202" y="104"/>
                      <a:pt x="202" y="93"/>
                      <a:pt x="195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" name="菱形 9">
                <a:extLst>
                  <a:ext uri="{FF2B5EF4-FFF2-40B4-BE49-F238E27FC236}">
                    <a16:creationId xmlns:a16="http://schemas.microsoft.com/office/drawing/2014/main" id="{F8FF5415-8D0E-4970-B093-6573B20299D3}"/>
                  </a:ext>
                </a:extLst>
              </p:cNvPr>
              <p:cNvSpPr/>
              <p:nvPr/>
            </p:nvSpPr>
            <p:spPr>
              <a:xfrm>
                <a:off x="4496357" y="2391680"/>
                <a:ext cx="1066469" cy="1066469"/>
              </a:xfrm>
              <a:prstGeom prst="diamond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" name="Icon2">
                <a:extLst>
                  <a:ext uri="{FF2B5EF4-FFF2-40B4-BE49-F238E27FC236}">
                    <a16:creationId xmlns:a16="http://schemas.microsoft.com/office/drawing/2014/main" id="{C9E7F81C-19CA-476C-8ABB-73B34EDF8E90}"/>
                  </a:ext>
                </a:extLst>
              </p:cNvPr>
              <p:cNvSpPr/>
              <p:nvPr/>
            </p:nvSpPr>
            <p:spPr bwMode="auto">
              <a:xfrm>
                <a:off x="4905741" y="2716602"/>
                <a:ext cx="261843" cy="328147"/>
              </a:xfrm>
              <a:custGeom>
                <a:avLst/>
                <a:gdLst>
                  <a:gd name="T0" fmla="*/ 900 w 1047"/>
                  <a:gd name="T1" fmla="*/ 844 h 1314"/>
                  <a:gd name="T2" fmla="*/ 654 w 1047"/>
                  <a:gd name="T3" fmla="*/ 723 h 1314"/>
                  <a:gd name="T4" fmla="*/ 666 w 1047"/>
                  <a:gd name="T5" fmla="*/ 440 h 1314"/>
                  <a:gd name="T6" fmla="*/ 754 w 1047"/>
                  <a:gd name="T7" fmla="*/ 360 h 1314"/>
                  <a:gd name="T8" fmla="*/ 594 w 1047"/>
                  <a:gd name="T9" fmla="*/ 360 h 1314"/>
                  <a:gd name="T10" fmla="*/ 154 w 1047"/>
                  <a:gd name="T11" fmla="*/ 463 h 1314"/>
                  <a:gd name="T12" fmla="*/ 156 w 1047"/>
                  <a:gd name="T13" fmla="*/ 159 h 1314"/>
                  <a:gd name="T14" fmla="*/ 147 w 1047"/>
                  <a:gd name="T15" fmla="*/ 0 h 1314"/>
                  <a:gd name="T16" fmla="*/ 129 w 1047"/>
                  <a:gd name="T17" fmla="*/ 158 h 1314"/>
                  <a:gd name="T18" fmla="*/ 80 w 1047"/>
                  <a:gd name="T19" fmla="*/ 414 h 1314"/>
                  <a:gd name="T20" fmla="*/ 80 w 1047"/>
                  <a:gd name="T21" fmla="*/ 574 h 1314"/>
                  <a:gd name="T22" fmla="*/ 160 w 1047"/>
                  <a:gd name="T23" fmla="*/ 490 h 1314"/>
                  <a:gd name="T24" fmla="*/ 640 w 1047"/>
                  <a:gd name="T25" fmla="*/ 433 h 1314"/>
                  <a:gd name="T26" fmla="*/ 574 w 1047"/>
                  <a:gd name="T27" fmla="*/ 643 h 1314"/>
                  <a:gd name="T28" fmla="*/ 574 w 1047"/>
                  <a:gd name="T29" fmla="*/ 803 h 1314"/>
                  <a:gd name="T30" fmla="*/ 889 w 1047"/>
                  <a:gd name="T31" fmla="*/ 869 h 1314"/>
                  <a:gd name="T32" fmla="*/ 892 w 1047"/>
                  <a:gd name="T33" fmla="*/ 912 h 1314"/>
                  <a:gd name="T34" fmla="*/ 327 w 1047"/>
                  <a:gd name="T35" fmla="*/ 1154 h 1314"/>
                  <a:gd name="T36" fmla="*/ 327 w 1047"/>
                  <a:gd name="T37" fmla="*/ 1314 h 1314"/>
                  <a:gd name="T38" fmla="*/ 403 w 1047"/>
                  <a:gd name="T39" fmla="*/ 1208 h 1314"/>
                  <a:gd name="T40" fmla="*/ 967 w 1047"/>
                  <a:gd name="T41" fmla="*/ 967 h 1314"/>
                  <a:gd name="T42" fmla="*/ 967 w 1047"/>
                  <a:gd name="T43" fmla="*/ 807 h 1314"/>
                  <a:gd name="T44" fmla="*/ 147 w 1047"/>
                  <a:gd name="T45" fmla="*/ 27 h 1314"/>
                  <a:gd name="T46" fmla="*/ 147 w 1047"/>
                  <a:gd name="T47" fmla="*/ 133 h 1314"/>
                  <a:gd name="T48" fmla="*/ 81 w 1047"/>
                  <a:gd name="T49" fmla="*/ 547 h 1314"/>
                  <a:gd name="T50" fmla="*/ 81 w 1047"/>
                  <a:gd name="T51" fmla="*/ 440 h 1314"/>
                  <a:gd name="T52" fmla="*/ 81 w 1047"/>
                  <a:gd name="T53" fmla="*/ 547 h 1314"/>
                  <a:gd name="T54" fmla="*/ 674 w 1047"/>
                  <a:gd name="T55" fmla="*/ 307 h 1314"/>
                  <a:gd name="T56" fmla="*/ 674 w 1047"/>
                  <a:gd name="T57" fmla="*/ 414 h 1314"/>
                  <a:gd name="T58" fmla="*/ 574 w 1047"/>
                  <a:gd name="T59" fmla="*/ 776 h 1314"/>
                  <a:gd name="T60" fmla="*/ 574 w 1047"/>
                  <a:gd name="T61" fmla="*/ 669 h 1314"/>
                  <a:gd name="T62" fmla="*/ 574 w 1047"/>
                  <a:gd name="T63" fmla="*/ 776 h 1314"/>
                  <a:gd name="T64" fmla="*/ 274 w 1047"/>
                  <a:gd name="T65" fmla="*/ 1234 h 1314"/>
                  <a:gd name="T66" fmla="*/ 381 w 1047"/>
                  <a:gd name="T67" fmla="*/ 1234 h 1314"/>
                  <a:gd name="T68" fmla="*/ 967 w 1047"/>
                  <a:gd name="T69" fmla="*/ 940 h 1314"/>
                  <a:gd name="T70" fmla="*/ 967 w 1047"/>
                  <a:gd name="T71" fmla="*/ 833 h 1314"/>
                  <a:gd name="T72" fmla="*/ 967 w 1047"/>
                  <a:gd name="T73" fmla="*/ 940 h 1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47" h="1314">
                    <a:moveTo>
                      <a:pt x="967" y="807"/>
                    </a:moveTo>
                    <a:cubicBezTo>
                      <a:pt x="939" y="807"/>
                      <a:pt x="914" y="822"/>
                      <a:pt x="900" y="844"/>
                    </a:cubicBezTo>
                    <a:lnTo>
                      <a:pt x="652" y="741"/>
                    </a:lnTo>
                    <a:cubicBezTo>
                      <a:pt x="653" y="735"/>
                      <a:pt x="654" y="729"/>
                      <a:pt x="654" y="723"/>
                    </a:cubicBezTo>
                    <a:cubicBezTo>
                      <a:pt x="654" y="691"/>
                      <a:pt x="635" y="663"/>
                      <a:pt x="608" y="650"/>
                    </a:cubicBezTo>
                    <a:lnTo>
                      <a:pt x="666" y="440"/>
                    </a:lnTo>
                    <a:cubicBezTo>
                      <a:pt x="668" y="440"/>
                      <a:pt x="671" y="440"/>
                      <a:pt x="674" y="440"/>
                    </a:cubicBezTo>
                    <a:cubicBezTo>
                      <a:pt x="718" y="440"/>
                      <a:pt x="754" y="404"/>
                      <a:pt x="754" y="360"/>
                    </a:cubicBezTo>
                    <a:cubicBezTo>
                      <a:pt x="754" y="316"/>
                      <a:pt x="718" y="280"/>
                      <a:pt x="674" y="280"/>
                    </a:cubicBezTo>
                    <a:cubicBezTo>
                      <a:pt x="630" y="280"/>
                      <a:pt x="594" y="316"/>
                      <a:pt x="594" y="360"/>
                    </a:cubicBezTo>
                    <a:cubicBezTo>
                      <a:pt x="594" y="362"/>
                      <a:pt x="594" y="363"/>
                      <a:pt x="594" y="365"/>
                    </a:cubicBezTo>
                    <a:lnTo>
                      <a:pt x="154" y="463"/>
                    </a:lnTo>
                    <a:cubicBezTo>
                      <a:pt x="146" y="443"/>
                      <a:pt x="129" y="427"/>
                      <a:pt x="108" y="419"/>
                    </a:cubicBezTo>
                    <a:lnTo>
                      <a:pt x="156" y="159"/>
                    </a:lnTo>
                    <a:cubicBezTo>
                      <a:pt x="196" y="155"/>
                      <a:pt x="227" y="121"/>
                      <a:pt x="227" y="80"/>
                    </a:cubicBezTo>
                    <a:cubicBezTo>
                      <a:pt x="227" y="36"/>
                      <a:pt x="191" y="0"/>
                      <a:pt x="147" y="0"/>
                    </a:cubicBezTo>
                    <a:cubicBezTo>
                      <a:pt x="103" y="0"/>
                      <a:pt x="67" y="36"/>
                      <a:pt x="67" y="80"/>
                    </a:cubicBezTo>
                    <a:cubicBezTo>
                      <a:pt x="67" y="118"/>
                      <a:pt x="94" y="150"/>
                      <a:pt x="129" y="158"/>
                    </a:cubicBezTo>
                    <a:lnTo>
                      <a:pt x="82" y="414"/>
                    </a:lnTo>
                    <a:cubicBezTo>
                      <a:pt x="81" y="414"/>
                      <a:pt x="81" y="414"/>
                      <a:pt x="80" y="414"/>
                    </a:cubicBezTo>
                    <a:cubicBezTo>
                      <a:pt x="36" y="414"/>
                      <a:pt x="0" y="450"/>
                      <a:pt x="0" y="494"/>
                    </a:cubicBezTo>
                    <a:cubicBezTo>
                      <a:pt x="0" y="538"/>
                      <a:pt x="36" y="574"/>
                      <a:pt x="80" y="574"/>
                    </a:cubicBezTo>
                    <a:cubicBezTo>
                      <a:pt x="125" y="574"/>
                      <a:pt x="160" y="538"/>
                      <a:pt x="160" y="494"/>
                    </a:cubicBezTo>
                    <a:cubicBezTo>
                      <a:pt x="160" y="492"/>
                      <a:pt x="160" y="491"/>
                      <a:pt x="160" y="490"/>
                    </a:cubicBezTo>
                    <a:lnTo>
                      <a:pt x="600" y="391"/>
                    </a:lnTo>
                    <a:cubicBezTo>
                      <a:pt x="607" y="409"/>
                      <a:pt x="622" y="424"/>
                      <a:pt x="640" y="433"/>
                    </a:cubicBezTo>
                    <a:lnTo>
                      <a:pt x="582" y="643"/>
                    </a:lnTo>
                    <a:cubicBezTo>
                      <a:pt x="579" y="643"/>
                      <a:pt x="577" y="643"/>
                      <a:pt x="574" y="643"/>
                    </a:cubicBezTo>
                    <a:cubicBezTo>
                      <a:pt x="530" y="643"/>
                      <a:pt x="494" y="679"/>
                      <a:pt x="494" y="723"/>
                    </a:cubicBezTo>
                    <a:cubicBezTo>
                      <a:pt x="494" y="767"/>
                      <a:pt x="530" y="803"/>
                      <a:pt x="574" y="803"/>
                    </a:cubicBezTo>
                    <a:cubicBezTo>
                      <a:pt x="602" y="803"/>
                      <a:pt x="627" y="788"/>
                      <a:pt x="641" y="765"/>
                    </a:cubicBezTo>
                    <a:lnTo>
                      <a:pt x="889" y="869"/>
                    </a:lnTo>
                    <a:cubicBezTo>
                      <a:pt x="888" y="874"/>
                      <a:pt x="887" y="880"/>
                      <a:pt x="887" y="887"/>
                    </a:cubicBezTo>
                    <a:cubicBezTo>
                      <a:pt x="887" y="896"/>
                      <a:pt x="889" y="904"/>
                      <a:pt x="892" y="912"/>
                    </a:cubicBezTo>
                    <a:lnTo>
                      <a:pt x="390" y="1184"/>
                    </a:lnTo>
                    <a:cubicBezTo>
                      <a:pt x="375" y="1166"/>
                      <a:pt x="353" y="1154"/>
                      <a:pt x="327" y="1154"/>
                    </a:cubicBezTo>
                    <a:cubicBezTo>
                      <a:pt x="283" y="1154"/>
                      <a:pt x="247" y="1190"/>
                      <a:pt x="247" y="1234"/>
                    </a:cubicBezTo>
                    <a:cubicBezTo>
                      <a:pt x="247" y="1278"/>
                      <a:pt x="283" y="1314"/>
                      <a:pt x="327" y="1314"/>
                    </a:cubicBezTo>
                    <a:cubicBezTo>
                      <a:pt x="371" y="1314"/>
                      <a:pt x="407" y="1278"/>
                      <a:pt x="407" y="1234"/>
                    </a:cubicBezTo>
                    <a:cubicBezTo>
                      <a:pt x="407" y="1225"/>
                      <a:pt x="406" y="1216"/>
                      <a:pt x="403" y="1208"/>
                    </a:cubicBezTo>
                    <a:lnTo>
                      <a:pt x="904" y="936"/>
                    </a:lnTo>
                    <a:cubicBezTo>
                      <a:pt x="919" y="955"/>
                      <a:pt x="942" y="967"/>
                      <a:pt x="967" y="967"/>
                    </a:cubicBezTo>
                    <a:cubicBezTo>
                      <a:pt x="1011" y="967"/>
                      <a:pt x="1047" y="931"/>
                      <a:pt x="1047" y="887"/>
                    </a:cubicBezTo>
                    <a:cubicBezTo>
                      <a:pt x="1047" y="842"/>
                      <a:pt x="1011" y="807"/>
                      <a:pt x="967" y="807"/>
                    </a:cubicBezTo>
                    <a:close/>
                    <a:moveTo>
                      <a:pt x="94" y="80"/>
                    </a:moveTo>
                    <a:cubicBezTo>
                      <a:pt x="94" y="51"/>
                      <a:pt x="118" y="27"/>
                      <a:pt x="147" y="27"/>
                    </a:cubicBezTo>
                    <a:cubicBezTo>
                      <a:pt x="177" y="27"/>
                      <a:pt x="201" y="51"/>
                      <a:pt x="201" y="80"/>
                    </a:cubicBezTo>
                    <a:cubicBezTo>
                      <a:pt x="201" y="109"/>
                      <a:pt x="177" y="133"/>
                      <a:pt x="147" y="133"/>
                    </a:cubicBezTo>
                    <a:cubicBezTo>
                      <a:pt x="118" y="133"/>
                      <a:pt x="94" y="109"/>
                      <a:pt x="94" y="80"/>
                    </a:cubicBezTo>
                    <a:close/>
                    <a:moveTo>
                      <a:pt x="81" y="547"/>
                    </a:moveTo>
                    <a:cubicBezTo>
                      <a:pt x="51" y="547"/>
                      <a:pt x="27" y="523"/>
                      <a:pt x="27" y="494"/>
                    </a:cubicBezTo>
                    <a:cubicBezTo>
                      <a:pt x="27" y="464"/>
                      <a:pt x="51" y="440"/>
                      <a:pt x="81" y="440"/>
                    </a:cubicBezTo>
                    <a:cubicBezTo>
                      <a:pt x="110" y="440"/>
                      <a:pt x="134" y="464"/>
                      <a:pt x="134" y="494"/>
                    </a:cubicBezTo>
                    <a:cubicBezTo>
                      <a:pt x="134" y="523"/>
                      <a:pt x="110" y="547"/>
                      <a:pt x="81" y="547"/>
                    </a:cubicBezTo>
                    <a:close/>
                    <a:moveTo>
                      <a:pt x="621" y="360"/>
                    </a:moveTo>
                    <a:cubicBezTo>
                      <a:pt x="621" y="331"/>
                      <a:pt x="644" y="307"/>
                      <a:pt x="674" y="307"/>
                    </a:cubicBezTo>
                    <a:cubicBezTo>
                      <a:pt x="703" y="307"/>
                      <a:pt x="727" y="331"/>
                      <a:pt x="727" y="360"/>
                    </a:cubicBezTo>
                    <a:cubicBezTo>
                      <a:pt x="727" y="390"/>
                      <a:pt x="703" y="414"/>
                      <a:pt x="674" y="414"/>
                    </a:cubicBezTo>
                    <a:cubicBezTo>
                      <a:pt x="644" y="414"/>
                      <a:pt x="621" y="390"/>
                      <a:pt x="621" y="360"/>
                    </a:cubicBezTo>
                    <a:close/>
                    <a:moveTo>
                      <a:pt x="574" y="776"/>
                    </a:moveTo>
                    <a:cubicBezTo>
                      <a:pt x="544" y="776"/>
                      <a:pt x="521" y="752"/>
                      <a:pt x="521" y="723"/>
                    </a:cubicBezTo>
                    <a:cubicBezTo>
                      <a:pt x="521" y="693"/>
                      <a:pt x="544" y="669"/>
                      <a:pt x="574" y="669"/>
                    </a:cubicBezTo>
                    <a:cubicBezTo>
                      <a:pt x="603" y="669"/>
                      <a:pt x="627" y="693"/>
                      <a:pt x="627" y="723"/>
                    </a:cubicBezTo>
                    <a:cubicBezTo>
                      <a:pt x="627" y="752"/>
                      <a:pt x="603" y="776"/>
                      <a:pt x="574" y="776"/>
                    </a:cubicBezTo>
                    <a:close/>
                    <a:moveTo>
                      <a:pt x="327" y="1287"/>
                    </a:moveTo>
                    <a:cubicBezTo>
                      <a:pt x="298" y="1287"/>
                      <a:pt x="274" y="1263"/>
                      <a:pt x="274" y="1234"/>
                    </a:cubicBezTo>
                    <a:cubicBezTo>
                      <a:pt x="274" y="1204"/>
                      <a:pt x="298" y="1180"/>
                      <a:pt x="327" y="1180"/>
                    </a:cubicBezTo>
                    <a:cubicBezTo>
                      <a:pt x="357" y="1180"/>
                      <a:pt x="381" y="1204"/>
                      <a:pt x="381" y="1234"/>
                    </a:cubicBezTo>
                    <a:cubicBezTo>
                      <a:pt x="381" y="1263"/>
                      <a:pt x="357" y="1287"/>
                      <a:pt x="327" y="1287"/>
                    </a:cubicBezTo>
                    <a:close/>
                    <a:moveTo>
                      <a:pt x="967" y="940"/>
                    </a:moveTo>
                    <a:cubicBezTo>
                      <a:pt x="938" y="940"/>
                      <a:pt x="914" y="916"/>
                      <a:pt x="914" y="887"/>
                    </a:cubicBezTo>
                    <a:cubicBezTo>
                      <a:pt x="914" y="857"/>
                      <a:pt x="938" y="833"/>
                      <a:pt x="967" y="833"/>
                    </a:cubicBezTo>
                    <a:cubicBezTo>
                      <a:pt x="997" y="833"/>
                      <a:pt x="1021" y="857"/>
                      <a:pt x="1021" y="887"/>
                    </a:cubicBezTo>
                    <a:cubicBezTo>
                      <a:pt x="1021" y="916"/>
                      <a:pt x="997" y="940"/>
                      <a:pt x="967" y="94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1" name="Bullet2">
                <a:extLst>
                  <a:ext uri="{FF2B5EF4-FFF2-40B4-BE49-F238E27FC236}">
                    <a16:creationId xmlns:a16="http://schemas.microsoft.com/office/drawing/2014/main" id="{C02506BA-1FAC-4647-9386-F550A6C54D0A}"/>
                  </a:ext>
                </a:extLst>
              </p:cNvPr>
              <p:cNvSpPr/>
              <p:nvPr/>
            </p:nvSpPr>
            <p:spPr>
              <a:xfrm>
                <a:off x="2865131" y="1644571"/>
                <a:ext cx="1954776" cy="47012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defTabSz="914378">
                  <a:defRPr/>
                </a:pPr>
                <a:r>
                  <a:rPr lang="zh-CN" altLang="en-US" b="1" dirty="0">
                    <a:solidFill>
                      <a:schemeClr val="tx1"/>
                    </a:solidFill>
                  </a:rPr>
                  <a:t>实时数据连接</a:t>
                </a:r>
                <a:endParaRPr lang="en-US" dirty="0"/>
              </a:p>
            </p:txBody>
          </p:sp>
          <p:sp>
            <p:nvSpPr>
              <p:cNvPr id="32" name="Text2">
                <a:extLst>
                  <a:ext uri="{FF2B5EF4-FFF2-40B4-BE49-F238E27FC236}">
                    <a16:creationId xmlns:a16="http://schemas.microsoft.com/office/drawing/2014/main" id="{B4A38A3D-7E73-4F37-B803-E51025AF9AF0}"/>
                  </a:ext>
                </a:extLst>
              </p:cNvPr>
              <p:cNvSpPr/>
              <p:nvPr/>
            </p:nvSpPr>
            <p:spPr>
              <a:xfrm>
                <a:off x="2865132" y="2114697"/>
                <a:ext cx="1954776" cy="69923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rmAutofit lnSpcReduction="10000"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轻松连接外部数据源</a:t>
                </a:r>
                <a:endParaRPr lang="en-US" dirty="0"/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8AFD13F4-8808-C046-D448-5CC27F343735}"/>
                </a:ext>
              </a:extLst>
            </p:cNvPr>
            <p:cNvGrpSpPr/>
            <p:nvPr/>
          </p:nvGrpSpPr>
          <p:grpSpPr>
            <a:xfrm>
              <a:off x="4690801" y="3578450"/>
              <a:ext cx="1954777" cy="2411189"/>
              <a:chOff x="4690801" y="3324450"/>
              <a:chExt cx="1954777" cy="2411189"/>
            </a:xfrm>
          </p:grpSpPr>
          <p:sp>
            <p:nvSpPr>
              <p:cNvPr id="4" name="任意多边形: 形状 3">
                <a:extLst>
                  <a:ext uri="{FF2B5EF4-FFF2-40B4-BE49-F238E27FC236}">
                    <a16:creationId xmlns:a16="http://schemas.microsoft.com/office/drawing/2014/main" id="{A6DF94B8-90B1-4BBD-9B4F-FE9EEC81A425}"/>
                  </a:ext>
                </a:extLst>
              </p:cNvPr>
              <p:cNvSpPr/>
              <p:nvPr/>
            </p:nvSpPr>
            <p:spPr bwMode="auto">
              <a:xfrm>
                <a:off x="5054753" y="3324450"/>
                <a:ext cx="1294292" cy="1269572"/>
              </a:xfrm>
              <a:custGeom>
                <a:avLst/>
                <a:gdLst>
                  <a:gd name="T0" fmla="*/ 177 w 207"/>
                  <a:gd name="T1" fmla="*/ 70 h 203"/>
                  <a:gd name="T2" fmla="*/ 176 w 207"/>
                  <a:gd name="T3" fmla="*/ 66 h 203"/>
                  <a:gd name="T4" fmla="*/ 179 w 207"/>
                  <a:gd name="T5" fmla="*/ 58 h 203"/>
                  <a:gd name="T6" fmla="*/ 191 w 207"/>
                  <a:gd name="T7" fmla="*/ 46 h 203"/>
                  <a:gd name="T8" fmla="*/ 200 w 207"/>
                  <a:gd name="T9" fmla="*/ 41 h 203"/>
                  <a:gd name="T10" fmla="*/ 207 w 207"/>
                  <a:gd name="T11" fmla="*/ 43 h 203"/>
                  <a:gd name="T12" fmla="*/ 180 w 207"/>
                  <a:gd name="T13" fmla="*/ 17 h 203"/>
                  <a:gd name="T14" fmla="*/ 183 w 207"/>
                  <a:gd name="T15" fmla="*/ 24 h 203"/>
                  <a:gd name="T16" fmla="*/ 177 w 207"/>
                  <a:gd name="T17" fmla="*/ 35 h 203"/>
                  <a:gd name="T18" fmla="*/ 165 w 207"/>
                  <a:gd name="T19" fmla="*/ 48 h 203"/>
                  <a:gd name="T20" fmla="*/ 159 w 207"/>
                  <a:gd name="T21" fmla="*/ 49 h 203"/>
                  <a:gd name="T22" fmla="*/ 154 w 207"/>
                  <a:gd name="T23" fmla="*/ 48 h 203"/>
                  <a:gd name="T24" fmla="*/ 111 w 207"/>
                  <a:gd name="T25" fmla="*/ 7 h 203"/>
                  <a:gd name="T26" fmla="*/ 87 w 207"/>
                  <a:gd name="T27" fmla="*/ 7 h 203"/>
                  <a:gd name="T28" fmla="*/ 7 w 207"/>
                  <a:gd name="T29" fmla="*/ 92 h 203"/>
                  <a:gd name="T30" fmla="*/ 7 w 207"/>
                  <a:gd name="T31" fmla="*/ 116 h 203"/>
                  <a:gd name="T32" fmla="*/ 92 w 207"/>
                  <a:gd name="T33" fmla="*/ 196 h 203"/>
                  <a:gd name="T34" fmla="*/ 116 w 207"/>
                  <a:gd name="T35" fmla="*/ 196 h 203"/>
                  <a:gd name="T36" fmla="*/ 196 w 207"/>
                  <a:gd name="T37" fmla="*/ 111 h 203"/>
                  <a:gd name="T38" fmla="*/ 195 w 207"/>
                  <a:gd name="T39" fmla="*/ 87 h 203"/>
                  <a:gd name="T40" fmla="*/ 177 w 207"/>
                  <a:gd name="T41" fmla="*/ 7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7" h="203">
                    <a:moveTo>
                      <a:pt x="177" y="70"/>
                    </a:moveTo>
                    <a:cubicBezTo>
                      <a:pt x="177" y="69"/>
                      <a:pt x="176" y="67"/>
                      <a:pt x="176" y="66"/>
                    </a:cubicBezTo>
                    <a:cubicBezTo>
                      <a:pt x="176" y="63"/>
                      <a:pt x="177" y="60"/>
                      <a:pt x="179" y="58"/>
                    </a:cubicBezTo>
                    <a:cubicBezTo>
                      <a:pt x="191" y="46"/>
                      <a:pt x="191" y="46"/>
                      <a:pt x="191" y="46"/>
                    </a:cubicBezTo>
                    <a:cubicBezTo>
                      <a:pt x="193" y="45"/>
                      <a:pt x="198" y="41"/>
                      <a:pt x="200" y="41"/>
                    </a:cubicBezTo>
                    <a:cubicBezTo>
                      <a:pt x="203" y="41"/>
                      <a:pt x="205" y="42"/>
                      <a:pt x="207" y="43"/>
                    </a:cubicBezTo>
                    <a:cubicBezTo>
                      <a:pt x="180" y="17"/>
                      <a:pt x="180" y="17"/>
                      <a:pt x="180" y="17"/>
                    </a:cubicBezTo>
                    <a:cubicBezTo>
                      <a:pt x="182" y="19"/>
                      <a:pt x="183" y="21"/>
                      <a:pt x="183" y="24"/>
                    </a:cubicBezTo>
                    <a:cubicBezTo>
                      <a:pt x="183" y="27"/>
                      <a:pt x="179" y="33"/>
                      <a:pt x="177" y="35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3" y="49"/>
                      <a:pt x="161" y="49"/>
                      <a:pt x="159" y="49"/>
                    </a:cubicBezTo>
                    <a:cubicBezTo>
                      <a:pt x="157" y="49"/>
                      <a:pt x="155" y="49"/>
                      <a:pt x="154" y="48"/>
                    </a:cubicBezTo>
                    <a:cubicBezTo>
                      <a:pt x="111" y="7"/>
                      <a:pt x="111" y="7"/>
                      <a:pt x="111" y="7"/>
                    </a:cubicBezTo>
                    <a:cubicBezTo>
                      <a:pt x="105" y="0"/>
                      <a:pt x="94" y="1"/>
                      <a:pt x="87" y="7"/>
                    </a:cubicBezTo>
                    <a:cubicBezTo>
                      <a:pt x="7" y="92"/>
                      <a:pt x="7" y="92"/>
                      <a:pt x="7" y="92"/>
                    </a:cubicBezTo>
                    <a:cubicBezTo>
                      <a:pt x="0" y="98"/>
                      <a:pt x="1" y="109"/>
                      <a:pt x="7" y="116"/>
                    </a:cubicBezTo>
                    <a:cubicBezTo>
                      <a:pt x="92" y="196"/>
                      <a:pt x="92" y="196"/>
                      <a:pt x="92" y="196"/>
                    </a:cubicBezTo>
                    <a:cubicBezTo>
                      <a:pt x="98" y="203"/>
                      <a:pt x="109" y="202"/>
                      <a:pt x="116" y="196"/>
                    </a:cubicBezTo>
                    <a:cubicBezTo>
                      <a:pt x="196" y="111"/>
                      <a:pt x="196" y="111"/>
                      <a:pt x="196" y="111"/>
                    </a:cubicBezTo>
                    <a:cubicBezTo>
                      <a:pt x="203" y="105"/>
                      <a:pt x="202" y="94"/>
                      <a:pt x="195" y="87"/>
                    </a:cubicBezTo>
                    <a:lnTo>
                      <a:pt x="177" y="7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" name="菱形 4">
                <a:extLst>
                  <a:ext uri="{FF2B5EF4-FFF2-40B4-BE49-F238E27FC236}">
                    <a16:creationId xmlns:a16="http://schemas.microsoft.com/office/drawing/2014/main" id="{C9C93564-CAE4-4E4F-8FDB-F3154ECD066E}"/>
                  </a:ext>
                </a:extLst>
              </p:cNvPr>
              <p:cNvSpPr/>
              <p:nvPr/>
            </p:nvSpPr>
            <p:spPr>
              <a:xfrm>
                <a:off x="5154399" y="3437325"/>
                <a:ext cx="1066469" cy="1066469"/>
              </a:xfrm>
              <a:prstGeom prst="diamond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" name="Icon3">
                <a:extLst>
                  <a:ext uri="{FF2B5EF4-FFF2-40B4-BE49-F238E27FC236}">
                    <a16:creationId xmlns:a16="http://schemas.microsoft.com/office/drawing/2014/main" id="{C6B01FCD-2695-4107-A8BF-4F9C8C8D5934}"/>
                  </a:ext>
                </a:extLst>
              </p:cNvPr>
              <p:cNvSpPr/>
              <p:nvPr/>
            </p:nvSpPr>
            <p:spPr bwMode="auto">
              <a:xfrm>
                <a:off x="5503718" y="3805202"/>
                <a:ext cx="315135" cy="315135"/>
              </a:xfrm>
              <a:custGeom>
                <a:avLst/>
                <a:gdLst>
                  <a:gd name="T0" fmla="*/ 12800 w 12800"/>
                  <a:gd name="T1" fmla="*/ 0 h 12800"/>
                  <a:gd name="T2" fmla="*/ 0 w 12800"/>
                  <a:gd name="T3" fmla="*/ 12800 h 12800"/>
                  <a:gd name="T4" fmla="*/ 9248 w 12800"/>
                  <a:gd name="T5" fmla="*/ 4419 h 12800"/>
                  <a:gd name="T6" fmla="*/ 8291 w 12800"/>
                  <a:gd name="T7" fmla="*/ 3710 h 12800"/>
                  <a:gd name="T8" fmla="*/ 6973 w 12800"/>
                  <a:gd name="T9" fmla="*/ 3374 h 12800"/>
                  <a:gd name="T10" fmla="*/ 6517 w 12800"/>
                  <a:gd name="T11" fmla="*/ 6923 h 12800"/>
                  <a:gd name="T12" fmla="*/ 6625 w 12800"/>
                  <a:gd name="T13" fmla="*/ 4509 h 12800"/>
                  <a:gd name="T14" fmla="*/ 5787 w 12800"/>
                  <a:gd name="T15" fmla="*/ 3403 h 12800"/>
                  <a:gd name="T16" fmla="*/ 4911 w 12800"/>
                  <a:gd name="T17" fmla="*/ 4283 h 12800"/>
                  <a:gd name="T18" fmla="*/ 3721 w 12800"/>
                  <a:gd name="T19" fmla="*/ 4709 h 12800"/>
                  <a:gd name="T20" fmla="*/ 3972 w 12800"/>
                  <a:gd name="T21" fmla="*/ 6500 h 12800"/>
                  <a:gd name="T22" fmla="*/ 5246 w 12800"/>
                  <a:gd name="T23" fmla="*/ 9800 h 12800"/>
                  <a:gd name="T24" fmla="*/ 6190 w 12800"/>
                  <a:gd name="T25" fmla="*/ 9348 h 12800"/>
                  <a:gd name="T26" fmla="*/ 6453 w 12800"/>
                  <a:gd name="T27" fmla="*/ 8357 h 12800"/>
                  <a:gd name="T28" fmla="*/ 6555 w 12800"/>
                  <a:gd name="T29" fmla="*/ 7430 h 12800"/>
                  <a:gd name="T30" fmla="*/ 7297 w 12800"/>
                  <a:gd name="T31" fmla="*/ 8004 h 12800"/>
                  <a:gd name="T32" fmla="*/ 9138 w 12800"/>
                  <a:gd name="T33" fmla="*/ 4896 h 12800"/>
                  <a:gd name="T34" fmla="*/ 4329 w 12800"/>
                  <a:gd name="T35" fmla="*/ 6619 h 12800"/>
                  <a:gd name="T36" fmla="*/ 6300 w 12800"/>
                  <a:gd name="T37" fmla="*/ 5252 h 12800"/>
                  <a:gd name="T38" fmla="*/ 4483 w 12800"/>
                  <a:gd name="T39" fmla="*/ 7018 h 12800"/>
                  <a:gd name="T40" fmla="*/ 5230 w 12800"/>
                  <a:gd name="T41" fmla="*/ 3760 h 12800"/>
                  <a:gd name="T42" fmla="*/ 5190 w 12800"/>
                  <a:gd name="T43" fmla="*/ 4193 h 12800"/>
                  <a:gd name="T44" fmla="*/ 4033 w 12800"/>
                  <a:gd name="T45" fmla="*/ 4880 h 12800"/>
                  <a:gd name="T46" fmla="*/ 5455 w 12800"/>
                  <a:gd name="T47" fmla="*/ 4413 h 12800"/>
                  <a:gd name="T48" fmla="*/ 5840 w 12800"/>
                  <a:gd name="T49" fmla="*/ 3743 h 12800"/>
                  <a:gd name="T50" fmla="*/ 6325 w 12800"/>
                  <a:gd name="T51" fmla="*/ 4699 h 12800"/>
                  <a:gd name="T52" fmla="*/ 4028 w 12800"/>
                  <a:gd name="T53" fmla="*/ 5872 h 12800"/>
                  <a:gd name="T54" fmla="*/ 4033 w 12800"/>
                  <a:gd name="T55" fmla="*/ 4881 h 12800"/>
                  <a:gd name="T56" fmla="*/ 4580 w 12800"/>
                  <a:gd name="T57" fmla="*/ 7269 h 12800"/>
                  <a:gd name="T58" fmla="*/ 6189 w 12800"/>
                  <a:gd name="T59" fmla="*/ 7752 h 12800"/>
                  <a:gd name="T60" fmla="*/ 4580 w 12800"/>
                  <a:gd name="T61" fmla="*/ 7269 h 12800"/>
                  <a:gd name="T62" fmla="*/ 6102 w 12800"/>
                  <a:gd name="T63" fmla="*/ 8981 h 12800"/>
                  <a:gd name="T64" fmla="*/ 5452 w 12800"/>
                  <a:gd name="T65" fmla="*/ 9528 h 12800"/>
                  <a:gd name="T66" fmla="*/ 6175 w 12800"/>
                  <a:gd name="T67" fmla="*/ 8063 h 12800"/>
                  <a:gd name="T68" fmla="*/ 6147 w 12800"/>
                  <a:gd name="T69" fmla="*/ 8697 h 12800"/>
                  <a:gd name="T70" fmla="*/ 7970 w 12800"/>
                  <a:gd name="T71" fmla="*/ 3134 h 12800"/>
                  <a:gd name="T72" fmla="*/ 8083 w 12800"/>
                  <a:gd name="T73" fmla="*/ 3603 h 12800"/>
                  <a:gd name="T74" fmla="*/ 7667 w 12800"/>
                  <a:gd name="T75" fmla="*/ 6923 h 12800"/>
                  <a:gd name="T76" fmla="*/ 6856 w 12800"/>
                  <a:gd name="T77" fmla="*/ 6063 h 12800"/>
                  <a:gd name="T78" fmla="*/ 8157 w 12800"/>
                  <a:gd name="T79" fmla="*/ 6096 h 12800"/>
                  <a:gd name="T80" fmla="*/ 7175 w 12800"/>
                  <a:gd name="T81" fmla="*/ 7753 h 12800"/>
                  <a:gd name="T82" fmla="*/ 6749 w 12800"/>
                  <a:gd name="T83" fmla="*/ 7291 h 12800"/>
                  <a:gd name="T84" fmla="*/ 6794 w 12800"/>
                  <a:gd name="T85" fmla="*/ 6499 h 12800"/>
                  <a:gd name="T86" fmla="*/ 7175 w 12800"/>
                  <a:gd name="T87" fmla="*/ 7753 h 12800"/>
                  <a:gd name="T88" fmla="*/ 8267 w 12800"/>
                  <a:gd name="T89" fmla="*/ 5911 h 12800"/>
                  <a:gd name="T90" fmla="*/ 7061 w 12800"/>
                  <a:gd name="T91" fmla="*/ 4379 h 12800"/>
                  <a:gd name="T92" fmla="*/ 8669 w 12800"/>
                  <a:gd name="T93" fmla="*/ 5241 h 12800"/>
                  <a:gd name="T94" fmla="*/ 8950 w 12800"/>
                  <a:gd name="T95" fmla="*/ 4751 h 12800"/>
                  <a:gd name="T96" fmla="*/ 7107 w 12800"/>
                  <a:gd name="T97" fmla="*/ 4010 h 12800"/>
                  <a:gd name="T98" fmla="*/ 7196 w 12800"/>
                  <a:gd name="T99" fmla="*/ 3446 h 12800"/>
                  <a:gd name="T100" fmla="*/ 7756 w 12800"/>
                  <a:gd name="T101" fmla="*/ 3667 h 12800"/>
                  <a:gd name="T102" fmla="*/ 8004 w 12800"/>
                  <a:gd name="T103" fmla="*/ 3823 h 12800"/>
                  <a:gd name="T104" fmla="*/ 8786 w 12800"/>
                  <a:gd name="T105" fmla="*/ 4234 h 12800"/>
                  <a:gd name="T106" fmla="*/ 8950 w 12800"/>
                  <a:gd name="T107" fmla="*/ 4751 h 1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800" h="12800">
                    <a:moveTo>
                      <a:pt x="0" y="0"/>
                    </a:moveTo>
                    <a:lnTo>
                      <a:pt x="12800" y="0"/>
                    </a:lnTo>
                    <a:lnTo>
                      <a:pt x="12800" y="12800"/>
                    </a:lnTo>
                    <a:lnTo>
                      <a:pt x="0" y="12800"/>
                    </a:lnTo>
                    <a:lnTo>
                      <a:pt x="0" y="0"/>
                    </a:lnTo>
                    <a:close/>
                    <a:moveTo>
                      <a:pt x="9248" y="4419"/>
                    </a:moveTo>
                    <a:cubicBezTo>
                      <a:pt x="9229" y="4195"/>
                      <a:pt x="9078" y="4125"/>
                      <a:pt x="8903" y="4033"/>
                    </a:cubicBezTo>
                    <a:cubicBezTo>
                      <a:pt x="8699" y="3926"/>
                      <a:pt x="8496" y="3816"/>
                      <a:pt x="8291" y="3710"/>
                    </a:cubicBezTo>
                    <a:cubicBezTo>
                      <a:pt x="8459" y="3275"/>
                      <a:pt x="8263" y="2809"/>
                      <a:pt x="7731" y="2900"/>
                    </a:cubicBezTo>
                    <a:cubicBezTo>
                      <a:pt x="7448" y="2949"/>
                      <a:pt x="7097" y="3095"/>
                      <a:pt x="6973" y="3374"/>
                    </a:cubicBezTo>
                    <a:cubicBezTo>
                      <a:pt x="6924" y="3482"/>
                      <a:pt x="6923" y="3613"/>
                      <a:pt x="6909" y="3730"/>
                    </a:cubicBezTo>
                    <a:cubicBezTo>
                      <a:pt x="6779" y="4793"/>
                      <a:pt x="6622" y="5857"/>
                      <a:pt x="6517" y="6923"/>
                    </a:cubicBezTo>
                    <a:lnTo>
                      <a:pt x="6542" y="6377"/>
                    </a:lnTo>
                    <a:lnTo>
                      <a:pt x="6625" y="4509"/>
                    </a:lnTo>
                    <a:cubicBezTo>
                      <a:pt x="6632" y="4354"/>
                      <a:pt x="6650" y="4220"/>
                      <a:pt x="6591" y="4071"/>
                    </a:cubicBezTo>
                    <a:cubicBezTo>
                      <a:pt x="6461" y="3739"/>
                      <a:pt x="6108" y="3522"/>
                      <a:pt x="5787" y="3403"/>
                    </a:cubicBezTo>
                    <a:cubicBezTo>
                      <a:pt x="5501" y="3296"/>
                      <a:pt x="5142" y="3322"/>
                      <a:pt x="4979" y="3613"/>
                    </a:cubicBezTo>
                    <a:cubicBezTo>
                      <a:pt x="4869" y="3808"/>
                      <a:pt x="4868" y="4065"/>
                      <a:pt x="4911" y="4283"/>
                    </a:cubicBezTo>
                    <a:cubicBezTo>
                      <a:pt x="4755" y="4334"/>
                      <a:pt x="4601" y="4388"/>
                      <a:pt x="4446" y="4438"/>
                    </a:cubicBezTo>
                    <a:cubicBezTo>
                      <a:pt x="4243" y="4505"/>
                      <a:pt x="3885" y="4560"/>
                      <a:pt x="3721" y="4709"/>
                    </a:cubicBezTo>
                    <a:cubicBezTo>
                      <a:pt x="3507" y="4902"/>
                      <a:pt x="3530" y="5276"/>
                      <a:pt x="3601" y="5530"/>
                    </a:cubicBezTo>
                    <a:cubicBezTo>
                      <a:pt x="3694" y="5859"/>
                      <a:pt x="3849" y="6181"/>
                      <a:pt x="3972" y="6500"/>
                    </a:cubicBezTo>
                    <a:lnTo>
                      <a:pt x="4742" y="8494"/>
                    </a:lnTo>
                    <a:lnTo>
                      <a:pt x="5246" y="9800"/>
                    </a:lnTo>
                    <a:cubicBezTo>
                      <a:pt x="5275" y="9877"/>
                      <a:pt x="5378" y="9950"/>
                      <a:pt x="5460" y="9888"/>
                    </a:cubicBezTo>
                    <a:cubicBezTo>
                      <a:pt x="5697" y="9707"/>
                      <a:pt x="5968" y="9547"/>
                      <a:pt x="6190" y="9348"/>
                    </a:cubicBezTo>
                    <a:cubicBezTo>
                      <a:pt x="6372" y="9184"/>
                      <a:pt x="6415" y="8977"/>
                      <a:pt x="6436" y="8739"/>
                    </a:cubicBezTo>
                    <a:cubicBezTo>
                      <a:pt x="6448" y="8612"/>
                      <a:pt x="6448" y="8484"/>
                      <a:pt x="6453" y="8357"/>
                    </a:cubicBezTo>
                    <a:lnTo>
                      <a:pt x="6502" y="7273"/>
                    </a:lnTo>
                    <a:cubicBezTo>
                      <a:pt x="6506" y="7329"/>
                      <a:pt x="6524" y="7383"/>
                      <a:pt x="6555" y="7430"/>
                    </a:cubicBezTo>
                    <a:cubicBezTo>
                      <a:pt x="6705" y="7647"/>
                      <a:pt x="6934" y="7835"/>
                      <a:pt x="7114" y="8028"/>
                    </a:cubicBezTo>
                    <a:cubicBezTo>
                      <a:pt x="7166" y="8083"/>
                      <a:pt x="7260" y="8067"/>
                      <a:pt x="7297" y="8004"/>
                    </a:cubicBezTo>
                    <a:lnTo>
                      <a:pt x="8614" y="5779"/>
                    </a:lnTo>
                    <a:cubicBezTo>
                      <a:pt x="8788" y="5487"/>
                      <a:pt x="8983" y="5199"/>
                      <a:pt x="9138" y="4896"/>
                    </a:cubicBezTo>
                    <a:cubicBezTo>
                      <a:pt x="9209" y="4755"/>
                      <a:pt x="9261" y="4579"/>
                      <a:pt x="9248" y="4419"/>
                    </a:cubicBezTo>
                    <a:close/>
                    <a:moveTo>
                      <a:pt x="4329" y="6619"/>
                    </a:moveTo>
                    <a:cubicBezTo>
                      <a:pt x="4263" y="6447"/>
                      <a:pt x="4190" y="6275"/>
                      <a:pt x="4120" y="6102"/>
                    </a:cubicBezTo>
                    <a:cubicBezTo>
                      <a:pt x="4940" y="6249"/>
                      <a:pt x="5752" y="5872"/>
                      <a:pt x="6300" y="5252"/>
                    </a:cubicBezTo>
                    <a:lnTo>
                      <a:pt x="6251" y="6347"/>
                    </a:lnTo>
                    <a:cubicBezTo>
                      <a:pt x="5815" y="6741"/>
                      <a:pt x="5059" y="7282"/>
                      <a:pt x="4483" y="7018"/>
                    </a:cubicBezTo>
                    <a:lnTo>
                      <a:pt x="4329" y="6619"/>
                    </a:lnTo>
                    <a:close/>
                    <a:moveTo>
                      <a:pt x="5230" y="3760"/>
                    </a:moveTo>
                    <a:cubicBezTo>
                      <a:pt x="5270" y="3687"/>
                      <a:pt x="5344" y="3640"/>
                      <a:pt x="5426" y="3633"/>
                    </a:cubicBezTo>
                    <a:cubicBezTo>
                      <a:pt x="5603" y="3946"/>
                      <a:pt x="5487" y="4100"/>
                      <a:pt x="5190" y="4193"/>
                    </a:cubicBezTo>
                    <a:cubicBezTo>
                      <a:pt x="5165" y="4053"/>
                      <a:pt x="5162" y="3880"/>
                      <a:pt x="5230" y="3760"/>
                    </a:cubicBezTo>
                    <a:close/>
                    <a:moveTo>
                      <a:pt x="4033" y="4880"/>
                    </a:moveTo>
                    <a:cubicBezTo>
                      <a:pt x="4311" y="4790"/>
                      <a:pt x="4587" y="4698"/>
                      <a:pt x="4863" y="4608"/>
                    </a:cubicBezTo>
                    <a:cubicBezTo>
                      <a:pt x="5054" y="4545"/>
                      <a:pt x="5272" y="4498"/>
                      <a:pt x="5455" y="4413"/>
                    </a:cubicBezTo>
                    <a:cubicBezTo>
                      <a:pt x="5774" y="4266"/>
                      <a:pt x="5853" y="3994"/>
                      <a:pt x="5773" y="3711"/>
                    </a:cubicBezTo>
                    <a:cubicBezTo>
                      <a:pt x="5797" y="3722"/>
                      <a:pt x="5819" y="3733"/>
                      <a:pt x="5840" y="3743"/>
                    </a:cubicBezTo>
                    <a:cubicBezTo>
                      <a:pt x="6051" y="3850"/>
                      <a:pt x="6322" y="4022"/>
                      <a:pt x="6343" y="4281"/>
                    </a:cubicBezTo>
                    <a:cubicBezTo>
                      <a:pt x="6354" y="4416"/>
                      <a:pt x="6331" y="4564"/>
                      <a:pt x="6325" y="4699"/>
                    </a:cubicBezTo>
                    <a:lnTo>
                      <a:pt x="6316" y="4903"/>
                    </a:lnTo>
                    <a:cubicBezTo>
                      <a:pt x="5801" y="5628"/>
                      <a:pt x="4910" y="6093"/>
                      <a:pt x="4028" y="5872"/>
                    </a:cubicBezTo>
                    <a:cubicBezTo>
                      <a:pt x="3978" y="5742"/>
                      <a:pt x="3930" y="5611"/>
                      <a:pt x="3890" y="5479"/>
                    </a:cubicBezTo>
                    <a:cubicBezTo>
                      <a:pt x="3823" y="5264"/>
                      <a:pt x="3784" y="4961"/>
                      <a:pt x="4033" y="4881"/>
                    </a:cubicBezTo>
                    <a:lnTo>
                      <a:pt x="4033" y="4880"/>
                    </a:lnTo>
                    <a:close/>
                    <a:moveTo>
                      <a:pt x="4580" y="7269"/>
                    </a:moveTo>
                    <a:cubicBezTo>
                      <a:pt x="5141" y="7397"/>
                      <a:pt x="5783" y="7006"/>
                      <a:pt x="6239" y="6629"/>
                    </a:cubicBezTo>
                    <a:lnTo>
                      <a:pt x="6189" y="7752"/>
                    </a:lnTo>
                    <a:cubicBezTo>
                      <a:pt x="5896" y="8081"/>
                      <a:pt x="5463" y="8424"/>
                      <a:pt x="5016" y="8398"/>
                    </a:cubicBezTo>
                    <a:lnTo>
                      <a:pt x="4580" y="7269"/>
                    </a:lnTo>
                    <a:close/>
                    <a:moveTo>
                      <a:pt x="6147" y="8697"/>
                    </a:moveTo>
                    <a:cubicBezTo>
                      <a:pt x="6139" y="8790"/>
                      <a:pt x="6135" y="8894"/>
                      <a:pt x="6102" y="8981"/>
                    </a:cubicBezTo>
                    <a:cubicBezTo>
                      <a:pt x="6039" y="9146"/>
                      <a:pt x="5858" y="9228"/>
                      <a:pt x="5724" y="9324"/>
                    </a:cubicBezTo>
                    <a:cubicBezTo>
                      <a:pt x="5632" y="9389"/>
                      <a:pt x="5542" y="9458"/>
                      <a:pt x="5452" y="9528"/>
                    </a:cubicBezTo>
                    <a:lnTo>
                      <a:pt x="5094" y="8601"/>
                    </a:lnTo>
                    <a:cubicBezTo>
                      <a:pt x="5496" y="8585"/>
                      <a:pt x="5876" y="8348"/>
                      <a:pt x="6175" y="8063"/>
                    </a:cubicBezTo>
                    <a:lnTo>
                      <a:pt x="6170" y="8171"/>
                    </a:lnTo>
                    <a:cubicBezTo>
                      <a:pt x="6162" y="8345"/>
                      <a:pt x="6160" y="8522"/>
                      <a:pt x="6147" y="8697"/>
                    </a:cubicBezTo>
                    <a:close/>
                    <a:moveTo>
                      <a:pt x="8083" y="3603"/>
                    </a:moveTo>
                    <a:cubicBezTo>
                      <a:pt x="7893" y="3498"/>
                      <a:pt x="7771" y="3381"/>
                      <a:pt x="7970" y="3134"/>
                    </a:cubicBezTo>
                    <a:cubicBezTo>
                      <a:pt x="7975" y="3135"/>
                      <a:pt x="7980" y="3136"/>
                      <a:pt x="7985" y="3138"/>
                    </a:cubicBezTo>
                    <a:cubicBezTo>
                      <a:pt x="8169" y="3211"/>
                      <a:pt x="8139" y="3438"/>
                      <a:pt x="8083" y="3603"/>
                    </a:cubicBezTo>
                    <a:close/>
                    <a:moveTo>
                      <a:pt x="7668" y="6921"/>
                    </a:moveTo>
                    <a:lnTo>
                      <a:pt x="7667" y="6923"/>
                    </a:lnTo>
                    <a:cubicBezTo>
                      <a:pt x="7311" y="6881"/>
                      <a:pt x="7015" y="6558"/>
                      <a:pt x="6830" y="6259"/>
                    </a:cubicBezTo>
                    <a:cubicBezTo>
                      <a:pt x="6839" y="6193"/>
                      <a:pt x="6848" y="6128"/>
                      <a:pt x="6856" y="6063"/>
                    </a:cubicBezTo>
                    <a:lnTo>
                      <a:pt x="6940" y="5374"/>
                    </a:lnTo>
                    <a:cubicBezTo>
                      <a:pt x="7248" y="5731"/>
                      <a:pt x="7700" y="6124"/>
                      <a:pt x="8157" y="6096"/>
                    </a:cubicBezTo>
                    <a:lnTo>
                      <a:pt x="7668" y="6921"/>
                    </a:lnTo>
                    <a:close/>
                    <a:moveTo>
                      <a:pt x="7175" y="7753"/>
                    </a:moveTo>
                    <a:lnTo>
                      <a:pt x="6824" y="7378"/>
                    </a:lnTo>
                    <a:cubicBezTo>
                      <a:pt x="6809" y="7362"/>
                      <a:pt x="6776" y="7315"/>
                      <a:pt x="6749" y="7291"/>
                    </a:cubicBezTo>
                    <a:cubicBezTo>
                      <a:pt x="6770" y="7232"/>
                      <a:pt x="6734" y="7078"/>
                      <a:pt x="6737" y="7022"/>
                    </a:cubicBezTo>
                    <a:cubicBezTo>
                      <a:pt x="6747" y="6848"/>
                      <a:pt x="6769" y="6674"/>
                      <a:pt x="6794" y="6499"/>
                    </a:cubicBezTo>
                    <a:cubicBezTo>
                      <a:pt x="6991" y="6766"/>
                      <a:pt x="7260" y="7009"/>
                      <a:pt x="7577" y="7074"/>
                    </a:cubicBezTo>
                    <a:lnTo>
                      <a:pt x="7175" y="7753"/>
                    </a:lnTo>
                    <a:close/>
                    <a:moveTo>
                      <a:pt x="8534" y="5460"/>
                    </a:moveTo>
                    <a:lnTo>
                      <a:pt x="8267" y="5911"/>
                    </a:lnTo>
                    <a:cubicBezTo>
                      <a:pt x="7774" y="6036"/>
                      <a:pt x="7253" y="5513"/>
                      <a:pt x="6967" y="5152"/>
                    </a:cubicBezTo>
                    <a:lnTo>
                      <a:pt x="7061" y="4379"/>
                    </a:lnTo>
                    <a:lnTo>
                      <a:pt x="7072" y="4287"/>
                    </a:lnTo>
                    <a:cubicBezTo>
                      <a:pt x="7418" y="4845"/>
                      <a:pt x="8008" y="5248"/>
                      <a:pt x="8669" y="5241"/>
                    </a:cubicBezTo>
                    <a:cubicBezTo>
                      <a:pt x="8623" y="5314"/>
                      <a:pt x="8577" y="5388"/>
                      <a:pt x="8534" y="5460"/>
                    </a:cubicBezTo>
                    <a:close/>
                    <a:moveTo>
                      <a:pt x="8950" y="4751"/>
                    </a:moveTo>
                    <a:cubicBezTo>
                      <a:pt x="8899" y="4862"/>
                      <a:pt x="8840" y="4970"/>
                      <a:pt x="8775" y="5073"/>
                    </a:cubicBezTo>
                    <a:cubicBezTo>
                      <a:pt x="8049" y="5126"/>
                      <a:pt x="7421" y="4649"/>
                      <a:pt x="7107" y="4010"/>
                    </a:cubicBezTo>
                    <a:lnTo>
                      <a:pt x="7139" y="3744"/>
                    </a:lnTo>
                    <a:cubicBezTo>
                      <a:pt x="7152" y="3644"/>
                      <a:pt x="7149" y="3534"/>
                      <a:pt x="7196" y="3446"/>
                    </a:cubicBezTo>
                    <a:cubicBezTo>
                      <a:pt x="7269" y="3309"/>
                      <a:pt x="7490" y="3178"/>
                      <a:pt x="7698" y="3132"/>
                    </a:cubicBezTo>
                    <a:cubicBezTo>
                      <a:pt x="7607" y="3308"/>
                      <a:pt x="7591" y="3502"/>
                      <a:pt x="7756" y="3667"/>
                    </a:cubicBezTo>
                    <a:cubicBezTo>
                      <a:pt x="7816" y="3727"/>
                      <a:pt x="7888" y="3767"/>
                      <a:pt x="7963" y="3805"/>
                    </a:cubicBezTo>
                    <a:cubicBezTo>
                      <a:pt x="7999" y="3823"/>
                      <a:pt x="8012" y="3827"/>
                      <a:pt x="8004" y="3823"/>
                    </a:cubicBezTo>
                    <a:cubicBezTo>
                      <a:pt x="8036" y="3839"/>
                      <a:pt x="8068" y="3857"/>
                      <a:pt x="8100" y="3873"/>
                    </a:cubicBezTo>
                    <a:lnTo>
                      <a:pt x="8786" y="4234"/>
                    </a:lnTo>
                    <a:cubicBezTo>
                      <a:pt x="8841" y="4263"/>
                      <a:pt x="8962" y="4307"/>
                      <a:pt x="8996" y="4358"/>
                    </a:cubicBezTo>
                    <a:cubicBezTo>
                      <a:pt x="9062" y="4457"/>
                      <a:pt x="8994" y="4652"/>
                      <a:pt x="8950" y="47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7" name="Bullet3">
                <a:extLst>
                  <a:ext uri="{FF2B5EF4-FFF2-40B4-BE49-F238E27FC236}">
                    <a16:creationId xmlns:a16="http://schemas.microsoft.com/office/drawing/2014/main" id="{91E2A519-BC8F-4C0A-A835-5005B8B9F649}"/>
                  </a:ext>
                </a:extLst>
              </p:cNvPr>
              <p:cNvSpPr/>
              <p:nvPr/>
            </p:nvSpPr>
            <p:spPr>
              <a:xfrm>
                <a:off x="4690801" y="4566279"/>
                <a:ext cx="1954776" cy="47012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 defTabSz="914378">
                  <a:defRPr/>
                </a:pPr>
                <a:r>
                  <a:rPr lang="zh-CN" altLang="en-US" b="1" dirty="0">
                    <a:solidFill>
                      <a:schemeClr val="tx1"/>
                    </a:solidFill>
                  </a:rPr>
                  <a:t>新增函数</a:t>
                </a:r>
                <a:endParaRPr lang="en-US" dirty="0"/>
              </a:p>
            </p:txBody>
          </p:sp>
          <p:sp>
            <p:nvSpPr>
              <p:cNvPr id="28" name="Text3">
                <a:extLst>
                  <a:ext uri="{FF2B5EF4-FFF2-40B4-BE49-F238E27FC236}">
                    <a16:creationId xmlns:a16="http://schemas.microsoft.com/office/drawing/2014/main" id="{F15777D8-F455-44DB-933F-223A493AA20F}"/>
                  </a:ext>
                </a:extLst>
              </p:cNvPr>
              <p:cNvSpPr/>
              <p:nvPr/>
            </p:nvSpPr>
            <p:spPr>
              <a:xfrm>
                <a:off x="4690802" y="5036405"/>
                <a:ext cx="1954776" cy="69923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rmAutofit lnSpcReduction="10000"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函数库更丰富，计算更便捷</a:t>
                </a:r>
                <a:endParaRPr lang="en-US" dirty="0"/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9F8ADE6A-9544-C0B6-5719-A7CB5FC8A9DE}"/>
                </a:ext>
              </a:extLst>
            </p:cNvPr>
            <p:cNvGrpSpPr/>
            <p:nvPr/>
          </p:nvGrpSpPr>
          <p:grpSpPr>
            <a:xfrm>
              <a:off x="5797296" y="1863858"/>
              <a:ext cx="1954777" cy="2444724"/>
              <a:chOff x="5797296" y="1609858"/>
              <a:chExt cx="1954777" cy="2444724"/>
            </a:xfrm>
          </p:grpSpPr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B15B818B-297C-4826-823D-6E86BED90855}"/>
                  </a:ext>
                </a:extLst>
              </p:cNvPr>
              <p:cNvSpPr/>
              <p:nvPr/>
            </p:nvSpPr>
            <p:spPr bwMode="auto">
              <a:xfrm>
                <a:off x="6114957" y="2691426"/>
                <a:ext cx="1263391" cy="1363156"/>
              </a:xfrm>
              <a:custGeom>
                <a:avLst/>
                <a:gdLst>
                  <a:gd name="T0" fmla="*/ 195 w 202"/>
                  <a:gd name="T1" fmla="*/ 87 h 218"/>
                  <a:gd name="T2" fmla="*/ 111 w 202"/>
                  <a:gd name="T3" fmla="*/ 7 h 218"/>
                  <a:gd name="T4" fmla="*/ 87 w 202"/>
                  <a:gd name="T5" fmla="*/ 7 h 218"/>
                  <a:gd name="T6" fmla="*/ 7 w 202"/>
                  <a:gd name="T7" fmla="*/ 91 h 218"/>
                  <a:gd name="T8" fmla="*/ 7 w 202"/>
                  <a:gd name="T9" fmla="*/ 115 h 218"/>
                  <a:gd name="T10" fmla="*/ 91 w 202"/>
                  <a:gd name="T11" fmla="*/ 196 h 218"/>
                  <a:gd name="T12" fmla="*/ 116 w 202"/>
                  <a:gd name="T13" fmla="*/ 195 h 218"/>
                  <a:gd name="T14" fmla="*/ 121 w 202"/>
                  <a:gd name="T15" fmla="*/ 189 h 218"/>
                  <a:gd name="T16" fmla="*/ 127 w 202"/>
                  <a:gd name="T17" fmla="*/ 187 h 218"/>
                  <a:gd name="T18" fmla="*/ 134 w 202"/>
                  <a:gd name="T19" fmla="*/ 190 h 218"/>
                  <a:gd name="T20" fmla="*/ 147 w 202"/>
                  <a:gd name="T21" fmla="*/ 202 h 218"/>
                  <a:gd name="T22" fmla="*/ 152 w 202"/>
                  <a:gd name="T23" fmla="*/ 211 h 218"/>
                  <a:gd name="T24" fmla="*/ 149 w 202"/>
                  <a:gd name="T25" fmla="*/ 218 h 218"/>
                  <a:gd name="T26" fmla="*/ 175 w 202"/>
                  <a:gd name="T27" fmla="*/ 191 h 218"/>
                  <a:gd name="T28" fmla="*/ 168 w 202"/>
                  <a:gd name="T29" fmla="*/ 194 h 218"/>
                  <a:gd name="T30" fmla="*/ 158 w 202"/>
                  <a:gd name="T31" fmla="*/ 188 h 218"/>
                  <a:gd name="T32" fmla="*/ 145 w 202"/>
                  <a:gd name="T33" fmla="*/ 176 h 218"/>
                  <a:gd name="T34" fmla="*/ 143 w 202"/>
                  <a:gd name="T35" fmla="*/ 170 h 218"/>
                  <a:gd name="T36" fmla="*/ 145 w 202"/>
                  <a:gd name="T37" fmla="*/ 164 h 218"/>
                  <a:gd name="T38" fmla="*/ 129 w 202"/>
                  <a:gd name="T39" fmla="*/ 181 h 218"/>
                  <a:gd name="T40" fmla="*/ 196 w 202"/>
                  <a:gd name="T41" fmla="*/ 111 h 218"/>
                  <a:gd name="T42" fmla="*/ 195 w 202"/>
                  <a:gd name="T43" fmla="*/ 87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2" h="218">
                    <a:moveTo>
                      <a:pt x="195" y="87"/>
                    </a:moveTo>
                    <a:cubicBezTo>
                      <a:pt x="111" y="7"/>
                      <a:pt x="111" y="7"/>
                      <a:pt x="111" y="7"/>
                    </a:cubicBezTo>
                    <a:cubicBezTo>
                      <a:pt x="104" y="0"/>
                      <a:pt x="94" y="0"/>
                      <a:pt x="87" y="7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0" y="98"/>
                      <a:pt x="0" y="109"/>
                      <a:pt x="7" y="115"/>
                    </a:cubicBezTo>
                    <a:cubicBezTo>
                      <a:pt x="91" y="196"/>
                      <a:pt x="91" y="196"/>
                      <a:pt x="91" y="196"/>
                    </a:cubicBezTo>
                    <a:cubicBezTo>
                      <a:pt x="98" y="202"/>
                      <a:pt x="109" y="202"/>
                      <a:pt x="116" y="195"/>
                    </a:cubicBezTo>
                    <a:cubicBezTo>
                      <a:pt x="121" y="189"/>
                      <a:pt x="121" y="189"/>
                      <a:pt x="121" y="189"/>
                    </a:cubicBezTo>
                    <a:cubicBezTo>
                      <a:pt x="123" y="188"/>
                      <a:pt x="125" y="187"/>
                      <a:pt x="127" y="187"/>
                    </a:cubicBezTo>
                    <a:cubicBezTo>
                      <a:pt x="130" y="187"/>
                      <a:pt x="132" y="188"/>
                      <a:pt x="134" y="190"/>
                    </a:cubicBezTo>
                    <a:cubicBezTo>
                      <a:pt x="147" y="202"/>
                      <a:pt x="147" y="202"/>
                      <a:pt x="147" y="202"/>
                    </a:cubicBezTo>
                    <a:cubicBezTo>
                      <a:pt x="148" y="204"/>
                      <a:pt x="152" y="209"/>
                      <a:pt x="152" y="211"/>
                    </a:cubicBezTo>
                    <a:cubicBezTo>
                      <a:pt x="152" y="213"/>
                      <a:pt x="151" y="216"/>
                      <a:pt x="149" y="218"/>
                    </a:cubicBezTo>
                    <a:cubicBezTo>
                      <a:pt x="175" y="191"/>
                      <a:pt x="175" y="191"/>
                      <a:pt x="175" y="191"/>
                    </a:cubicBezTo>
                    <a:cubicBezTo>
                      <a:pt x="174" y="193"/>
                      <a:pt x="171" y="194"/>
                      <a:pt x="168" y="194"/>
                    </a:cubicBezTo>
                    <a:cubicBezTo>
                      <a:pt x="166" y="194"/>
                      <a:pt x="160" y="190"/>
                      <a:pt x="158" y="188"/>
                    </a:cubicBezTo>
                    <a:cubicBezTo>
                      <a:pt x="145" y="176"/>
                      <a:pt x="145" y="176"/>
                      <a:pt x="145" y="176"/>
                    </a:cubicBezTo>
                    <a:cubicBezTo>
                      <a:pt x="144" y="174"/>
                      <a:pt x="143" y="172"/>
                      <a:pt x="143" y="170"/>
                    </a:cubicBezTo>
                    <a:cubicBezTo>
                      <a:pt x="143" y="168"/>
                      <a:pt x="144" y="166"/>
                      <a:pt x="145" y="164"/>
                    </a:cubicBezTo>
                    <a:cubicBezTo>
                      <a:pt x="129" y="181"/>
                      <a:pt x="129" y="181"/>
                      <a:pt x="129" y="181"/>
                    </a:cubicBezTo>
                    <a:cubicBezTo>
                      <a:pt x="196" y="111"/>
                      <a:pt x="196" y="111"/>
                      <a:pt x="196" y="111"/>
                    </a:cubicBezTo>
                    <a:cubicBezTo>
                      <a:pt x="202" y="104"/>
                      <a:pt x="202" y="93"/>
                      <a:pt x="195" y="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" name="菱形 12">
                <a:extLst>
                  <a:ext uri="{FF2B5EF4-FFF2-40B4-BE49-F238E27FC236}">
                    <a16:creationId xmlns:a16="http://schemas.microsoft.com/office/drawing/2014/main" id="{0F2A5F53-7952-447B-A10D-D81BD2E5A4B9}"/>
                  </a:ext>
                </a:extLst>
              </p:cNvPr>
              <p:cNvSpPr/>
              <p:nvPr/>
            </p:nvSpPr>
            <p:spPr>
              <a:xfrm>
                <a:off x="6213418" y="2790735"/>
                <a:ext cx="1066469" cy="1066469"/>
              </a:xfrm>
              <a:prstGeom prst="diamond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" name="Icon4">
                <a:extLst>
                  <a:ext uri="{FF2B5EF4-FFF2-40B4-BE49-F238E27FC236}">
                    <a16:creationId xmlns:a16="http://schemas.microsoft.com/office/drawing/2014/main" id="{58EB5EB0-C9D1-478B-A0CC-C2657E121ECF}"/>
                  </a:ext>
                </a:extLst>
              </p:cNvPr>
              <p:cNvSpPr/>
              <p:nvPr/>
            </p:nvSpPr>
            <p:spPr bwMode="auto">
              <a:xfrm>
                <a:off x="6589651" y="3143302"/>
                <a:ext cx="328147" cy="272859"/>
              </a:xfrm>
              <a:custGeom>
                <a:avLst/>
                <a:gdLst>
                  <a:gd name="T0" fmla="*/ 0 w 5933"/>
                  <a:gd name="T1" fmla="*/ 0 h 4941"/>
                  <a:gd name="T2" fmla="*/ 0 w 5933"/>
                  <a:gd name="T3" fmla="*/ 734 h 4941"/>
                  <a:gd name="T4" fmla="*/ 0 w 5933"/>
                  <a:gd name="T5" fmla="*/ 934 h 4941"/>
                  <a:gd name="T6" fmla="*/ 0 w 5933"/>
                  <a:gd name="T7" fmla="*/ 4941 h 4941"/>
                  <a:gd name="T8" fmla="*/ 5933 w 5933"/>
                  <a:gd name="T9" fmla="*/ 4941 h 4941"/>
                  <a:gd name="T10" fmla="*/ 5933 w 5933"/>
                  <a:gd name="T11" fmla="*/ 934 h 4941"/>
                  <a:gd name="T12" fmla="*/ 5933 w 5933"/>
                  <a:gd name="T13" fmla="*/ 734 h 4941"/>
                  <a:gd name="T14" fmla="*/ 5933 w 5933"/>
                  <a:gd name="T15" fmla="*/ 0 h 4941"/>
                  <a:gd name="T16" fmla="*/ 0 w 5933"/>
                  <a:gd name="T17" fmla="*/ 0 h 4941"/>
                  <a:gd name="T18" fmla="*/ 2767 w 5933"/>
                  <a:gd name="T19" fmla="*/ 934 h 4941"/>
                  <a:gd name="T20" fmla="*/ 2767 w 5933"/>
                  <a:gd name="T21" fmla="*/ 2537 h 4941"/>
                  <a:gd name="T22" fmla="*/ 400 w 5933"/>
                  <a:gd name="T23" fmla="*/ 2537 h 4941"/>
                  <a:gd name="T24" fmla="*/ 400 w 5933"/>
                  <a:gd name="T25" fmla="*/ 934 h 4941"/>
                  <a:gd name="T26" fmla="*/ 2767 w 5933"/>
                  <a:gd name="T27" fmla="*/ 934 h 4941"/>
                  <a:gd name="T28" fmla="*/ 400 w 5933"/>
                  <a:gd name="T29" fmla="*/ 2937 h 4941"/>
                  <a:gd name="T30" fmla="*/ 2767 w 5933"/>
                  <a:gd name="T31" fmla="*/ 2937 h 4941"/>
                  <a:gd name="T32" fmla="*/ 2767 w 5933"/>
                  <a:gd name="T33" fmla="*/ 4541 h 4941"/>
                  <a:gd name="T34" fmla="*/ 400 w 5933"/>
                  <a:gd name="T35" fmla="*/ 4541 h 4941"/>
                  <a:gd name="T36" fmla="*/ 400 w 5933"/>
                  <a:gd name="T37" fmla="*/ 2937 h 4941"/>
                  <a:gd name="T38" fmla="*/ 3167 w 5933"/>
                  <a:gd name="T39" fmla="*/ 4541 h 4941"/>
                  <a:gd name="T40" fmla="*/ 3167 w 5933"/>
                  <a:gd name="T41" fmla="*/ 2937 h 4941"/>
                  <a:gd name="T42" fmla="*/ 5533 w 5933"/>
                  <a:gd name="T43" fmla="*/ 2937 h 4941"/>
                  <a:gd name="T44" fmla="*/ 5533 w 5933"/>
                  <a:gd name="T45" fmla="*/ 4541 h 4941"/>
                  <a:gd name="T46" fmla="*/ 3167 w 5933"/>
                  <a:gd name="T47" fmla="*/ 4541 h 4941"/>
                  <a:gd name="T48" fmla="*/ 5533 w 5933"/>
                  <a:gd name="T49" fmla="*/ 2537 h 4941"/>
                  <a:gd name="T50" fmla="*/ 3167 w 5933"/>
                  <a:gd name="T51" fmla="*/ 2537 h 4941"/>
                  <a:gd name="T52" fmla="*/ 3167 w 5933"/>
                  <a:gd name="T53" fmla="*/ 934 h 4941"/>
                  <a:gd name="T54" fmla="*/ 5533 w 5933"/>
                  <a:gd name="T55" fmla="*/ 934 h 4941"/>
                  <a:gd name="T56" fmla="*/ 5533 w 5933"/>
                  <a:gd name="T57" fmla="*/ 2537 h 4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933" h="4941">
                    <a:moveTo>
                      <a:pt x="0" y="0"/>
                    </a:moveTo>
                    <a:lnTo>
                      <a:pt x="0" y="734"/>
                    </a:lnTo>
                    <a:lnTo>
                      <a:pt x="0" y="934"/>
                    </a:lnTo>
                    <a:lnTo>
                      <a:pt x="0" y="4941"/>
                    </a:lnTo>
                    <a:lnTo>
                      <a:pt x="5933" y="4941"/>
                    </a:lnTo>
                    <a:lnTo>
                      <a:pt x="5933" y="934"/>
                    </a:lnTo>
                    <a:lnTo>
                      <a:pt x="5933" y="734"/>
                    </a:lnTo>
                    <a:lnTo>
                      <a:pt x="5933" y="0"/>
                    </a:lnTo>
                    <a:lnTo>
                      <a:pt x="0" y="0"/>
                    </a:lnTo>
                    <a:close/>
                    <a:moveTo>
                      <a:pt x="2767" y="934"/>
                    </a:moveTo>
                    <a:lnTo>
                      <a:pt x="2767" y="2537"/>
                    </a:lnTo>
                    <a:lnTo>
                      <a:pt x="400" y="2537"/>
                    </a:lnTo>
                    <a:lnTo>
                      <a:pt x="400" y="934"/>
                    </a:lnTo>
                    <a:lnTo>
                      <a:pt x="2767" y="934"/>
                    </a:lnTo>
                    <a:close/>
                    <a:moveTo>
                      <a:pt x="400" y="2937"/>
                    </a:moveTo>
                    <a:lnTo>
                      <a:pt x="2767" y="2937"/>
                    </a:lnTo>
                    <a:lnTo>
                      <a:pt x="2767" y="4541"/>
                    </a:lnTo>
                    <a:lnTo>
                      <a:pt x="400" y="4541"/>
                    </a:lnTo>
                    <a:lnTo>
                      <a:pt x="400" y="2937"/>
                    </a:lnTo>
                    <a:close/>
                    <a:moveTo>
                      <a:pt x="3167" y="4541"/>
                    </a:moveTo>
                    <a:lnTo>
                      <a:pt x="3167" y="2937"/>
                    </a:lnTo>
                    <a:lnTo>
                      <a:pt x="5533" y="2937"/>
                    </a:lnTo>
                    <a:lnTo>
                      <a:pt x="5533" y="4541"/>
                    </a:lnTo>
                    <a:lnTo>
                      <a:pt x="3167" y="4541"/>
                    </a:lnTo>
                    <a:close/>
                    <a:moveTo>
                      <a:pt x="5533" y="2537"/>
                    </a:moveTo>
                    <a:lnTo>
                      <a:pt x="3167" y="2537"/>
                    </a:lnTo>
                    <a:lnTo>
                      <a:pt x="3167" y="934"/>
                    </a:lnTo>
                    <a:lnTo>
                      <a:pt x="5533" y="934"/>
                    </a:lnTo>
                    <a:lnTo>
                      <a:pt x="5533" y="2537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9" name="Bullet4">
                <a:extLst>
                  <a:ext uri="{FF2B5EF4-FFF2-40B4-BE49-F238E27FC236}">
                    <a16:creationId xmlns:a16="http://schemas.microsoft.com/office/drawing/2014/main" id="{E37EC9C6-8E14-4F00-9076-5DDC8CE521EA}"/>
                  </a:ext>
                </a:extLst>
              </p:cNvPr>
              <p:cNvSpPr/>
              <p:nvPr/>
            </p:nvSpPr>
            <p:spPr>
              <a:xfrm>
                <a:off x="5797296" y="1609858"/>
                <a:ext cx="1954776" cy="47012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 defTabSz="914378">
                  <a:defRPr/>
                </a:pPr>
                <a:r>
                  <a:rPr lang="zh-CN" altLang="en-US" b="1" dirty="0">
                    <a:solidFill>
                      <a:schemeClr val="tx1"/>
                    </a:solidFill>
                  </a:rPr>
                  <a:t>表格样式更新</a:t>
                </a:r>
                <a:endParaRPr lang="en-US" dirty="0"/>
              </a:p>
            </p:txBody>
          </p:sp>
          <p:sp>
            <p:nvSpPr>
              <p:cNvPr id="30" name="Text4">
                <a:extLst>
                  <a:ext uri="{FF2B5EF4-FFF2-40B4-BE49-F238E27FC236}">
                    <a16:creationId xmlns:a16="http://schemas.microsoft.com/office/drawing/2014/main" id="{78EFA771-1773-4F87-A051-A1D2AF612051}"/>
                  </a:ext>
                </a:extLst>
              </p:cNvPr>
              <p:cNvSpPr/>
              <p:nvPr/>
            </p:nvSpPr>
            <p:spPr>
              <a:xfrm>
                <a:off x="5797297" y="2079984"/>
                <a:ext cx="1954776" cy="69923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自动套用样式，文档更美观</a:t>
                </a:r>
                <a:endParaRPr lang="en-US" dirty="0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653AD64-7CF7-5300-E8AB-44CF2CEF060D}"/>
                </a:ext>
              </a:extLst>
            </p:cNvPr>
            <p:cNvGrpSpPr/>
            <p:nvPr/>
          </p:nvGrpSpPr>
          <p:grpSpPr>
            <a:xfrm>
              <a:off x="6725200" y="4019876"/>
              <a:ext cx="3120892" cy="2018861"/>
              <a:chOff x="6725200" y="3765876"/>
              <a:chExt cx="3120892" cy="2018861"/>
            </a:xfrm>
          </p:grpSpPr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9D6BDE14-BAE6-4F8D-8598-88D58A27ACC1}"/>
                  </a:ext>
                </a:extLst>
              </p:cNvPr>
              <p:cNvSpPr/>
              <p:nvPr/>
            </p:nvSpPr>
            <p:spPr bwMode="auto">
              <a:xfrm>
                <a:off x="6725200" y="3765876"/>
                <a:ext cx="1294292" cy="1269572"/>
              </a:xfrm>
              <a:custGeom>
                <a:avLst/>
                <a:gdLst>
                  <a:gd name="T0" fmla="*/ 177 w 207"/>
                  <a:gd name="T1" fmla="*/ 70 h 203"/>
                  <a:gd name="T2" fmla="*/ 176 w 207"/>
                  <a:gd name="T3" fmla="*/ 66 h 203"/>
                  <a:gd name="T4" fmla="*/ 179 w 207"/>
                  <a:gd name="T5" fmla="*/ 58 h 203"/>
                  <a:gd name="T6" fmla="*/ 191 w 207"/>
                  <a:gd name="T7" fmla="*/ 46 h 203"/>
                  <a:gd name="T8" fmla="*/ 200 w 207"/>
                  <a:gd name="T9" fmla="*/ 41 h 203"/>
                  <a:gd name="T10" fmla="*/ 207 w 207"/>
                  <a:gd name="T11" fmla="*/ 43 h 203"/>
                  <a:gd name="T12" fmla="*/ 180 w 207"/>
                  <a:gd name="T13" fmla="*/ 17 h 203"/>
                  <a:gd name="T14" fmla="*/ 183 w 207"/>
                  <a:gd name="T15" fmla="*/ 24 h 203"/>
                  <a:gd name="T16" fmla="*/ 177 w 207"/>
                  <a:gd name="T17" fmla="*/ 35 h 203"/>
                  <a:gd name="T18" fmla="*/ 165 w 207"/>
                  <a:gd name="T19" fmla="*/ 48 h 203"/>
                  <a:gd name="T20" fmla="*/ 159 w 207"/>
                  <a:gd name="T21" fmla="*/ 49 h 203"/>
                  <a:gd name="T22" fmla="*/ 154 w 207"/>
                  <a:gd name="T23" fmla="*/ 48 h 203"/>
                  <a:gd name="T24" fmla="*/ 111 w 207"/>
                  <a:gd name="T25" fmla="*/ 7 h 203"/>
                  <a:gd name="T26" fmla="*/ 87 w 207"/>
                  <a:gd name="T27" fmla="*/ 7 h 203"/>
                  <a:gd name="T28" fmla="*/ 7 w 207"/>
                  <a:gd name="T29" fmla="*/ 92 h 203"/>
                  <a:gd name="T30" fmla="*/ 7 w 207"/>
                  <a:gd name="T31" fmla="*/ 116 h 203"/>
                  <a:gd name="T32" fmla="*/ 92 w 207"/>
                  <a:gd name="T33" fmla="*/ 196 h 203"/>
                  <a:gd name="T34" fmla="*/ 116 w 207"/>
                  <a:gd name="T35" fmla="*/ 196 h 203"/>
                  <a:gd name="T36" fmla="*/ 196 w 207"/>
                  <a:gd name="T37" fmla="*/ 111 h 203"/>
                  <a:gd name="T38" fmla="*/ 195 w 207"/>
                  <a:gd name="T39" fmla="*/ 87 h 203"/>
                  <a:gd name="T40" fmla="*/ 177 w 207"/>
                  <a:gd name="T41" fmla="*/ 7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7" h="203">
                    <a:moveTo>
                      <a:pt x="177" y="70"/>
                    </a:moveTo>
                    <a:cubicBezTo>
                      <a:pt x="177" y="69"/>
                      <a:pt x="176" y="67"/>
                      <a:pt x="176" y="66"/>
                    </a:cubicBezTo>
                    <a:cubicBezTo>
                      <a:pt x="176" y="63"/>
                      <a:pt x="177" y="60"/>
                      <a:pt x="179" y="58"/>
                    </a:cubicBezTo>
                    <a:cubicBezTo>
                      <a:pt x="191" y="46"/>
                      <a:pt x="191" y="46"/>
                      <a:pt x="191" y="46"/>
                    </a:cubicBezTo>
                    <a:cubicBezTo>
                      <a:pt x="193" y="45"/>
                      <a:pt x="198" y="41"/>
                      <a:pt x="200" y="41"/>
                    </a:cubicBezTo>
                    <a:cubicBezTo>
                      <a:pt x="203" y="41"/>
                      <a:pt x="205" y="42"/>
                      <a:pt x="207" y="43"/>
                    </a:cubicBezTo>
                    <a:cubicBezTo>
                      <a:pt x="180" y="17"/>
                      <a:pt x="180" y="17"/>
                      <a:pt x="180" y="17"/>
                    </a:cubicBezTo>
                    <a:cubicBezTo>
                      <a:pt x="182" y="19"/>
                      <a:pt x="183" y="21"/>
                      <a:pt x="183" y="24"/>
                    </a:cubicBezTo>
                    <a:cubicBezTo>
                      <a:pt x="183" y="27"/>
                      <a:pt x="179" y="33"/>
                      <a:pt x="177" y="35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3" y="49"/>
                      <a:pt x="161" y="49"/>
                      <a:pt x="159" y="49"/>
                    </a:cubicBezTo>
                    <a:cubicBezTo>
                      <a:pt x="157" y="49"/>
                      <a:pt x="155" y="49"/>
                      <a:pt x="154" y="48"/>
                    </a:cubicBezTo>
                    <a:cubicBezTo>
                      <a:pt x="111" y="7"/>
                      <a:pt x="111" y="7"/>
                      <a:pt x="111" y="7"/>
                    </a:cubicBezTo>
                    <a:cubicBezTo>
                      <a:pt x="105" y="0"/>
                      <a:pt x="94" y="1"/>
                      <a:pt x="87" y="7"/>
                    </a:cubicBezTo>
                    <a:cubicBezTo>
                      <a:pt x="7" y="92"/>
                      <a:pt x="7" y="92"/>
                      <a:pt x="7" y="92"/>
                    </a:cubicBezTo>
                    <a:cubicBezTo>
                      <a:pt x="0" y="98"/>
                      <a:pt x="1" y="109"/>
                      <a:pt x="7" y="116"/>
                    </a:cubicBezTo>
                    <a:cubicBezTo>
                      <a:pt x="92" y="196"/>
                      <a:pt x="92" y="196"/>
                      <a:pt x="92" y="196"/>
                    </a:cubicBezTo>
                    <a:cubicBezTo>
                      <a:pt x="98" y="203"/>
                      <a:pt x="109" y="202"/>
                      <a:pt x="116" y="196"/>
                    </a:cubicBezTo>
                    <a:cubicBezTo>
                      <a:pt x="196" y="111"/>
                      <a:pt x="196" y="111"/>
                      <a:pt x="196" y="111"/>
                    </a:cubicBezTo>
                    <a:cubicBezTo>
                      <a:pt x="203" y="105"/>
                      <a:pt x="202" y="94"/>
                      <a:pt x="195" y="87"/>
                    </a:cubicBezTo>
                    <a:lnTo>
                      <a:pt x="177" y="7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" name="菱形 15">
                <a:extLst>
                  <a:ext uri="{FF2B5EF4-FFF2-40B4-BE49-F238E27FC236}">
                    <a16:creationId xmlns:a16="http://schemas.microsoft.com/office/drawing/2014/main" id="{AF6BA540-E10F-4EE1-9D80-272131E0E9D1}"/>
                  </a:ext>
                </a:extLst>
              </p:cNvPr>
              <p:cNvSpPr/>
              <p:nvPr/>
            </p:nvSpPr>
            <p:spPr>
              <a:xfrm>
                <a:off x="6824846" y="3878750"/>
                <a:ext cx="1066469" cy="1066469"/>
              </a:xfrm>
              <a:prstGeom prst="diamond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" name="Icon5">
                <a:extLst>
                  <a:ext uri="{FF2B5EF4-FFF2-40B4-BE49-F238E27FC236}">
                    <a16:creationId xmlns:a16="http://schemas.microsoft.com/office/drawing/2014/main" id="{DD354D60-FCF8-41CB-9F98-8173D1E90461}"/>
                  </a:ext>
                </a:extLst>
              </p:cNvPr>
              <p:cNvSpPr/>
              <p:nvPr/>
            </p:nvSpPr>
            <p:spPr bwMode="auto">
              <a:xfrm>
                <a:off x="7178800" y="4246626"/>
                <a:ext cx="305866" cy="315136"/>
              </a:xfrm>
              <a:custGeom>
                <a:avLst/>
                <a:gdLst>
                  <a:gd name="connsiteX0" fmla="*/ 1501 w 582830"/>
                  <a:gd name="connsiteY0" fmla="*/ 135097 h 600493"/>
                  <a:gd name="connsiteX1" fmla="*/ 51355 w 582830"/>
                  <a:gd name="connsiteY1" fmla="*/ 181770 h 600493"/>
                  <a:gd name="connsiteX2" fmla="*/ 54026 w 582830"/>
                  <a:gd name="connsiteY2" fmla="*/ 215108 h 600493"/>
                  <a:gd name="connsiteX3" fmla="*/ 89190 w 582830"/>
                  <a:gd name="connsiteY3" fmla="*/ 216886 h 600493"/>
                  <a:gd name="connsiteX4" fmla="*/ 111001 w 582830"/>
                  <a:gd name="connsiteY4" fmla="*/ 237333 h 600493"/>
                  <a:gd name="connsiteX5" fmla="*/ 112337 w 582830"/>
                  <a:gd name="connsiteY5" fmla="*/ 238222 h 600493"/>
                  <a:gd name="connsiteX6" fmla="*/ 123020 w 582830"/>
                  <a:gd name="connsiteY6" fmla="*/ 241334 h 600493"/>
                  <a:gd name="connsiteX7" fmla="*/ 272581 w 582830"/>
                  <a:gd name="connsiteY7" fmla="*/ 241334 h 600493"/>
                  <a:gd name="connsiteX8" fmla="*/ 453301 w 582830"/>
                  <a:gd name="connsiteY8" fmla="*/ 422247 h 600493"/>
                  <a:gd name="connsiteX9" fmla="*/ 453301 w 582830"/>
                  <a:gd name="connsiteY9" fmla="*/ 499591 h 600493"/>
                  <a:gd name="connsiteX10" fmla="*/ 368283 w 582830"/>
                  <a:gd name="connsiteY10" fmla="*/ 584491 h 600493"/>
                  <a:gd name="connsiteX11" fmla="*/ 290831 w 582830"/>
                  <a:gd name="connsiteY11" fmla="*/ 584491 h 600493"/>
                  <a:gd name="connsiteX12" fmla="*/ 7733 w 582830"/>
                  <a:gd name="connsiteY12" fmla="*/ 302231 h 600493"/>
                  <a:gd name="connsiteX13" fmla="*/ 5507 w 582830"/>
                  <a:gd name="connsiteY13" fmla="*/ 297786 h 600493"/>
                  <a:gd name="connsiteX14" fmla="*/ 166 w 582830"/>
                  <a:gd name="connsiteY14" fmla="*/ 140876 h 600493"/>
                  <a:gd name="connsiteX15" fmla="*/ 1501 w 582830"/>
                  <a:gd name="connsiteY15" fmla="*/ 135097 h 600493"/>
                  <a:gd name="connsiteX16" fmla="*/ 240980 w 582830"/>
                  <a:gd name="connsiteY16" fmla="*/ 118252 h 600493"/>
                  <a:gd name="connsiteX17" fmla="*/ 240980 w 582830"/>
                  <a:gd name="connsiteY17" fmla="*/ 137360 h 600493"/>
                  <a:gd name="connsiteX18" fmla="*/ 240088 w 582830"/>
                  <a:gd name="connsiteY18" fmla="*/ 143582 h 600493"/>
                  <a:gd name="connsiteX19" fmla="*/ 213349 w 582830"/>
                  <a:gd name="connsiteY19" fmla="*/ 162245 h 600493"/>
                  <a:gd name="connsiteX20" fmla="*/ 194186 w 582830"/>
                  <a:gd name="connsiteY20" fmla="*/ 143137 h 600493"/>
                  <a:gd name="connsiteX21" fmla="*/ 240980 w 582830"/>
                  <a:gd name="connsiteY21" fmla="*/ 118252 h 600493"/>
                  <a:gd name="connsiteX22" fmla="*/ 99428 w 582830"/>
                  <a:gd name="connsiteY22" fmla="*/ 83574 h 600493"/>
                  <a:gd name="connsiteX23" fmla="*/ 73166 w 582830"/>
                  <a:gd name="connsiteY23" fmla="*/ 109802 h 600493"/>
                  <a:gd name="connsiteX24" fmla="*/ 99428 w 582830"/>
                  <a:gd name="connsiteY24" fmla="*/ 135585 h 600493"/>
                  <a:gd name="connsiteX25" fmla="*/ 125245 w 582830"/>
                  <a:gd name="connsiteY25" fmla="*/ 109802 h 600493"/>
                  <a:gd name="connsiteX26" fmla="*/ 99428 w 582830"/>
                  <a:gd name="connsiteY26" fmla="*/ 83574 h 600493"/>
                  <a:gd name="connsiteX27" fmla="*/ 344689 w 582830"/>
                  <a:gd name="connsiteY27" fmla="*/ 77372 h 600493"/>
                  <a:gd name="connsiteX28" fmla="*/ 377649 w 582830"/>
                  <a:gd name="connsiteY28" fmla="*/ 118686 h 600493"/>
                  <a:gd name="connsiteX29" fmla="*/ 344244 w 582830"/>
                  <a:gd name="connsiteY29" fmla="*/ 160888 h 600493"/>
                  <a:gd name="connsiteX30" fmla="*/ 313956 w 582830"/>
                  <a:gd name="connsiteY30" fmla="*/ 137344 h 600493"/>
                  <a:gd name="connsiteX31" fmla="*/ 313065 w 582830"/>
                  <a:gd name="connsiteY31" fmla="*/ 130236 h 600493"/>
                  <a:gd name="connsiteX32" fmla="*/ 313065 w 582830"/>
                  <a:gd name="connsiteY32" fmla="*/ 110245 h 600493"/>
                  <a:gd name="connsiteX33" fmla="*/ 313956 w 582830"/>
                  <a:gd name="connsiteY33" fmla="*/ 102249 h 600493"/>
                  <a:gd name="connsiteX34" fmla="*/ 344689 w 582830"/>
                  <a:gd name="connsiteY34" fmla="*/ 77372 h 600493"/>
                  <a:gd name="connsiteX35" fmla="*/ 474666 w 582830"/>
                  <a:gd name="connsiteY35" fmla="*/ 61347 h 600493"/>
                  <a:gd name="connsiteX36" fmla="*/ 415465 w 582830"/>
                  <a:gd name="connsiteY36" fmla="*/ 120471 h 600493"/>
                  <a:gd name="connsiteX37" fmla="*/ 470660 w 582830"/>
                  <a:gd name="connsiteY37" fmla="*/ 176928 h 600493"/>
                  <a:gd name="connsiteX38" fmla="*/ 502263 w 582830"/>
                  <a:gd name="connsiteY38" fmla="*/ 170260 h 600493"/>
                  <a:gd name="connsiteX39" fmla="*/ 498702 w 582830"/>
                  <a:gd name="connsiteY39" fmla="*/ 155145 h 600493"/>
                  <a:gd name="connsiteX40" fmla="*/ 474221 w 582830"/>
                  <a:gd name="connsiteY40" fmla="*/ 160924 h 600493"/>
                  <a:gd name="connsiteX41" fmla="*/ 435495 w 582830"/>
                  <a:gd name="connsiteY41" fmla="*/ 119582 h 600493"/>
                  <a:gd name="connsiteX42" fmla="*/ 474666 w 582830"/>
                  <a:gd name="connsiteY42" fmla="*/ 77350 h 600493"/>
                  <a:gd name="connsiteX43" fmla="*/ 498257 w 582830"/>
                  <a:gd name="connsiteY43" fmla="*/ 82685 h 600493"/>
                  <a:gd name="connsiteX44" fmla="*/ 502708 w 582830"/>
                  <a:gd name="connsiteY44" fmla="*/ 67126 h 600493"/>
                  <a:gd name="connsiteX45" fmla="*/ 474666 w 582830"/>
                  <a:gd name="connsiteY45" fmla="*/ 61347 h 600493"/>
                  <a:gd name="connsiteX46" fmla="*/ 218276 w 582830"/>
                  <a:gd name="connsiteY46" fmla="*/ 61347 h 600493"/>
                  <a:gd name="connsiteX47" fmla="*/ 182221 w 582830"/>
                  <a:gd name="connsiteY47" fmla="*/ 71127 h 600493"/>
                  <a:gd name="connsiteX48" fmla="*/ 186672 w 582830"/>
                  <a:gd name="connsiteY48" fmla="*/ 84463 h 600493"/>
                  <a:gd name="connsiteX49" fmla="*/ 215605 w 582830"/>
                  <a:gd name="connsiteY49" fmla="*/ 76016 h 600493"/>
                  <a:gd name="connsiteX50" fmla="*/ 240532 w 582830"/>
                  <a:gd name="connsiteY50" fmla="*/ 101800 h 600493"/>
                  <a:gd name="connsiteX51" fmla="*/ 240532 w 582830"/>
                  <a:gd name="connsiteY51" fmla="*/ 104023 h 600493"/>
                  <a:gd name="connsiteX52" fmla="*/ 174209 w 582830"/>
                  <a:gd name="connsiteY52" fmla="*/ 145365 h 600493"/>
                  <a:gd name="connsiteX53" fmla="*/ 208038 w 582830"/>
                  <a:gd name="connsiteY53" fmla="*/ 176928 h 600493"/>
                  <a:gd name="connsiteX54" fmla="*/ 241867 w 582830"/>
                  <a:gd name="connsiteY54" fmla="*/ 160480 h 600493"/>
                  <a:gd name="connsiteX55" fmla="*/ 242312 w 582830"/>
                  <a:gd name="connsiteY55" fmla="*/ 160480 h 600493"/>
                  <a:gd name="connsiteX56" fmla="*/ 244093 w 582830"/>
                  <a:gd name="connsiteY56" fmla="*/ 174705 h 600493"/>
                  <a:gd name="connsiteX57" fmla="*/ 262343 w 582830"/>
                  <a:gd name="connsiteY57" fmla="*/ 174705 h 600493"/>
                  <a:gd name="connsiteX58" fmla="*/ 260562 w 582830"/>
                  <a:gd name="connsiteY58" fmla="*/ 148032 h 600493"/>
                  <a:gd name="connsiteX59" fmla="*/ 260562 w 582830"/>
                  <a:gd name="connsiteY59" fmla="*/ 106690 h 600493"/>
                  <a:gd name="connsiteX60" fmla="*/ 218276 w 582830"/>
                  <a:gd name="connsiteY60" fmla="*/ 61347 h 600493"/>
                  <a:gd name="connsiteX61" fmla="*/ 293056 w 582830"/>
                  <a:gd name="connsiteY61" fmla="*/ 12002 h 600493"/>
                  <a:gd name="connsiteX62" fmla="*/ 293056 w 582830"/>
                  <a:gd name="connsiteY62" fmla="*/ 145810 h 600493"/>
                  <a:gd name="connsiteX63" fmla="*/ 292166 w 582830"/>
                  <a:gd name="connsiteY63" fmla="*/ 174705 h 600493"/>
                  <a:gd name="connsiteX64" fmla="*/ 309525 w 582830"/>
                  <a:gd name="connsiteY64" fmla="*/ 174705 h 600493"/>
                  <a:gd name="connsiteX65" fmla="*/ 310416 w 582830"/>
                  <a:gd name="connsiteY65" fmla="*/ 156034 h 600493"/>
                  <a:gd name="connsiteX66" fmla="*/ 311306 w 582830"/>
                  <a:gd name="connsiteY66" fmla="*/ 156034 h 600493"/>
                  <a:gd name="connsiteX67" fmla="*/ 348251 w 582830"/>
                  <a:gd name="connsiteY67" fmla="*/ 176928 h 600493"/>
                  <a:gd name="connsiteX68" fmla="*/ 398105 w 582830"/>
                  <a:gd name="connsiteY68" fmla="*/ 117804 h 600493"/>
                  <a:gd name="connsiteX69" fmla="*/ 351367 w 582830"/>
                  <a:gd name="connsiteY69" fmla="*/ 61347 h 600493"/>
                  <a:gd name="connsiteX70" fmla="*/ 313532 w 582830"/>
                  <a:gd name="connsiteY70" fmla="*/ 81796 h 600493"/>
                  <a:gd name="connsiteX71" fmla="*/ 313087 w 582830"/>
                  <a:gd name="connsiteY71" fmla="*/ 81796 h 600493"/>
                  <a:gd name="connsiteX72" fmla="*/ 313087 w 582830"/>
                  <a:gd name="connsiteY72" fmla="*/ 12002 h 600493"/>
                  <a:gd name="connsiteX73" fmla="*/ 127916 w 582830"/>
                  <a:gd name="connsiteY73" fmla="*/ 0 h 600493"/>
                  <a:gd name="connsiteX74" fmla="*/ 528080 w 582830"/>
                  <a:gd name="connsiteY74" fmla="*/ 0 h 600493"/>
                  <a:gd name="connsiteX75" fmla="*/ 582830 w 582830"/>
                  <a:gd name="connsiteY75" fmla="*/ 54678 h 600493"/>
                  <a:gd name="connsiteX76" fmla="*/ 582830 w 582830"/>
                  <a:gd name="connsiteY76" fmla="*/ 175150 h 600493"/>
                  <a:gd name="connsiteX77" fmla="*/ 528080 w 582830"/>
                  <a:gd name="connsiteY77" fmla="*/ 229828 h 600493"/>
                  <a:gd name="connsiteX78" fmla="*/ 127916 w 582830"/>
                  <a:gd name="connsiteY78" fmla="*/ 229828 h 600493"/>
                  <a:gd name="connsiteX79" fmla="*/ 123465 w 582830"/>
                  <a:gd name="connsiteY79" fmla="*/ 228495 h 600493"/>
                  <a:gd name="connsiteX80" fmla="*/ 8624 w 582830"/>
                  <a:gd name="connsiteY80" fmla="*/ 121360 h 600493"/>
                  <a:gd name="connsiteX81" fmla="*/ 5508 w 582830"/>
                  <a:gd name="connsiteY81" fmla="*/ 114692 h 600493"/>
                  <a:gd name="connsiteX82" fmla="*/ 8624 w 582830"/>
                  <a:gd name="connsiteY82" fmla="*/ 108468 h 600493"/>
                  <a:gd name="connsiteX83" fmla="*/ 123465 w 582830"/>
                  <a:gd name="connsiteY83" fmla="*/ 1333 h 600493"/>
                  <a:gd name="connsiteX84" fmla="*/ 127916 w 582830"/>
                  <a:gd name="connsiteY84" fmla="*/ 0 h 600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582830" h="600493">
                    <a:moveTo>
                      <a:pt x="1501" y="135097"/>
                    </a:moveTo>
                    <a:lnTo>
                      <a:pt x="51355" y="181770"/>
                    </a:lnTo>
                    <a:cubicBezTo>
                      <a:pt x="43788" y="191994"/>
                      <a:pt x="44678" y="206218"/>
                      <a:pt x="54026" y="215108"/>
                    </a:cubicBezTo>
                    <a:cubicBezTo>
                      <a:pt x="63818" y="224887"/>
                      <a:pt x="78953" y="225331"/>
                      <a:pt x="89190" y="216886"/>
                    </a:cubicBezTo>
                    <a:lnTo>
                      <a:pt x="111001" y="237333"/>
                    </a:lnTo>
                    <a:lnTo>
                      <a:pt x="112337" y="238222"/>
                    </a:lnTo>
                    <a:cubicBezTo>
                      <a:pt x="115453" y="240445"/>
                      <a:pt x="119014" y="241334"/>
                      <a:pt x="123020" y="241334"/>
                    </a:cubicBezTo>
                    <a:lnTo>
                      <a:pt x="272581" y="241334"/>
                    </a:lnTo>
                    <a:lnTo>
                      <a:pt x="453301" y="422247"/>
                    </a:lnTo>
                    <a:cubicBezTo>
                      <a:pt x="474667" y="443583"/>
                      <a:pt x="474667" y="478254"/>
                      <a:pt x="453301" y="499591"/>
                    </a:cubicBezTo>
                    <a:lnTo>
                      <a:pt x="368283" y="584491"/>
                    </a:lnTo>
                    <a:cubicBezTo>
                      <a:pt x="346917" y="605827"/>
                      <a:pt x="312197" y="605827"/>
                      <a:pt x="290831" y="584491"/>
                    </a:cubicBezTo>
                    <a:lnTo>
                      <a:pt x="7733" y="302231"/>
                    </a:lnTo>
                    <a:cubicBezTo>
                      <a:pt x="6843" y="300897"/>
                      <a:pt x="5952" y="299564"/>
                      <a:pt x="5507" y="297786"/>
                    </a:cubicBezTo>
                    <a:lnTo>
                      <a:pt x="166" y="140876"/>
                    </a:lnTo>
                    <a:cubicBezTo>
                      <a:pt x="-279" y="139098"/>
                      <a:pt x="166" y="136875"/>
                      <a:pt x="1501" y="135097"/>
                    </a:cubicBezTo>
                    <a:close/>
                    <a:moveTo>
                      <a:pt x="240980" y="118252"/>
                    </a:moveTo>
                    <a:lnTo>
                      <a:pt x="240980" y="137360"/>
                    </a:lnTo>
                    <a:cubicBezTo>
                      <a:pt x="240980" y="139138"/>
                      <a:pt x="240534" y="141804"/>
                      <a:pt x="240088" y="143582"/>
                    </a:cubicBezTo>
                    <a:cubicBezTo>
                      <a:pt x="236969" y="152913"/>
                      <a:pt x="227610" y="162245"/>
                      <a:pt x="213349" y="162245"/>
                    </a:cubicBezTo>
                    <a:cubicBezTo>
                      <a:pt x="202653" y="162245"/>
                      <a:pt x="194186" y="156024"/>
                      <a:pt x="194186" y="143137"/>
                    </a:cubicBezTo>
                    <a:cubicBezTo>
                      <a:pt x="194186" y="121363"/>
                      <a:pt x="219143" y="117808"/>
                      <a:pt x="240980" y="118252"/>
                    </a:cubicBezTo>
                    <a:close/>
                    <a:moveTo>
                      <a:pt x="99428" y="83574"/>
                    </a:moveTo>
                    <a:cubicBezTo>
                      <a:pt x="84739" y="83574"/>
                      <a:pt x="73166" y="95132"/>
                      <a:pt x="73166" y="109802"/>
                    </a:cubicBezTo>
                    <a:cubicBezTo>
                      <a:pt x="73166" y="124027"/>
                      <a:pt x="84739" y="135585"/>
                      <a:pt x="99428" y="135585"/>
                    </a:cubicBezTo>
                    <a:cubicBezTo>
                      <a:pt x="113672" y="135585"/>
                      <a:pt x="125245" y="124027"/>
                      <a:pt x="125245" y="109802"/>
                    </a:cubicBezTo>
                    <a:cubicBezTo>
                      <a:pt x="125245" y="95132"/>
                      <a:pt x="113672" y="83574"/>
                      <a:pt x="99428" y="83574"/>
                    </a:cubicBezTo>
                    <a:close/>
                    <a:moveTo>
                      <a:pt x="344689" y="77372"/>
                    </a:moveTo>
                    <a:cubicBezTo>
                      <a:pt x="366514" y="77372"/>
                      <a:pt x="377649" y="96474"/>
                      <a:pt x="377649" y="118686"/>
                    </a:cubicBezTo>
                    <a:cubicBezTo>
                      <a:pt x="377649" y="144007"/>
                      <a:pt x="365178" y="160888"/>
                      <a:pt x="344244" y="160888"/>
                    </a:cubicBezTo>
                    <a:cubicBezTo>
                      <a:pt x="329545" y="160888"/>
                      <a:pt x="317965" y="151559"/>
                      <a:pt x="313956" y="137344"/>
                    </a:cubicBezTo>
                    <a:cubicBezTo>
                      <a:pt x="313511" y="135123"/>
                      <a:pt x="313065" y="132457"/>
                      <a:pt x="313065" y="130236"/>
                    </a:cubicBezTo>
                    <a:lnTo>
                      <a:pt x="313065" y="110245"/>
                    </a:lnTo>
                    <a:cubicBezTo>
                      <a:pt x="313065" y="107136"/>
                      <a:pt x="313511" y="104470"/>
                      <a:pt x="313956" y="102249"/>
                    </a:cubicBezTo>
                    <a:cubicBezTo>
                      <a:pt x="318410" y="86701"/>
                      <a:pt x="330882" y="77372"/>
                      <a:pt x="344689" y="77372"/>
                    </a:cubicBezTo>
                    <a:close/>
                    <a:moveTo>
                      <a:pt x="474666" y="61347"/>
                    </a:moveTo>
                    <a:cubicBezTo>
                      <a:pt x="438611" y="61347"/>
                      <a:pt x="415465" y="86241"/>
                      <a:pt x="415465" y="120471"/>
                    </a:cubicBezTo>
                    <a:cubicBezTo>
                      <a:pt x="415465" y="154256"/>
                      <a:pt x="437276" y="176928"/>
                      <a:pt x="470660" y="176928"/>
                    </a:cubicBezTo>
                    <a:cubicBezTo>
                      <a:pt x="485349" y="176928"/>
                      <a:pt x="496922" y="172927"/>
                      <a:pt x="502263" y="170260"/>
                    </a:cubicBezTo>
                    <a:lnTo>
                      <a:pt x="498702" y="155145"/>
                    </a:lnTo>
                    <a:cubicBezTo>
                      <a:pt x="493361" y="157812"/>
                      <a:pt x="485794" y="160924"/>
                      <a:pt x="474221" y="160924"/>
                    </a:cubicBezTo>
                    <a:cubicBezTo>
                      <a:pt x="451965" y="160924"/>
                      <a:pt x="435495" y="144921"/>
                      <a:pt x="435495" y="119582"/>
                    </a:cubicBezTo>
                    <a:cubicBezTo>
                      <a:pt x="435495" y="96466"/>
                      <a:pt x="449294" y="77350"/>
                      <a:pt x="474666" y="77350"/>
                    </a:cubicBezTo>
                    <a:cubicBezTo>
                      <a:pt x="485794" y="77350"/>
                      <a:pt x="493361" y="80018"/>
                      <a:pt x="498257" y="82685"/>
                    </a:cubicBezTo>
                    <a:lnTo>
                      <a:pt x="502708" y="67126"/>
                    </a:lnTo>
                    <a:cubicBezTo>
                      <a:pt x="497367" y="64458"/>
                      <a:pt x="486684" y="61347"/>
                      <a:pt x="474666" y="61347"/>
                    </a:cubicBezTo>
                    <a:close/>
                    <a:moveTo>
                      <a:pt x="218276" y="61347"/>
                    </a:moveTo>
                    <a:cubicBezTo>
                      <a:pt x="204477" y="61347"/>
                      <a:pt x="191123" y="65347"/>
                      <a:pt x="182221" y="71127"/>
                    </a:cubicBezTo>
                    <a:lnTo>
                      <a:pt x="186672" y="84463"/>
                    </a:lnTo>
                    <a:cubicBezTo>
                      <a:pt x="194239" y="79573"/>
                      <a:pt x="205367" y="76016"/>
                      <a:pt x="215605" y="76016"/>
                    </a:cubicBezTo>
                    <a:cubicBezTo>
                      <a:pt x="238306" y="76016"/>
                      <a:pt x="240532" y="92465"/>
                      <a:pt x="240532" y="101800"/>
                    </a:cubicBezTo>
                    <a:lnTo>
                      <a:pt x="240532" y="104023"/>
                    </a:lnTo>
                    <a:cubicBezTo>
                      <a:pt x="197800" y="104023"/>
                      <a:pt x="174209" y="118693"/>
                      <a:pt x="174209" y="145365"/>
                    </a:cubicBezTo>
                    <a:cubicBezTo>
                      <a:pt x="174209" y="161369"/>
                      <a:pt x="185337" y="176928"/>
                      <a:pt x="208038" y="176928"/>
                    </a:cubicBezTo>
                    <a:cubicBezTo>
                      <a:pt x="223617" y="176928"/>
                      <a:pt x="235635" y="169370"/>
                      <a:pt x="241867" y="160480"/>
                    </a:cubicBezTo>
                    <a:lnTo>
                      <a:pt x="242312" y="160480"/>
                    </a:lnTo>
                    <a:lnTo>
                      <a:pt x="244093" y="174705"/>
                    </a:lnTo>
                    <a:lnTo>
                      <a:pt x="262343" y="174705"/>
                    </a:lnTo>
                    <a:cubicBezTo>
                      <a:pt x="261007" y="167148"/>
                      <a:pt x="260562" y="157812"/>
                      <a:pt x="260562" y="148032"/>
                    </a:cubicBezTo>
                    <a:lnTo>
                      <a:pt x="260562" y="106690"/>
                    </a:lnTo>
                    <a:cubicBezTo>
                      <a:pt x="260562" y="84463"/>
                      <a:pt x="252105" y="61347"/>
                      <a:pt x="218276" y="61347"/>
                    </a:cubicBezTo>
                    <a:close/>
                    <a:moveTo>
                      <a:pt x="293056" y="12002"/>
                    </a:moveTo>
                    <a:lnTo>
                      <a:pt x="293056" y="145810"/>
                    </a:lnTo>
                    <a:cubicBezTo>
                      <a:pt x="293056" y="155590"/>
                      <a:pt x="292611" y="167148"/>
                      <a:pt x="292166" y="174705"/>
                    </a:cubicBezTo>
                    <a:lnTo>
                      <a:pt x="309525" y="174705"/>
                    </a:lnTo>
                    <a:lnTo>
                      <a:pt x="310416" y="156034"/>
                    </a:lnTo>
                    <a:lnTo>
                      <a:pt x="311306" y="156034"/>
                    </a:lnTo>
                    <a:cubicBezTo>
                      <a:pt x="319319" y="170704"/>
                      <a:pt x="332227" y="176928"/>
                      <a:pt x="348251" y="176928"/>
                    </a:cubicBezTo>
                    <a:cubicBezTo>
                      <a:pt x="373178" y="176928"/>
                      <a:pt x="398105" y="157368"/>
                      <a:pt x="398105" y="117804"/>
                    </a:cubicBezTo>
                    <a:cubicBezTo>
                      <a:pt x="398105" y="84018"/>
                      <a:pt x="378520" y="61347"/>
                      <a:pt x="351367" y="61347"/>
                    </a:cubicBezTo>
                    <a:cubicBezTo>
                      <a:pt x="333562" y="61347"/>
                      <a:pt x="320654" y="69348"/>
                      <a:pt x="313532" y="81796"/>
                    </a:cubicBezTo>
                    <a:lnTo>
                      <a:pt x="313087" y="81796"/>
                    </a:lnTo>
                    <a:lnTo>
                      <a:pt x="313087" y="12002"/>
                    </a:lnTo>
                    <a:close/>
                    <a:moveTo>
                      <a:pt x="127916" y="0"/>
                    </a:moveTo>
                    <a:lnTo>
                      <a:pt x="528080" y="0"/>
                    </a:lnTo>
                    <a:cubicBezTo>
                      <a:pt x="558349" y="0"/>
                      <a:pt x="582830" y="24450"/>
                      <a:pt x="582830" y="54678"/>
                    </a:cubicBezTo>
                    <a:lnTo>
                      <a:pt x="582830" y="175150"/>
                    </a:lnTo>
                    <a:cubicBezTo>
                      <a:pt x="582830" y="205378"/>
                      <a:pt x="558349" y="229828"/>
                      <a:pt x="528080" y="229828"/>
                    </a:cubicBezTo>
                    <a:lnTo>
                      <a:pt x="127916" y="229828"/>
                    </a:lnTo>
                    <a:cubicBezTo>
                      <a:pt x="126581" y="229828"/>
                      <a:pt x="124800" y="229384"/>
                      <a:pt x="123465" y="228495"/>
                    </a:cubicBezTo>
                    <a:lnTo>
                      <a:pt x="8624" y="121360"/>
                    </a:lnTo>
                    <a:cubicBezTo>
                      <a:pt x="6398" y="120026"/>
                      <a:pt x="5508" y="117359"/>
                      <a:pt x="5508" y="114692"/>
                    </a:cubicBezTo>
                    <a:cubicBezTo>
                      <a:pt x="5508" y="112469"/>
                      <a:pt x="6398" y="109802"/>
                      <a:pt x="8624" y="108468"/>
                    </a:cubicBezTo>
                    <a:lnTo>
                      <a:pt x="123465" y="1333"/>
                    </a:lnTo>
                    <a:cubicBezTo>
                      <a:pt x="124800" y="444"/>
                      <a:pt x="126581" y="0"/>
                      <a:pt x="1279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4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5" name="Bullet5">
                <a:extLst>
                  <a:ext uri="{FF2B5EF4-FFF2-40B4-BE49-F238E27FC236}">
                    <a16:creationId xmlns:a16="http://schemas.microsoft.com/office/drawing/2014/main" id="{1DAED3E8-BD37-4346-808D-4025F0DBBAFE}"/>
                  </a:ext>
                </a:extLst>
              </p:cNvPr>
              <p:cNvSpPr/>
              <p:nvPr/>
            </p:nvSpPr>
            <p:spPr>
              <a:xfrm>
                <a:off x="7891315" y="4615376"/>
                <a:ext cx="1954776" cy="47012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defTabSz="914378">
                  <a:defRPr/>
                </a:pPr>
                <a:r>
                  <a:rPr lang="zh-CN" altLang="en-US" b="1" dirty="0">
                    <a:solidFill>
                      <a:schemeClr val="tx1"/>
                    </a:solidFill>
                  </a:rPr>
                  <a:t>数据图片标签</a:t>
                </a:r>
                <a:endParaRPr lang="en-US" dirty="0"/>
              </a:p>
            </p:txBody>
          </p:sp>
          <p:sp>
            <p:nvSpPr>
              <p:cNvPr id="26" name="Text5">
                <a:extLst>
                  <a:ext uri="{FF2B5EF4-FFF2-40B4-BE49-F238E27FC236}">
                    <a16:creationId xmlns:a16="http://schemas.microsoft.com/office/drawing/2014/main" id="{810EF12F-10F7-4090-B643-A71672B45C35}"/>
                  </a:ext>
                </a:extLst>
              </p:cNvPr>
              <p:cNvSpPr/>
              <p:nvPr/>
            </p:nvSpPr>
            <p:spPr>
              <a:xfrm>
                <a:off x="7891316" y="5085503"/>
                <a:ext cx="1954776" cy="69923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图片插入与标签功能结合</a:t>
                </a:r>
                <a:endParaRPr lang="en-US" dirty="0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440D031C-5DD5-EC13-D8FC-461EF2BAAA25}"/>
                </a:ext>
              </a:extLst>
            </p:cNvPr>
            <p:cNvGrpSpPr/>
            <p:nvPr/>
          </p:nvGrpSpPr>
          <p:grpSpPr>
            <a:xfrm>
              <a:off x="7622410" y="3220096"/>
              <a:ext cx="3224350" cy="1276108"/>
              <a:chOff x="7622410" y="2966096"/>
              <a:chExt cx="3224350" cy="1276108"/>
            </a:xfrm>
          </p:grpSpPr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B6FD981B-340F-471A-B8AC-9E8ACCBB9950}"/>
                  </a:ext>
                </a:extLst>
              </p:cNvPr>
              <p:cNvSpPr/>
              <p:nvPr/>
            </p:nvSpPr>
            <p:spPr bwMode="auto">
              <a:xfrm>
                <a:off x="7622410" y="2977929"/>
                <a:ext cx="1269572" cy="1264275"/>
              </a:xfrm>
              <a:custGeom>
                <a:avLst/>
                <a:gdLst>
                  <a:gd name="T0" fmla="*/ 116 w 203"/>
                  <a:gd name="T1" fmla="*/ 195 h 202"/>
                  <a:gd name="T2" fmla="*/ 92 w 203"/>
                  <a:gd name="T3" fmla="*/ 196 h 202"/>
                  <a:gd name="T4" fmla="*/ 8 w 203"/>
                  <a:gd name="T5" fmla="*/ 115 h 202"/>
                  <a:gd name="T6" fmla="*/ 7 w 203"/>
                  <a:gd name="T7" fmla="*/ 91 h 202"/>
                  <a:gd name="T8" fmla="*/ 87 w 203"/>
                  <a:gd name="T9" fmla="*/ 7 h 202"/>
                  <a:gd name="T10" fmla="*/ 111 w 203"/>
                  <a:gd name="T11" fmla="*/ 6 h 202"/>
                  <a:gd name="T12" fmla="*/ 196 w 203"/>
                  <a:gd name="T13" fmla="*/ 87 h 202"/>
                  <a:gd name="T14" fmla="*/ 196 w 203"/>
                  <a:gd name="T15" fmla="*/ 111 h 202"/>
                  <a:gd name="T16" fmla="*/ 116 w 203"/>
                  <a:gd name="T17" fmla="*/ 195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3" h="202">
                    <a:moveTo>
                      <a:pt x="116" y="195"/>
                    </a:moveTo>
                    <a:cubicBezTo>
                      <a:pt x="109" y="202"/>
                      <a:pt x="98" y="202"/>
                      <a:pt x="92" y="196"/>
                    </a:cubicBezTo>
                    <a:cubicBezTo>
                      <a:pt x="8" y="115"/>
                      <a:pt x="8" y="115"/>
                      <a:pt x="8" y="115"/>
                    </a:cubicBezTo>
                    <a:cubicBezTo>
                      <a:pt x="1" y="109"/>
                      <a:pt x="0" y="98"/>
                      <a:pt x="7" y="91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94" y="0"/>
                      <a:pt x="105" y="0"/>
                      <a:pt x="111" y="6"/>
                    </a:cubicBezTo>
                    <a:cubicBezTo>
                      <a:pt x="196" y="87"/>
                      <a:pt x="196" y="87"/>
                      <a:pt x="196" y="87"/>
                    </a:cubicBezTo>
                    <a:cubicBezTo>
                      <a:pt x="202" y="93"/>
                      <a:pt x="203" y="104"/>
                      <a:pt x="196" y="111"/>
                    </a:cubicBezTo>
                    <a:lnTo>
                      <a:pt x="116" y="19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9" name="菱形 18">
                <a:extLst>
                  <a:ext uri="{FF2B5EF4-FFF2-40B4-BE49-F238E27FC236}">
                    <a16:creationId xmlns:a16="http://schemas.microsoft.com/office/drawing/2014/main" id="{5EA3CB5E-F746-4DE4-8ED5-B20458897CBB}"/>
                  </a:ext>
                </a:extLst>
              </p:cNvPr>
              <p:cNvSpPr/>
              <p:nvPr/>
            </p:nvSpPr>
            <p:spPr>
              <a:xfrm>
                <a:off x="7723963" y="3076832"/>
                <a:ext cx="1066469" cy="1066469"/>
              </a:xfrm>
              <a:prstGeom prst="diamond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0" name="Icon6">
                <a:extLst>
                  <a:ext uri="{FF2B5EF4-FFF2-40B4-BE49-F238E27FC236}">
                    <a16:creationId xmlns:a16="http://schemas.microsoft.com/office/drawing/2014/main" id="{E4F996BD-2B96-42BE-A529-0A2A395DA88F}"/>
                  </a:ext>
                </a:extLst>
              </p:cNvPr>
              <p:cNvSpPr/>
              <p:nvPr/>
            </p:nvSpPr>
            <p:spPr bwMode="auto">
              <a:xfrm>
                <a:off x="8170355" y="3391506"/>
                <a:ext cx="201251" cy="328145"/>
              </a:xfrm>
              <a:custGeom>
                <a:avLst/>
                <a:gdLst>
                  <a:gd name="T0" fmla="*/ 6515 w 7492"/>
                  <a:gd name="T1" fmla="*/ 0 h 12216"/>
                  <a:gd name="T2" fmla="*/ 977 w 7492"/>
                  <a:gd name="T3" fmla="*/ 0 h 12216"/>
                  <a:gd name="T4" fmla="*/ 0 w 7492"/>
                  <a:gd name="T5" fmla="*/ 977 h 12216"/>
                  <a:gd name="T6" fmla="*/ 0 w 7492"/>
                  <a:gd name="T7" fmla="*/ 11239 h 12216"/>
                  <a:gd name="T8" fmla="*/ 977 w 7492"/>
                  <a:gd name="T9" fmla="*/ 12216 h 12216"/>
                  <a:gd name="T10" fmla="*/ 6515 w 7492"/>
                  <a:gd name="T11" fmla="*/ 12216 h 12216"/>
                  <a:gd name="T12" fmla="*/ 7492 w 7492"/>
                  <a:gd name="T13" fmla="*/ 11239 h 12216"/>
                  <a:gd name="T14" fmla="*/ 7492 w 7492"/>
                  <a:gd name="T15" fmla="*/ 977 h 12216"/>
                  <a:gd name="T16" fmla="*/ 6515 w 7492"/>
                  <a:gd name="T17" fmla="*/ 0 h 12216"/>
                  <a:gd name="T18" fmla="*/ 2850 w 7492"/>
                  <a:gd name="T19" fmla="*/ 893 h 12216"/>
                  <a:gd name="T20" fmla="*/ 3091 w 7492"/>
                  <a:gd name="T21" fmla="*/ 651 h 12216"/>
                  <a:gd name="T22" fmla="*/ 4401 w 7492"/>
                  <a:gd name="T23" fmla="*/ 651 h 12216"/>
                  <a:gd name="T24" fmla="*/ 4642 w 7492"/>
                  <a:gd name="T25" fmla="*/ 893 h 12216"/>
                  <a:gd name="T26" fmla="*/ 4642 w 7492"/>
                  <a:gd name="T27" fmla="*/ 899 h 12216"/>
                  <a:gd name="T28" fmla="*/ 4401 w 7492"/>
                  <a:gd name="T29" fmla="*/ 1140 h 12216"/>
                  <a:gd name="T30" fmla="*/ 3091 w 7492"/>
                  <a:gd name="T31" fmla="*/ 1140 h 12216"/>
                  <a:gd name="T32" fmla="*/ 2850 w 7492"/>
                  <a:gd name="T33" fmla="*/ 899 h 12216"/>
                  <a:gd name="T34" fmla="*/ 2850 w 7492"/>
                  <a:gd name="T35" fmla="*/ 893 h 12216"/>
                  <a:gd name="T36" fmla="*/ 3746 w 7492"/>
                  <a:gd name="T37" fmla="*/ 11850 h 12216"/>
                  <a:gd name="T38" fmla="*/ 3217 w 7492"/>
                  <a:gd name="T39" fmla="*/ 11320 h 12216"/>
                  <a:gd name="T40" fmla="*/ 3746 w 7492"/>
                  <a:gd name="T41" fmla="*/ 10791 h 12216"/>
                  <a:gd name="T42" fmla="*/ 4275 w 7492"/>
                  <a:gd name="T43" fmla="*/ 11320 h 12216"/>
                  <a:gd name="T44" fmla="*/ 3746 w 7492"/>
                  <a:gd name="T45" fmla="*/ 11850 h 12216"/>
                  <a:gd name="T46" fmla="*/ 6678 w 7492"/>
                  <a:gd name="T47" fmla="*/ 10261 h 12216"/>
                  <a:gd name="T48" fmla="*/ 6515 w 7492"/>
                  <a:gd name="T49" fmla="*/ 10424 h 12216"/>
                  <a:gd name="T50" fmla="*/ 977 w 7492"/>
                  <a:gd name="T51" fmla="*/ 10424 h 12216"/>
                  <a:gd name="T52" fmla="*/ 814 w 7492"/>
                  <a:gd name="T53" fmla="*/ 10261 h 12216"/>
                  <a:gd name="T54" fmla="*/ 814 w 7492"/>
                  <a:gd name="T55" fmla="*/ 1955 h 12216"/>
                  <a:gd name="T56" fmla="*/ 977 w 7492"/>
                  <a:gd name="T57" fmla="*/ 1792 h 12216"/>
                  <a:gd name="T58" fmla="*/ 6515 w 7492"/>
                  <a:gd name="T59" fmla="*/ 1792 h 12216"/>
                  <a:gd name="T60" fmla="*/ 6678 w 7492"/>
                  <a:gd name="T61" fmla="*/ 1955 h 12216"/>
                  <a:gd name="T62" fmla="*/ 6678 w 7492"/>
                  <a:gd name="T63" fmla="*/ 10261 h 12216"/>
                  <a:gd name="T64" fmla="*/ 5268 w 7492"/>
                  <a:gd name="T65" fmla="*/ 4820 h 12216"/>
                  <a:gd name="T66" fmla="*/ 4962 w 7492"/>
                  <a:gd name="T67" fmla="*/ 4809 h 12216"/>
                  <a:gd name="T68" fmla="*/ 4398 w 7492"/>
                  <a:gd name="T69" fmla="*/ 6189 h 12216"/>
                  <a:gd name="T70" fmla="*/ 3897 w 7492"/>
                  <a:gd name="T71" fmla="*/ 5314 h 12216"/>
                  <a:gd name="T72" fmla="*/ 3610 w 7492"/>
                  <a:gd name="T73" fmla="*/ 5321 h 12216"/>
                  <a:gd name="T74" fmla="*/ 2932 w 7492"/>
                  <a:gd name="T75" fmla="*/ 6678 h 12216"/>
                  <a:gd name="T76" fmla="*/ 2507 w 7492"/>
                  <a:gd name="T77" fmla="*/ 6071 h 12216"/>
                  <a:gd name="T78" fmla="*/ 2233 w 7492"/>
                  <a:gd name="T79" fmla="*/ 6082 h 12216"/>
                  <a:gd name="T80" fmla="*/ 1448 w 7492"/>
                  <a:gd name="T81" fmla="*/ 7410 h 12216"/>
                  <a:gd name="T82" fmla="*/ 1588 w 7492"/>
                  <a:gd name="T83" fmla="*/ 7656 h 12216"/>
                  <a:gd name="T84" fmla="*/ 5965 w 7492"/>
                  <a:gd name="T85" fmla="*/ 7656 h 12216"/>
                  <a:gd name="T86" fmla="*/ 6120 w 7492"/>
                  <a:gd name="T87" fmla="*/ 7442 h 12216"/>
                  <a:gd name="T88" fmla="*/ 5268 w 7492"/>
                  <a:gd name="T89" fmla="*/ 4820 h 12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492" h="12216">
                    <a:moveTo>
                      <a:pt x="6515" y="0"/>
                    </a:moveTo>
                    <a:lnTo>
                      <a:pt x="977" y="0"/>
                    </a:lnTo>
                    <a:cubicBezTo>
                      <a:pt x="438" y="0"/>
                      <a:pt x="0" y="438"/>
                      <a:pt x="0" y="977"/>
                    </a:cubicBezTo>
                    <a:lnTo>
                      <a:pt x="0" y="11239"/>
                    </a:lnTo>
                    <a:cubicBezTo>
                      <a:pt x="0" y="11778"/>
                      <a:pt x="438" y="12216"/>
                      <a:pt x="977" y="12216"/>
                    </a:cubicBezTo>
                    <a:lnTo>
                      <a:pt x="6515" y="12216"/>
                    </a:lnTo>
                    <a:cubicBezTo>
                      <a:pt x="7054" y="12216"/>
                      <a:pt x="7492" y="11778"/>
                      <a:pt x="7492" y="11239"/>
                    </a:cubicBezTo>
                    <a:lnTo>
                      <a:pt x="7492" y="977"/>
                    </a:lnTo>
                    <a:cubicBezTo>
                      <a:pt x="7492" y="438"/>
                      <a:pt x="7054" y="0"/>
                      <a:pt x="6515" y="0"/>
                    </a:cubicBezTo>
                    <a:close/>
                    <a:moveTo>
                      <a:pt x="2850" y="893"/>
                    </a:moveTo>
                    <a:cubicBezTo>
                      <a:pt x="2850" y="759"/>
                      <a:pt x="2958" y="651"/>
                      <a:pt x="3091" y="651"/>
                    </a:cubicBezTo>
                    <a:lnTo>
                      <a:pt x="4401" y="651"/>
                    </a:lnTo>
                    <a:cubicBezTo>
                      <a:pt x="4534" y="651"/>
                      <a:pt x="4642" y="759"/>
                      <a:pt x="4642" y="893"/>
                    </a:cubicBezTo>
                    <a:lnTo>
                      <a:pt x="4642" y="899"/>
                    </a:lnTo>
                    <a:cubicBezTo>
                      <a:pt x="4642" y="1033"/>
                      <a:pt x="4534" y="1140"/>
                      <a:pt x="4401" y="1140"/>
                    </a:cubicBezTo>
                    <a:lnTo>
                      <a:pt x="3091" y="1140"/>
                    </a:lnTo>
                    <a:cubicBezTo>
                      <a:pt x="2958" y="1140"/>
                      <a:pt x="2850" y="1033"/>
                      <a:pt x="2850" y="899"/>
                    </a:cubicBezTo>
                    <a:lnTo>
                      <a:pt x="2850" y="893"/>
                    </a:lnTo>
                    <a:close/>
                    <a:moveTo>
                      <a:pt x="3746" y="11850"/>
                    </a:moveTo>
                    <a:cubicBezTo>
                      <a:pt x="3455" y="11850"/>
                      <a:pt x="3217" y="11612"/>
                      <a:pt x="3217" y="11320"/>
                    </a:cubicBezTo>
                    <a:cubicBezTo>
                      <a:pt x="3217" y="11029"/>
                      <a:pt x="3454" y="10791"/>
                      <a:pt x="3746" y="10791"/>
                    </a:cubicBezTo>
                    <a:cubicBezTo>
                      <a:pt x="4038" y="10791"/>
                      <a:pt x="4275" y="11028"/>
                      <a:pt x="4275" y="11320"/>
                    </a:cubicBezTo>
                    <a:cubicBezTo>
                      <a:pt x="4275" y="11612"/>
                      <a:pt x="4038" y="11850"/>
                      <a:pt x="3746" y="11850"/>
                    </a:cubicBezTo>
                    <a:close/>
                    <a:moveTo>
                      <a:pt x="6678" y="10261"/>
                    </a:moveTo>
                    <a:cubicBezTo>
                      <a:pt x="6678" y="10351"/>
                      <a:pt x="6605" y="10424"/>
                      <a:pt x="6515" y="10424"/>
                    </a:cubicBezTo>
                    <a:lnTo>
                      <a:pt x="977" y="10424"/>
                    </a:lnTo>
                    <a:cubicBezTo>
                      <a:pt x="888" y="10424"/>
                      <a:pt x="814" y="10351"/>
                      <a:pt x="814" y="10261"/>
                    </a:cubicBezTo>
                    <a:lnTo>
                      <a:pt x="814" y="1955"/>
                    </a:lnTo>
                    <a:cubicBezTo>
                      <a:pt x="814" y="1865"/>
                      <a:pt x="888" y="1792"/>
                      <a:pt x="977" y="1792"/>
                    </a:cubicBezTo>
                    <a:lnTo>
                      <a:pt x="6515" y="1792"/>
                    </a:lnTo>
                    <a:cubicBezTo>
                      <a:pt x="6605" y="1792"/>
                      <a:pt x="6678" y="1865"/>
                      <a:pt x="6678" y="1955"/>
                    </a:cubicBezTo>
                    <a:lnTo>
                      <a:pt x="6678" y="10261"/>
                    </a:lnTo>
                    <a:close/>
                    <a:moveTo>
                      <a:pt x="5268" y="4820"/>
                    </a:moveTo>
                    <a:cubicBezTo>
                      <a:pt x="5192" y="4588"/>
                      <a:pt x="5055" y="4583"/>
                      <a:pt x="4962" y="4809"/>
                    </a:cubicBezTo>
                    <a:lnTo>
                      <a:pt x="4398" y="6189"/>
                    </a:lnTo>
                    <a:lnTo>
                      <a:pt x="3897" y="5314"/>
                    </a:lnTo>
                    <a:cubicBezTo>
                      <a:pt x="3814" y="5168"/>
                      <a:pt x="3685" y="5172"/>
                      <a:pt x="3610" y="5321"/>
                    </a:cubicBezTo>
                    <a:lnTo>
                      <a:pt x="2932" y="6678"/>
                    </a:lnTo>
                    <a:lnTo>
                      <a:pt x="2507" y="6071"/>
                    </a:lnTo>
                    <a:cubicBezTo>
                      <a:pt x="2427" y="5957"/>
                      <a:pt x="2304" y="5962"/>
                      <a:pt x="2233" y="6082"/>
                    </a:cubicBezTo>
                    <a:lnTo>
                      <a:pt x="1448" y="7410"/>
                    </a:lnTo>
                    <a:cubicBezTo>
                      <a:pt x="1368" y="7545"/>
                      <a:pt x="1431" y="7656"/>
                      <a:pt x="1588" y="7656"/>
                    </a:cubicBezTo>
                    <a:lnTo>
                      <a:pt x="5965" y="7656"/>
                    </a:lnTo>
                    <a:cubicBezTo>
                      <a:pt x="6089" y="7656"/>
                      <a:pt x="6158" y="7560"/>
                      <a:pt x="6120" y="7442"/>
                    </a:cubicBezTo>
                    <a:lnTo>
                      <a:pt x="5268" y="482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" name="Bullet6">
                <a:extLst>
                  <a:ext uri="{FF2B5EF4-FFF2-40B4-BE49-F238E27FC236}">
                    <a16:creationId xmlns:a16="http://schemas.microsoft.com/office/drawing/2014/main" id="{ED2DF1B4-3D89-42EA-BF42-61F35E2BC252}"/>
                  </a:ext>
                </a:extLst>
              </p:cNvPr>
              <p:cNvSpPr/>
              <p:nvPr/>
            </p:nvSpPr>
            <p:spPr>
              <a:xfrm>
                <a:off x="8891982" y="2966096"/>
                <a:ext cx="1954776" cy="47012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r" defTabSz="914378">
                  <a:defRPr/>
                </a:pPr>
                <a:r>
                  <a:rPr lang="zh-CN" altLang="en-US" b="1" dirty="0">
                    <a:solidFill>
                      <a:schemeClr val="tx1"/>
                    </a:solidFill>
                  </a:rPr>
                  <a:t>跨平台协作</a:t>
                </a:r>
                <a:endParaRPr lang="en-US" dirty="0"/>
              </a:p>
            </p:txBody>
          </p:sp>
          <p:sp>
            <p:nvSpPr>
              <p:cNvPr id="24" name="Text6">
                <a:extLst>
                  <a:ext uri="{FF2B5EF4-FFF2-40B4-BE49-F238E27FC236}">
                    <a16:creationId xmlns:a16="http://schemas.microsoft.com/office/drawing/2014/main" id="{D137790A-4D34-4778-A0D2-7DBB4E1312D9}"/>
                  </a:ext>
                </a:extLst>
              </p:cNvPr>
              <p:cNvSpPr/>
              <p:nvPr/>
            </p:nvSpPr>
            <p:spPr>
              <a:xfrm>
                <a:off x="8891984" y="3436222"/>
                <a:ext cx="1954776" cy="69923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rmAutofit lnSpcReduction="10000"/>
              </a:bodyPr>
              <a:lstStyle/>
              <a:p>
                <a:pPr algn="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支持多平台，协作更便捷</a:t>
                </a:r>
                <a:endParaRPr lang="en-US" dirty="0"/>
              </a:p>
            </p:txBody>
          </p:sp>
        </p:grpSp>
        <p:sp>
          <p:nvSpPr>
            <p:cNvPr id="39" name="Title">
              <a:extLst>
                <a:ext uri="{FF2B5EF4-FFF2-40B4-BE49-F238E27FC236}">
                  <a16:creationId xmlns:a16="http://schemas.microsoft.com/office/drawing/2014/main" id="{5FAF6649-CD9A-E2EF-0522-CB04AAA9BC50}"/>
                </a:ext>
              </a:extLst>
            </p:cNvPr>
            <p:cNvSpPr txBox="1"/>
            <p:nvPr/>
          </p:nvSpPr>
          <p:spPr>
            <a:xfrm>
              <a:off x="673100" y="1154830"/>
              <a:ext cx="10845800" cy="644838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数据分析与计算能力提升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PowerPoint 2016</a:t>
            </a:r>
            <a:endParaRPr lang="en-US" dirty="0"/>
          </a:p>
        </p:txBody>
      </p:sp>
      <p:grpSp>
        <p:nvGrpSpPr>
          <p:cNvPr id="64" name="d03d3c7b-a79c-4c48-a5ca-2af72a837777.source.4.zh-Hans.pptx">
            <a:extLst>
              <a:ext uri="{FF2B5EF4-FFF2-40B4-BE49-F238E27FC236}">
                <a16:creationId xmlns:a16="http://schemas.microsoft.com/office/drawing/2014/main" id="{899D31B6-A34A-3363-6414-45CF6D64DEBF}"/>
              </a:ext>
            </a:extLst>
          </p:cNvPr>
          <p:cNvGrpSpPr/>
          <p:nvPr/>
        </p:nvGrpSpPr>
        <p:grpSpPr>
          <a:xfrm>
            <a:off x="152705" y="1130299"/>
            <a:ext cx="11886589" cy="5003800"/>
            <a:chOff x="152705" y="1130299"/>
            <a:chExt cx="11886589" cy="5003800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3BC45A07-B086-863B-DC1D-303F94FBC7A7}"/>
                </a:ext>
              </a:extLst>
            </p:cNvPr>
            <p:cNvSpPr/>
            <p:nvPr/>
          </p:nvSpPr>
          <p:spPr>
            <a:xfrm rot="457821">
              <a:off x="152705" y="1345530"/>
              <a:ext cx="11886589" cy="3092774"/>
            </a:xfrm>
            <a:custGeom>
              <a:avLst/>
              <a:gdLst>
                <a:gd name="connsiteX0" fmla="*/ 0 w 12435062"/>
                <a:gd name="connsiteY0" fmla="*/ 1618871 h 5712943"/>
                <a:gd name="connsiteX1" fmla="*/ 12084044 w 12435062"/>
                <a:gd name="connsiteY1" fmla="*/ 0 h 5712943"/>
                <a:gd name="connsiteX2" fmla="*/ 12435062 w 12435062"/>
                <a:gd name="connsiteY2" fmla="*/ 2620169 h 5712943"/>
                <a:gd name="connsiteX3" fmla="*/ 11786630 w 12435062"/>
                <a:gd name="connsiteY3" fmla="*/ 2949369 h 5712943"/>
                <a:gd name="connsiteX4" fmla="*/ 900037 w 12435062"/>
                <a:gd name="connsiteY4" fmla="*/ 5692774 h 5712943"/>
                <a:gd name="connsiteX5" fmla="*/ 548473 w 12435062"/>
                <a:gd name="connsiteY5" fmla="*/ 5712943 h 5712943"/>
                <a:gd name="connsiteX0" fmla="*/ 12084044 w 12435062"/>
                <a:gd name="connsiteY0" fmla="*/ 0 h 5712943"/>
                <a:gd name="connsiteX1" fmla="*/ 12435062 w 12435062"/>
                <a:gd name="connsiteY1" fmla="*/ 2620169 h 5712943"/>
                <a:gd name="connsiteX2" fmla="*/ 11786630 w 12435062"/>
                <a:gd name="connsiteY2" fmla="*/ 2949369 h 5712943"/>
                <a:gd name="connsiteX3" fmla="*/ 900037 w 12435062"/>
                <a:gd name="connsiteY3" fmla="*/ 5692774 h 5712943"/>
                <a:gd name="connsiteX4" fmla="*/ 548473 w 12435062"/>
                <a:gd name="connsiteY4" fmla="*/ 5712943 h 5712943"/>
                <a:gd name="connsiteX5" fmla="*/ 0 w 12435062"/>
                <a:gd name="connsiteY5" fmla="*/ 1618871 h 5712943"/>
                <a:gd name="connsiteX6" fmla="*/ 12175484 w 12435062"/>
                <a:gd name="connsiteY6" fmla="*/ 91440 h 5712943"/>
                <a:gd name="connsiteX0" fmla="*/ 12084044 w 12435062"/>
                <a:gd name="connsiteY0" fmla="*/ 0 h 5712943"/>
                <a:gd name="connsiteX1" fmla="*/ 12435062 w 12435062"/>
                <a:gd name="connsiteY1" fmla="*/ 2620169 h 5712943"/>
                <a:gd name="connsiteX2" fmla="*/ 11786630 w 12435062"/>
                <a:gd name="connsiteY2" fmla="*/ 2949369 h 5712943"/>
                <a:gd name="connsiteX3" fmla="*/ 900037 w 12435062"/>
                <a:gd name="connsiteY3" fmla="*/ 5692774 h 5712943"/>
                <a:gd name="connsiteX4" fmla="*/ 548473 w 12435062"/>
                <a:gd name="connsiteY4" fmla="*/ 5712943 h 5712943"/>
                <a:gd name="connsiteX5" fmla="*/ 0 w 12435062"/>
                <a:gd name="connsiteY5" fmla="*/ 1618871 h 5712943"/>
                <a:gd name="connsiteX0" fmla="*/ 12435062 w 12435062"/>
                <a:gd name="connsiteY0" fmla="*/ 1001298 h 4094072"/>
                <a:gd name="connsiteX1" fmla="*/ 11786630 w 12435062"/>
                <a:gd name="connsiteY1" fmla="*/ 1330498 h 4094072"/>
                <a:gd name="connsiteX2" fmla="*/ 900037 w 12435062"/>
                <a:gd name="connsiteY2" fmla="*/ 4073903 h 4094072"/>
                <a:gd name="connsiteX3" fmla="*/ 548473 w 12435062"/>
                <a:gd name="connsiteY3" fmla="*/ 4094072 h 4094072"/>
                <a:gd name="connsiteX4" fmla="*/ 0 w 12435062"/>
                <a:gd name="connsiteY4" fmla="*/ 0 h 4094072"/>
                <a:gd name="connsiteX0" fmla="*/ 11886589 w 11886589"/>
                <a:gd name="connsiteY0" fmla="*/ 0 h 3092774"/>
                <a:gd name="connsiteX1" fmla="*/ 11238157 w 11886589"/>
                <a:gd name="connsiteY1" fmla="*/ 329200 h 3092774"/>
                <a:gd name="connsiteX2" fmla="*/ 351564 w 11886589"/>
                <a:gd name="connsiteY2" fmla="*/ 3072605 h 3092774"/>
                <a:gd name="connsiteX3" fmla="*/ 0 w 11886589"/>
                <a:gd name="connsiteY3" fmla="*/ 3092774 h 309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86589" h="3092774">
                  <a:moveTo>
                    <a:pt x="11886589" y="0"/>
                  </a:moveTo>
                  <a:lnTo>
                    <a:pt x="11238157" y="329200"/>
                  </a:lnTo>
                  <a:cubicBezTo>
                    <a:pt x="8139996" y="1826052"/>
                    <a:pt x="4409172" y="2806391"/>
                    <a:pt x="351564" y="3072605"/>
                  </a:cubicBezTo>
                  <a:lnTo>
                    <a:pt x="0" y="3092774"/>
                  </a:lnTo>
                </a:path>
              </a:pathLst>
            </a:custGeom>
            <a:noFill/>
            <a:ln>
              <a:solidFill>
                <a:schemeClr val="tx2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Title">
              <a:extLst>
                <a:ext uri="{FF2B5EF4-FFF2-40B4-BE49-F238E27FC236}">
                  <a16:creationId xmlns:a16="http://schemas.microsoft.com/office/drawing/2014/main" id="{79733554-9E8D-E64E-417F-907549C433E9}"/>
                </a:ext>
              </a:extLst>
            </p:cNvPr>
            <p:cNvSpPr txBox="1"/>
            <p:nvPr/>
          </p:nvSpPr>
          <p:spPr>
            <a:xfrm>
              <a:off x="660399" y="1130299"/>
              <a:ext cx="6698343" cy="1100119"/>
            </a:xfrm>
            <a:prstGeom prst="rect">
              <a:avLst/>
            </a:prstGeom>
            <a:noFill/>
          </p:spPr>
          <p:txBody>
            <a:bodyPr wrap="square" anchor="t" anchorCtr="0">
              <a:normAutofit/>
            </a:bodyPr>
            <a:lstStyle/>
            <a:p>
              <a:r>
                <a:rPr lang="zh-CN" altLang="en-US" sz="2400" b="1" dirty="0"/>
                <a:t>演示文稿制作与展示</a:t>
              </a:r>
              <a:endParaRPr lang="en-US" dirty="0"/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C428713D-D816-EF60-26B4-C41919C8E7E0}"/>
                </a:ext>
              </a:extLst>
            </p:cNvPr>
            <p:cNvGrpSpPr/>
            <p:nvPr/>
          </p:nvGrpSpPr>
          <p:grpSpPr>
            <a:xfrm>
              <a:off x="660398" y="2844525"/>
              <a:ext cx="2714625" cy="3289574"/>
              <a:chOff x="660398" y="2844525"/>
              <a:chExt cx="2714625" cy="3289574"/>
            </a:xfrm>
          </p:grpSpPr>
          <p:sp>
            <p:nvSpPr>
              <p:cNvPr id="16" name="ComponentBackground1">
                <a:extLst>
                  <a:ext uri="{FF2B5EF4-FFF2-40B4-BE49-F238E27FC236}">
                    <a16:creationId xmlns:a16="http://schemas.microsoft.com/office/drawing/2014/main" id="{4EEC89F3-FF70-12B7-F8CF-CFA74E105DA7}"/>
                  </a:ext>
                </a:extLst>
              </p:cNvPr>
              <p:cNvSpPr/>
              <p:nvPr/>
            </p:nvSpPr>
            <p:spPr>
              <a:xfrm>
                <a:off x="660398" y="5989300"/>
                <a:ext cx="2714625" cy="144799"/>
              </a:xfrm>
              <a:custGeom>
                <a:avLst/>
                <a:gdLst>
                  <a:gd name="connsiteX0" fmla="*/ 0 w 12192000"/>
                  <a:gd name="connsiteY0" fmla="*/ 0 h 734786"/>
                  <a:gd name="connsiteX1" fmla="*/ 12192000 w 12192000"/>
                  <a:gd name="connsiteY1" fmla="*/ 0 h 734786"/>
                  <a:gd name="connsiteX2" fmla="*/ 12192000 w 12192000"/>
                  <a:gd name="connsiteY2" fmla="*/ 734786 h 734786"/>
                  <a:gd name="connsiteX3" fmla="*/ 0 w 12192000"/>
                  <a:gd name="connsiteY3" fmla="*/ 734786 h 73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2000" h="734786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734786"/>
                    </a:lnTo>
                    <a:lnTo>
                      <a:pt x="0" y="73478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/>
              <a:p>
                <a:pPr algn="ctr"/>
                <a:endParaRPr kumimoji="1" lang="zh-CN" altLang="en-US" sz="2000" b="1">
                  <a:noFill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IconBackground1">
                <a:extLst>
                  <a:ext uri="{FF2B5EF4-FFF2-40B4-BE49-F238E27FC236}">
                    <a16:creationId xmlns:a16="http://schemas.microsoft.com/office/drawing/2014/main" id="{16C76BA7-37B1-1C23-89AA-C99220E0B7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87880" y="2844525"/>
                <a:ext cx="564082" cy="5640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kumimoji="1" sz="2000" b="1">
                    <a:noFill/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endParaRPr lang="zh-CN" altLang="en-US" dirty="0">
                  <a:sym typeface="Arial" panose="020B0604020202020204" pitchFamily="34" charset="0"/>
                </a:endParaRPr>
              </a:p>
            </p:txBody>
          </p:sp>
          <p:sp>
            <p:nvSpPr>
              <p:cNvPr id="27" name="Icon1">
                <a:extLst>
                  <a:ext uri="{FF2B5EF4-FFF2-40B4-BE49-F238E27FC236}">
                    <a16:creationId xmlns:a16="http://schemas.microsoft.com/office/drawing/2014/main" id="{2E95507E-AEC9-2F07-B4A1-E2A7B02EAF6C}"/>
                  </a:ext>
                </a:extLst>
              </p:cNvPr>
              <p:cNvSpPr/>
              <p:nvPr/>
            </p:nvSpPr>
            <p:spPr>
              <a:xfrm>
                <a:off x="826078" y="2993076"/>
                <a:ext cx="287688" cy="266981"/>
              </a:xfrm>
              <a:custGeom>
                <a:avLst/>
                <a:gdLst>
                  <a:gd name="connsiteX0" fmla="*/ 461597 w 579793"/>
                  <a:gd name="connsiteY0" fmla="*/ 339060 h 538062"/>
                  <a:gd name="connsiteX1" fmla="*/ 404346 w 579793"/>
                  <a:gd name="connsiteY1" fmla="*/ 396227 h 538062"/>
                  <a:gd name="connsiteX2" fmla="*/ 461597 w 579793"/>
                  <a:gd name="connsiteY2" fmla="*/ 453393 h 538062"/>
                  <a:gd name="connsiteX3" fmla="*/ 517001 w 579793"/>
                  <a:gd name="connsiteY3" fmla="*/ 396227 h 538062"/>
                  <a:gd name="connsiteX4" fmla="*/ 461597 w 579793"/>
                  <a:gd name="connsiteY4" fmla="*/ 396227 h 538062"/>
                  <a:gd name="connsiteX5" fmla="*/ 467137 w 579793"/>
                  <a:gd name="connsiteY5" fmla="*/ 331684 h 538062"/>
                  <a:gd name="connsiteX6" fmla="*/ 467137 w 579793"/>
                  <a:gd name="connsiteY6" fmla="*/ 388850 h 538062"/>
                  <a:gd name="connsiteX7" fmla="*/ 524389 w 579793"/>
                  <a:gd name="connsiteY7" fmla="*/ 388850 h 538062"/>
                  <a:gd name="connsiteX8" fmla="*/ 467137 w 579793"/>
                  <a:gd name="connsiteY8" fmla="*/ 331684 h 538062"/>
                  <a:gd name="connsiteX9" fmla="*/ 151337 w 579793"/>
                  <a:gd name="connsiteY9" fmla="*/ 153013 h 538062"/>
                  <a:gd name="connsiteX10" fmla="*/ 203032 w 579793"/>
                  <a:gd name="connsiteY10" fmla="*/ 213768 h 538062"/>
                  <a:gd name="connsiteX11" fmla="*/ 149490 w 579793"/>
                  <a:gd name="connsiteY11" fmla="*/ 278206 h 538062"/>
                  <a:gd name="connsiteX12" fmla="*/ 125489 w 579793"/>
                  <a:gd name="connsiteY12" fmla="*/ 276365 h 538062"/>
                  <a:gd name="connsiteX13" fmla="*/ 125489 w 579793"/>
                  <a:gd name="connsiteY13" fmla="*/ 156695 h 538062"/>
                  <a:gd name="connsiteX14" fmla="*/ 151337 w 579793"/>
                  <a:gd name="connsiteY14" fmla="*/ 153013 h 538062"/>
                  <a:gd name="connsiteX15" fmla="*/ 151341 w 579793"/>
                  <a:gd name="connsiteY15" fmla="*/ 121617 h 538062"/>
                  <a:gd name="connsiteX16" fmla="*/ 97818 w 579793"/>
                  <a:gd name="connsiteY16" fmla="*/ 127145 h 538062"/>
                  <a:gd name="connsiteX17" fmla="*/ 97818 w 579793"/>
                  <a:gd name="connsiteY17" fmla="*/ 433029 h 538062"/>
                  <a:gd name="connsiteX18" fmla="*/ 125502 w 579793"/>
                  <a:gd name="connsiteY18" fmla="*/ 433029 h 538062"/>
                  <a:gd name="connsiteX19" fmla="*/ 125502 w 579793"/>
                  <a:gd name="connsiteY19" fmla="*/ 307727 h 538062"/>
                  <a:gd name="connsiteX20" fmla="*/ 147649 w 579793"/>
                  <a:gd name="connsiteY20" fmla="*/ 311413 h 538062"/>
                  <a:gd name="connsiteX21" fmla="*/ 214092 w 579793"/>
                  <a:gd name="connsiteY21" fmla="*/ 276402 h 538062"/>
                  <a:gd name="connsiteX22" fmla="*/ 230702 w 579793"/>
                  <a:gd name="connsiteY22" fmla="*/ 211908 h 538062"/>
                  <a:gd name="connsiteX23" fmla="*/ 212246 w 579793"/>
                  <a:gd name="connsiteY23" fmla="*/ 147414 h 538062"/>
                  <a:gd name="connsiteX24" fmla="*/ 151341 w 579793"/>
                  <a:gd name="connsiteY24" fmla="*/ 121617 h 538062"/>
                  <a:gd name="connsiteX25" fmla="*/ 408039 w 579793"/>
                  <a:gd name="connsiteY25" fmla="*/ 115926 h 538062"/>
                  <a:gd name="connsiteX26" fmla="*/ 408039 w 579793"/>
                  <a:gd name="connsiteY26" fmla="*/ 248700 h 538062"/>
                  <a:gd name="connsiteX27" fmla="*/ 504074 w 579793"/>
                  <a:gd name="connsiteY27" fmla="*/ 248700 h 538062"/>
                  <a:gd name="connsiteX28" fmla="*/ 504074 w 579793"/>
                  <a:gd name="connsiteY28" fmla="*/ 237636 h 538062"/>
                  <a:gd name="connsiteX29" fmla="*/ 504074 w 579793"/>
                  <a:gd name="connsiteY29" fmla="*/ 115926 h 538062"/>
                  <a:gd name="connsiteX30" fmla="*/ 419120 w 579793"/>
                  <a:gd name="connsiteY30" fmla="*/ 115926 h 538062"/>
                  <a:gd name="connsiteX31" fmla="*/ 424661 w 579793"/>
                  <a:gd name="connsiteY31" fmla="*/ 101174 h 538062"/>
                  <a:gd name="connsiteX32" fmla="*/ 424661 w 579793"/>
                  <a:gd name="connsiteY32" fmla="*/ 110394 h 538062"/>
                  <a:gd name="connsiteX33" fmla="*/ 509614 w 579793"/>
                  <a:gd name="connsiteY33" fmla="*/ 110394 h 538062"/>
                  <a:gd name="connsiteX34" fmla="*/ 509614 w 579793"/>
                  <a:gd name="connsiteY34" fmla="*/ 232103 h 538062"/>
                  <a:gd name="connsiteX35" fmla="*/ 520695 w 579793"/>
                  <a:gd name="connsiteY35" fmla="*/ 232103 h 538062"/>
                  <a:gd name="connsiteX36" fmla="*/ 520695 w 579793"/>
                  <a:gd name="connsiteY36" fmla="*/ 101174 h 538062"/>
                  <a:gd name="connsiteX37" fmla="*/ 348941 w 579793"/>
                  <a:gd name="connsiteY37" fmla="*/ 62448 h 538062"/>
                  <a:gd name="connsiteX38" fmla="*/ 579793 w 579793"/>
                  <a:gd name="connsiteY38" fmla="*/ 62448 h 538062"/>
                  <a:gd name="connsiteX39" fmla="*/ 579793 w 579793"/>
                  <a:gd name="connsiteY39" fmla="*/ 493963 h 538062"/>
                  <a:gd name="connsiteX40" fmla="*/ 348941 w 579793"/>
                  <a:gd name="connsiteY40" fmla="*/ 493963 h 538062"/>
                  <a:gd name="connsiteX41" fmla="*/ 328520 w 579793"/>
                  <a:gd name="connsiteY41" fmla="*/ 0 h 538062"/>
                  <a:gd name="connsiteX42" fmla="*/ 328520 w 579793"/>
                  <a:gd name="connsiteY42" fmla="*/ 538062 h 538062"/>
                  <a:gd name="connsiteX43" fmla="*/ 0 w 579793"/>
                  <a:gd name="connsiteY43" fmla="*/ 453299 h 538062"/>
                  <a:gd name="connsiteX44" fmla="*/ 0 w 579793"/>
                  <a:gd name="connsiteY44" fmla="*/ 84763 h 538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579793" h="538062">
                    <a:moveTo>
                      <a:pt x="461597" y="339060"/>
                    </a:moveTo>
                    <a:cubicBezTo>
                      <a:pt x="430201" y="339060"/>
                      <a:pt x="404346" y="364877"/>
                      <a:pt x="404346" y="396227"/>
                    </a:cubicBezTo>
                    <a:cubicBezTo>
                      <a:pt x="404346" y="427576"/>
                      <a:pt x="430201" y="453393"/>
                      <a:pt x="461597" y="453393"/>
                    </a:cubicBezTo>
                    <a:cubicBezTo>
                      <a:pt x="491146" y="453393"/>
                      <a:pt x="517001" y="427576"/>
                      <a:pt x="517001" y="396227"/>
                    </a:cubicBezTo>
                    <a:lnTo>
                      <a:pt x="461597" y="396227"/>
                    </a:lnTo>
                    <a:close/>
                    <a:moveTo>
                      <a:pt x="467137" y="331684"/>
                    </a:moveTo>
                    <a:lnTo>
                      <a:pt x="467137" y="388850"/>
                    </a:lnTo>
                    <a:lnTo>
                      <a:pt x="524389" y="388850"/>
                    </a:lnTo>
                    <a:cubicBezTo>
                      <a:pt x="524389" y="357501"/>
                      <a:pt x="498533" y="331684"/>
                      <a:pt x="467137" y="331684"/>
                    </a:cubicBezTo>
                    <a:close/>
                    <a:moveTo>
                      <a:pt x="151337" y="153013"/>
                    </a:moveTo>
                    <a:cubicBezTo>
                      <a:pt x="182723" y="153013"/>
                      <a:pt x="203032" y="173265"/>
                      <a:pt x="203032" y="213768"/>
                    </a:cubicBezTo>
                    <a:cubicBezTo>
                      <a:pt x="203032" y="256113"/>
                      <a:pt x="182723" y="278206"/>
                      <a:pt x="149490" y="278206"/>
                    </a:cubicBezTo>
                    <a:cubicBezTo>
                      <a:pt x="140259" y="278206"/>
                      <a:pt x="131028" y="278206"/>
                      <a:pt x="125489" y="276365"/>
                    </a:cubicBezTo>
                    <a:lnTo>
                      <a:pt x="125489" y="156695"/>
                    </a:lnTo>
                    <a:cubicBezTo>
                      <a:pt x="131028" y="154854"/>
                      <a:pt x="140259" y="153013"/>
                      <a:pt x="151337" y="153013"/>
                    </a:cubicBezTo>
                    <a:close/>
                    <a:moveTo>
                      <a:pt x="151341" y="121617"/>
                    </a:moveTo>
                    <a:cubicBezTo>
                      <a:pt x="129193" y="121617"/>
                      <a:pt x="110737" y="123459"/>
                      <a:pt x="97818" y="127145"/>
                    </a:cubicBezTo>
                    <a:lnTo>
                      <a:pt x="97818" y="433029"/>
                    </a:lnTo>
                    <a:lnTo>
                      <a:pt x="125502" y="433029"/>
                    </a:lnTo>
                    <a:lnTo>
                      <a:pt x="125502" y="307727"/>
                    </a:lnTo>
                    <a:cubicBezTo>
                      <a:pt x="132884" y="311413"/>
                      <a:pt x="140267" y="311413"/>
                      <a:pt x="147649" y="311413"/>
                    </a:cubicBezTo>
                    <a:cubicBezTo>
                      <a:pt x="175334" y="311413"/>
                      <a:pt x="199327" y="300357"/>
                      <a:pt x="214092" y="276402"/>
                    </a:cubicBezTo>
                    <a:cubicBezTo>
                      <a:pt x="225165" y="261660"/>
                      <a:pt x="230702" y="239548"/>
                      <a:pt x="230702" y="211908"/>
                    </a:cubicBezTo>
                    <a:cubicBezTo>
                      <a:pt x="230702" y="184268"/>
                      <a:pt x="223320" y="162156"/>
                      <a:pt x="212246" y="147414"/>
                    </a:cubicBezTo>
                    <a:cubicBezTo>
                      <a:pt x="199327" y="130830"/>
                      <a:pt x="179025" y="121617"/>
                      <a:pt x="151341" y="121617"/>
                    </a:cubicBezTo>
                    <a:close/>
                    <a:moveTo>
                      <a:pt x="408039" y="115926"/>
                    </a:moveTo>
                    <a:lnTo>
                      <a:pt x="408039" y="248700"/>
                    </a:lnTo>
                    <a:lnTo>
                      <a:pt x="504074" y="248700"/>
                    </a:lnTo>
                    <a:lnTo>
                      <a:pt x="504074" y="237636"/>
                    </a:lnTo>
                    <a:lnTo>
                      <a:pt x="504074" y="115926"/>
                    </a:lnTo>
                    <a:lnTo>
                      <a:pt x="419120" y="115926"/>
                    </a:lnTo>
                    <a:close/>
                    <a:moveTo>
                      <a:pt x="424661" y="101174"/>
                    </a:moveTo>
                    <a:lnTo>
                      <a:pt x="424661" y="110394"/>
                    </a:lnTo>
                    <a:lnTo>
                      <a:pt x="509614" y="110394"/>
                    </a:lnTo>
                    <a:lnTo>
                      <a:pt x="509614" y="232103"/>
                    </a:lnTo>
                    <a:lnTo>
                      <a:pt x="520695" y="232103"/>
                    </a:lnTo>
                    <a:lnTo>
                      <a:pt x="520695" y="101174"/>
                    </a:lnTo>
                    <a:close/>
                    <a:moveTo>
                      <a:pt x="348941" y="62448"/>
                    </a:moveTo>
                    <a:lnTo>
                      <a:pt x="579793" y="62448"/>
                    </a:lnTo>
                    <a:lnTo>
                      <a:pt x="579793" y="493963"/>
                    </a:lnTo>
                    <a:lnTo>
                      <a:pt x="348941" y="493963"/>
                    </a:lnTo>
                    <a:close/>
                    <a:moveTo>
                      <a:pt x="328520" y="0"/>
                    </a:moveTo>
                    <a:lnTo>
                      <a:pt x="328520" y="538062"/>
                    </a:lnTo>
                    <a:lnTo>
                      <a:pt x="0" y="453299"/>
                    </a:lnTo>
                    <a:lnTo>
                      <a:pt x="0" y="8476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4" name="Text1">
                <a:extLst>
                  <a:ext uri="{FF2B5EF4-FFF2-40B4-BE49-F238E27FC236}">
                    <a16:creationId xmlns:a16="http://schemas.microsoft.com/office/drawing/2014/main" id="{A76F4A69-8F90-BB3F-C4C6-695D24C19AB7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87880" y="4505390"/>
                <a:ext cx="2623030" cy="1329777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algn="ctr">
                  <a:defRPr sz="1400" b="1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1200" b="0" dirty="0">
                    <a:solidFill>
                      <a:schemeClr val="tx1"/>
                    </a:solidFill>
                    <a:sym typeface="Arial" panose="020B0604020202020204" pitchFamily="34" charset="0"/>
                  </a:rPr>
                  <a:t>模板改进，支持实时协作</a:t>
                </a:r>
                <a:endParaRPr lang="en-US" dirty="0"/>
              </a:p>
            </p:txBody>
          </p:sp>
          <p:sp>
            <p:nvSpPr>
              <p:cNvPr id="45" name="Bullet1">
                <a:extLst>
                  <a:ext uri="{FF2B5EF4-FFF2-40B4-BE49-F238E27FC236}">
                    <a16:creationId xmlns:a16="http://schemas.microsoft.com/office/drawing/2014/main" id="{E1B5DA66-81A3-3C3A-57B6-F5693A3DEABE}"/>
                  </a:ext>
                </a:extLst>
              </p:cNvPr>
              <p:cNvSpPr txBox="1"/>
              <p:nvPr/>
            </p:nvSpPr>
            <p:spPr>
              <a:xfrm flipH="1">
                <a:off x="687880" y="3916202"/>
                <a:ext cx="2623030" cy="589188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algn="ctr">
                  <a:defRPr sz="1400" b="1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chemeClr val="tx1"/>
                    </a:solidFill>
                    <a:sym typeface="Arial" panose="020B0604020202020204" pitchFamily="34" charset="0"/>
                  </a:rPr>
                  <a:t>设计改进</a:t>
                </a:r>
                <a:endParaRPr lang="en-US" dirty="0"/>
              </a:p>
            </p:txBody>
          </p:sp>
          <p:sp>
            <p:nvSpPr>
              <p:cNvPr id="56" name="shape1">
                <a:extLst>
                  <a:ext uri="{FF2B5EF4-FFF2-40B4-BE49-F238E27FC236}">
                    <a16:creationId xmlns:a16="http://schemas.microsoft.com/office/drawing/2014/main" id="{F7BF90B7-3022-0C2F-504A-0F24963E98BA}"/>
                  </a:ext>
                </a:extLst>
              </p:cNvPr>
              <p:cNvSpPr/>
              <p:nvPr/>
            </p:nvSpPr>
            <p:spPr>
              <a:xfrm>
                <a:off x="913824" y="3635699"/>
                <a:ext cx="112194" cy="112194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/>
              <a:p>
                <a:pPr algn="ctr"/>
                <a:endParaRPr kumimoji="1" lang="zh-CN" altLang="en-US" sz="2000" b="1">
                  <a:noFill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ADEA1A58-C422-3DDE-74B7-E4B0A9F807A5}"/>
                </a:ext>
              </a:extLst>
            </p:cNvPr>
            <p:cNvGrpSpPr/>
            <p:nvPr/>
          </p:nvGrpSpPr>
          <p:grpSpPr>
            <a:xfrm>
              <a:off x="3357917" y="2816692"/>
              <a:ext cx="2714625" cy="3317407"/>
              <a:chOff x="3375023" y="2816692"/>
              <a:chExt cx="2714625" cy="3317407"/>
            </a:xfrm>
          </p:grpSpPr>
          <p:sp>
            <p:nvSpPr>
              <p:cNvPr id="17" name="ComponentBackground2">
                <a:extLst>
                  <a:ext uri="{FF2B5EF4-FFF2-40B4-BE49-F238E27FC236}">
                    <a16:creationId xmlns:a16="http://schemas.microsoft.com/office/drawing/2014/main" id="{0AB93009-80F9-8D42-BA7B-14B0DDE18E10}"/>
                  </a:ext>
                </a:extLst>
              </p:cNvPr>
              <p:cNvSpPr/>
              <p:nvPr/>
            </p:nvSpPr>
            <p:spPr>
              <a:xfrm>
                <a:off x="3375023" y="5989300"/>
                <a:ext cx="2714625" cy="144799"/>
              </a:xfrm>
              <a:custGeom>
                <a:avLst/>
                <a:gdLst>
                  <a:gd name="connsiteX0" fmla="*/ 0 w 12192000"/>
                  <a:gd name="connsiteY0" fmla="*/ 0 h 734786"/>
                  <a:gd name="connsiteX1" fmla="*/ 12192000 w 12192000"/>
                  <a:gd name="connsiteY1" fmla="*/ 0 h 734786"/>
                  <a:gd name="connsiteX2" fmla="*/ 12192000 w 12192000"/>
                  <a:gd name="connsiteY2" fmla="*/ 734786 h 734786"/>
                  <a:gd name="connsiteX3" fmla="*/ 0 w 12192000"/>
                  <a:gd name="connsiteY3" fmla="*/ 734786 h 73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2000" h="734786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734786"/>
                    </a:lnTo>
                    <a:lnTo>
                      <a:pt x="0" y="73478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/>
              <a:p>
                <a:pPr algn="ctr"/>
                <a:endParaRPr kumimoji="1" lang="zh-CN" altLang="en-US" sz="2000" b="1">
                  <a:noFill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IconBackground2">
                <a:extLst>
                  <a:ext uri="{FF2B5EF4-FFF2-40B4-BE49-F238E27FC236}">
                    <a16:creationId xmlns:a16="http://schemas.microsoft.com/office/drawing/2014/main" id="{0E4CDFB7-7A66-4285-7503-2F778A337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81400" y="2816692"/>
                <a:ext cx="564082" cy="5640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kumimoji="1" sz="2000" b="1">
                    <a:noFill/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endParaRPr lang="zh-CN" altLang="en-US" dirty="0">
                  <a:sym typeface="Arial" panose="020B0604020202020204" pitchFamily="34" charset="0"/>
                </a:endParaRPr>
              </a:p>
            </p:txBody>
          </p:sp>
          <p:sp>
            <p:nvSpPr>
              <p:cNvPr id="32" name="Icon2">
                <a:extLst>
                  <a:ext uri="{FF2B5EF4-FFF2-40B4-BE49-F238E27FC236}">
                    <a16:creationId xmlns:a16="http://schemas.microsoft.com/office/drawing/2014/main" id="{D8B01469-7946-F615-8AF6-8D044FE2A41D}"/>
                  </a:ext>
                </a:extLst>
              </p:cNvPr>
              <p:cNvSpPr/>
              <p:nvPr/>
            </p:nvSpPr>
            <p:spPr>
              <a:xfrm>
                <a:off x="3722166" y="2957628"/>
                <a:ext cx="282551" cy="282211"/>
              </a:xfrm>
              <a:custGeom>
                <a:avLst/>
                <a:gdLst>
                  <a:gd name="T0" fmla="*/ 35 w 667"/>
                  <a:gd name="T1" fmla="*/ 190 h 667"/>
                  <a:gd name="T2" fmla="*/ 35 w 667"/>
                  <a:gd name="T3" fmla="*/ 157 h 667"/>
                  <a:gd name="T4" fmla="*/ 667 w 667"/>
                  <a:gd name="T5" fmla="*/ 157 h 667"/>
                  <a:gd name="T6" fmla="*/ 667 w 667"/>
                  <a:gd name="T7" fmla="*/ 67 h 667"/>
                  <a:gd name="T8" fmla="*/ 600 w 667"/>
                  <a:gd name="T9" fmla="*/ 0 h 667"/>
                  <a:gd name="T10" fmla="*/ 67 w 667"/>
                  <a:gd name="T11" fmla="*/ 0 h 667"/>
                  <a:gd name="T12" fmla="*/ 0 w 667"/>
                  <a:gd name="T13" fmla="*/ 67 h 667"/>
                  <a:gd name="T14" fmla="*/ 0 w 667"/>
                  <a:gd name="T15" fmla="*/ 600 h 667"/>
                  <a:gd name="T16" fmla="*/ 67 w 667"/>
                  <a:gd name="T17" fmla="*/ 667 h 667"/>
                  <a:gd name="T18" fmla="*/ 600 w 667"/>
                  <a:gd name="T19" fmla="*/ 667 h 667"/>
                  <a:gd name="T20" fmla="*/ 667 w 667"/>
                  <a:gd name="T21" fmla="*/ 600 h 667"/>
                  <a:gd name="T22" fmla="*/ 667 w 667"/>
                  <a:gd name="T23" fmla="*/ 190 h 667"/>
                  <a:gd name="T24" fmla="*/ 35 w 667"/>
                  <a:gd name="T25" fmla="*/ 190 h 667"/>
                  <a:gd name="T26" fmla="*/ 225 w 667"/>
                  <a:gd name="T27" fmla="*/ 542 h 667"/>
                  <a:gd name="T28" fmla="*/ 225 w 667"/>
                  <a:gd name="T29" fmla="*/ 292 h 667"/>
                  <a:gd name="T30" fmla="*/ 475 w 667"/>
                  <a:gd name="T31" fmla="*/ 417 h 667"/>
                  <a:gd name="T32" fmla="*/ 225 w 667"/>
                  <a:gd name="T33" fmla="*/ 542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7" h="667">
                    <a:moveTo>
                      <a:pt x="35" y="190"/>
                    </a:moveTo>
                    <a:lnTo>
                      <a:pt x="35" y="157"/>
                    </a:lnTo>
                    <a:lnTo>
                      <a:pt x="667" y="157"/>
                    </a:lnTo>
                    <a:lnTo>
                      <a:pt x="667" y="67"/>
                    </a:lnTo>
                    <a:cubicBezTo>
                      <a:pt x="667" y="30"/>
                      <a:pt x="637" y="0"/>
                      <a:pt x="600" y="0"/>
                    </a:cubicBezTo>
                    <a:lnTo>
                      <a:pt x="67" y="0"/>
                    </a:lnTo>
                    <a:cubicBezTo>
                      <a:pt x="30" y="0"/>
                      <a:pt x="0" y="30"/>
                      <a:pt x="0" y="67"/>
                    </a:cubicBezTo>
                    <a:lnTo>
                      <a:pt x="0" y="600"/>
                    </a:lnTo>
                    <a:cubicBezTo>
                      <a:pt x="0" y="637"/>
                      <a:pt x="30" y="667"/>
                      <a:pt x="67" y="667"/>
                    </a:cubicBezTo>
                    <a:lnTo>
                      <a:pt x="600" y="667"/>
                    </a:lnTo>
                    <a:cubicBezTo>
                      <a:pt x="637" y="667"/>
                      <a:pt x="667" y="637"/>
                      <a:pt x="667" y="600"/>
                    </a:cubicBezTo>
                    <a:lnTo>
                      <a:pt x="667" y="190"/>
                    </a:lnTo>
                    <a:lnTo>
                      <a:pt x="35" y="190"/>
                    </a:lnTo>
                    <a:close/>
                    <a:moveTo>
                      <a:pt x="225" y="542"/>
                    </a:moveTo>
                    <a:lnTo>
                      <a:pt x="225" y="292"/>
                    </a:lnTo>
                    <a:lnTo>
                      <a:pt x="475" y="417"/>
                    </a:lnTo>
                    <a:lnTo>
                      <a:pt x="225" y="54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Text2">
                <a:extLst>
                  <a:ext uri="{FF2B5EF4-FFF2-40B4-BE49-F238E27FC236}">
                    <a16:creationId xmlns:a16="http://schemas.microsoft.com/office/drawing/2014/main" id="{632B9B1D-F136-7592-DFF1-31A9BC4E162D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3581399" y="4505390"/>
                <a:ext cx="2465507" cy="1329777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algn="ctr">
                  <a:defRPr sz="1400" b="1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1200" b="0" dirty="0">
                    <a:solidFill>
                      <a:schemeClr val="tx1"/>
                    </a:solidFill>
                    <a:sym typeface="Arial" panose="020B0604020202020204" pitchFamily="34" charset="0"/>
                  </a:rPr>
                  <a:t>新动画功能，更丰富的效果</a:t>
                </a:r>
                <a:endParaRPr lang="en-US" dirty="0"/>
              </a:p>
            </p:txBody>
          </p:sp>
          <p:sp>
            <p:nvSpPr>
              <p:cNvPr id="47" name="Bullet2">
                <a:extLst>
                  <a:ext uri="{FF2B5EF4-FFF2-40B4-BE49-F238E27FC236}">
                    <a16:creationId xmlns:a16="http://schemas.microsoft.com/office/drawing/2014/main" id="{E7DEFC4D-B89C-C428-E4C6-69D7ECD2E730}"/>
                  </a:ext>
                </a:extLst>
              </p:cNvPr>
              <p:cNvSpPr txBox="1"/>
              <p:nvPr/>
            </p:nvSpPr>
            <p:spPr>
              <a:xfrm flipH="1">
                <a:off x="3581399" y="3916202"/>
                <a:ext cx="2465507" cy="589188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algn="ctr">
                  <a:defRPr sz="1400" b="1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chemeClr val="tx1"/>
                    </a:solidFill>
                    <a:sym typeface="Arial" panose="020B0604020202020204" pitchFamily="34" charset="0"/>
                  </a:rPr>
                  <a:t>动画效果</a:t>
                </a:r>
                <a:endParaRPr lang="en-US" dirty="0"/>
              </a:p>
            </p:txBody>
          </p:sp>
          <p:sp>
            <p:nvSpPr>
              <p:cNvPr id="57" name="shape2">
                <a:extLst>
                  <a:ext uri="{FF2B5EF4-FFF2-40B4-BE49-F238E27FC236}">
                    <a16:creationId xmlns:a16="http://schemas.microsoft.com/office/drawing/2014/main" id="{ED5D2E32-4D6E-9F47-22CD-2DB4300A3C8A}"/>
                  </a:ext>
                </a:extLst>
              </p:cNvPr>
              <p:cNvSpPr/>
              <p:nvPr/>
            </p:nvSpPr>
            <p:spPr>
              <a:xfrm>
                <a:off x="3807344" y="3656092"/>
                <a:ext cx="112194" cy="112194"/>
              </a:xfrm>
              <a:prstGeom prst="ellipse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/>
              <a:p>
                <a:pPr algn="ctr"/>
                <a:endParaRPr kumimoji="1" lang="zh-CN" altLang="en-US" sz="2000" b="1">
                  <a:noFill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16D548FB-3BCC-1807-FD6F-B341FCFB52D4}"/>
                </a:ext>
              </a:extLst>
            </p:cNvPr>
            <p:cNvGrpSpPr/>
            <p:nvPr/>
          </p:nvGrpSpPr>
          <p:grpSpPr>
            <a:xfrm>
              <a:off x="6081095" y="2628016"/>
              <a:ext cx="2714625" cy="3506083"/>
              <a:chOff x="6089649" y="2628016"/>
              <a:chExt cx="2714625" cy="3506083"/>
            </a:xfrm>
          </p:grpSpPr>
          <p:sp>
            <p:nvSpPr>
              <p:cNvPr id="20" name="ComponentBackground3">
                <a:extLst>
                  <a:ext uri="{FF2B5EF4-FFF2-40B4-BE49-F238E27FC236}">
                    <a16:creationId xmlns:a16="http://schemas.microsoft.com/office/drawing/2014/main" id="{97B9593A-9F33-67E8-C531-CCE116464F1A}"/>
                  </a:ext>
                </a:extLst>
              </p:cNvPr>
              <p:cNvSpPr/>
              <p:nvPr/>
            </p:nvSpPr>
            <p:spPr>
              <a:xfrm>
                <a:off x="6089649" y="5989300"/>
                <a:ext cx="2714625" cy="144799"/>
              </a:xfrm>
              <a:custGeom>
                <a:avLst/>
                <a:gdLst>
                  <a:gd name="connsiteX0" fmla="*/ 0 w 12192000"/>
                  <a:gd name="connsiteY0" fmla="*/ 0 h 734786"/>
                  <a:gd name="connsiteX1" fmla="*/ 12192000 w 12192000"/>
                  <a:gd name="connsiteY1" fmla="*/ 0 h 734786"/>
                  <a:gd name="connsiteX2" fmla="*/ 12192000 w 12192000"/>
                  <a:gd name="connsiteY2" fmla="*/ 734786 h 734786"/>
                  <a:gd name="connsiteX3" fmla="*/ 0 w 12192000"/>
                  <a:gd name="connsiteY3" fmla="*/ 734786 h 73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2000" h="734786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734786"/>
                    </a:lnTo>
                    <a:lnTo>
                      <a:pt x="0" y="73478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50000">
                    <a:schemeClr val="accent3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/>
              <a:p>
                <a:pPr algn="ctr"/>
                <a:endParaRPr kumimoji="1" lang="zh-CN" altLang="en-US" sz="2000" b="1">
                  <a:noFill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IconBackground3">
                <a:extLst>
                  <a:ext uri="{FF2B5EF4-FFF2-40B4-BE49-F238E27FC236}">
                    <a16:creationId xmlns:a16="http://schemas.microsoft.com/office/drawing/2014/main" id="{68A6A6CB-7CF7-A104-0740-15C659182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193352" y="2628016"/>
                <a:ext cx="564082" cy="5640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50000">
                    <a:schemeClr val="accent3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kumimoji="1" sz="2000" b="1">
                    <a:noFill/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endParaRPr lang="zh-CN" altLang="en-US" dirty="0">
                  <a:sym typeface="Arial" panose="020B0604020202020204" pitchFamily="34" charset="0"/>
                </a:endParaRPr>
              </a:p>
            </p:txBody>
          </p:sp>
          <p:sp>
            <p:nvSpPr>
              <p:cNvPr id="43" name="Icon3">
                <a:extLst>
                  <a:ext uri="{FF2B5EF4-FFF2-40B4-BE49-F238E27FC236}">
                    <a16:creationId xmlns:a16="http://schemas.microsoft.com/office/drawing/2014/main" id="{37E2770B-CBB3-27F7-FBA7-4072F57BD322}"/>
                  </a:ext>
                </a:extLst>
              </p:cNvPr>
              <p:cNvSpPr/>
              <p:nvPr/>
            </p:nvSpPr>
            <p:spPr>
              <a:xfrm>
                <a:off x="6355355" y="2766212"/>
                <a:ext cx="240076" cy="287690"/>
              </a:xfrm>
              <a:custGeom>
                <a:avLst/>
                <a:gdLst>
                  <a:gd name="T0" fmla="*/ 4082 w 5689"/>
                  <a:gd name="T1" fmla="*/ 0 h 6827"/>
                  <a:gd name="T2" fmla="*/ 0 w 5689"/>
                  <a:gd name="T3" fmla="*/ 0 h 6827"/>
                  <a:gd name="T4" fmla="*/ 0 w 5689"/>
                  <a:gd name="T5" fmla="*/ 6827 h 6827"/>
                  <a:gd name="T6" fmla="*/ 5689 w 5689"/>
                  <a:gd name="T7" fmla="*/ 6827 h 6827"/>
                  <a:gd name="T8" fmla="*/ 5689 w 5689"/>
                  <a:gd name="T9" fmla="*/ 1286 h 6827"/>
                  <a:gd name="T10" fmla="*/ 4082 w 5689"/>
                  <a:gd name="T11" fmla="*/ 0 h 6827"/>
                  <a:gd name="T12" fmla="*/ 3129 w 5689"/>
                  <a:gd name="T13" fmla="*/ 1138 h 6827"/>
                  <a:gd name="T14" fmla="*/ 4267 w 5689"/>
                  <a:gd name="T15" fmla="*/ 2276 h 6827"/>
                  <a:gd name="T16" fmla="*/ 3129 w 5689"/>
                  <a:gd name="T17" fmla="*/ 2276 h 6827"/>
                  <a:gd name="T18" fmla="*/ 3129 w 5689"/>
                  <a:gd name="T19" fmla="*/ 1138 h 6827"/>
                  <a:gd name="T20" fmla="*/ 2844 w 5689"/>
                  <a:gd name="T21" fmla="*/ 1422 h 6827"/>
                  <a:gd name="T22" fmla="*/ 2844 w 5689"/>
                  <a:gd name="T23" fmla="*/ 2560 h 6827"/>
                  <a:gd name="T24" fmla="*/ 3982 w 5689"/>
                  <a:gd name="T25" fmla="*/ 2560 h 6827"/>
                  <a:gd name="T26" fmla="*/ 2844 w 5689"/>
                  <a:gd name="T27" fmla="*/ 3698 h 6827"/>
                  <a:gd name="T28" fmla="*/ 1707 w 5689"/>
                  <a:gd name="T29" fmla="*/ 2560 h 6827"/>
                  <a:gd name="T30" fmla="*/ 2844 w 5689"/>
                  <a:gd name="T31" fmla="*/ 1422 h 6827"/>
                  <a:gd name="T32" fmla="*/ 1991 w 5689"/>
                  <a:gd name="T33" fmla="*/ 4267 h 6827"/>
                  <a:gd name="T34" fmla="*/ 3698 w 5689"/>
                  <a:gd name="T35" fmla="*/ 4267 h 6827"/>
                  <a:gd name="T36" fmla="*/ 3982 w 5689"/>
                  <a:gd name="T37" fmla="*/ 4551 h 6827"/>
                  <a:gd name="T38" fmla="*/ 3698 w 5689"/>
                  <a:gd name="T39" fmla="*/ 4836 h 6827"/>
                  <a:gd name="T40" fmla="*/ 1991 w 5689"/>
                  <a:gd name="T41" fmla="*/ 4836 h 6827"/>
                  <a:gd name="T42" fmla="*/ 1707 w 5689"/>
                  <a:gd name="T43" fmla="*/ 4551 h 6827"/>
                  <a:gd name="T44" fmla="*/ 1991 w 5689"/>
                  <a:gd name="T45" fmla="*/ 4267 h 6827"/>
                  <a:gd name="T46" fmla="*/ 4267 w 5689"/>
                  <a:gd name="T47" fmla="*/ 5973 h 6827"/>
                  <a:gd name="T48" fmla="*/ 1422 w 5689"/>
                  <a:gd name="T49" fmla="*/ 5973 h 6827"/>
                  <a:gd name="T50" fmla="*/ 1138 w 5689"/>
                  <a:gd name="T51" fmla="*/ 5689 h 6827"/>
                  <a:gd name="T52" fmla="*/ 1422 w 5689"/>
                  <a:gd name="T53" fmla="*/ 5404 h 6827"/>
                  <a:gd name="T54" fmla="*/ 4267 w 5689"/>
                  <a:gd name="T55" fmla="*/ 5404 h 6827"/>
                  <a:gd name="T56" fmla="*/ 4551 w 5689"/>
                  <a:gd name="T57" fmla="*/ 5689 h 6827"/>
                  <a:gd name="T58" fmla="*/ 4267 w 5689"/>
                  <a:gd name="T59" fmla="*/ 5973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689" h="6827">
                    <a:moveTo>
                      <a:pt x="4082" y="0"/>
                    </a:moveTo>
                    <a:lnTo>
                      <a:pt x="0" y="0"/>
                    </a:lnTo>
                    <a:lnTo>
                      <a:pt x="0" y="6827"/>
                    </a:lnTo>
                    <a:lnTo>
                      <a:pt x="5689" y="6827"/>
                    </a:lnTo>
                    <a:lnTo>
                      <a:pt x="5689" y="1286"/>
                    </a:lnTo>
                    <a:lnTo>
                      <a:pt x="4082" y="0"/>
                    </a:lnTo>
                    <a:close/>
                    <a:moveTo>
                      <a:pt x="3129" y="1138"/>
                    </a:moveTo>
                    <a:cubicBezTo>
                      <a:pt x="3757" y="1138"/>
                      <a:pt x="4267" y="1647"/>
                      <a:pt x="4267" y="2276"/>
                    </a:cubicBezTo>
                    <a:lnTo>
                      <a:pt x="3129" y="2276"/>
                    </a:lnTo>
                    <a:lnTo>
                      <a:pt x="3129" y="1138"/>
                    </a:lnTo>
                    <a:close/>
                    <a:moveTo>
                      <a:pt x="2844" y="1422"/>
                    </a:moveTo>
                    <a:lnTo>
                      <a:pt x="2844" y="2560"/>
                    </a:lnTo>
                    <a:lnTo>
                      <a:pt x="3982" y="2560"/>
                    </a:lnTo>
                    <a:cubicBezTo>
                      <a:pt x="3982" y="3188"/>
                      <a:pt x="3473" y="3698"/>
                      <a:pt x="2844" y="3698"/>
                    </a:cubicBezTo>
                    <a:cubicBezTo>
                      <a:pt x="2216" y="3698"/>
                      <a:pt x="1707" y="3188"/>
                      <a:pt x="1707" y="2560"/>
                    </a:cubicBezTo>
                    <a:cubicBezTo>
                      <a:pt x="1707" y="1932"/>
                      <a:pt x="2216" y="1422"/>
                      <a:pt x="2844" y="1422"/>
                    </a:cubicBezTo>
                    <a:close/>
                    <a:moveTo>
                      <a:pt x="1991" y="4267"/>
                    </a:moveTo>
                    <a:lnTo>
                      <a:pt x="3698" y="4267"/>
                    </a:lnTo>
                    <a:cubicBezTo>
                      <a:pt x="3855" y="4267"/>
                      <a:pt x="3982" y="4394"/>
                      <a:pt x="3982" y="4551"/>
                    </a:cubicBezTo>
                    <a:cubicBezTo>
                      <a:pt x="3982" y="4708"/>
                      <a:pt x="3855" y="4836"/>
                      <a:pt x="3698" y="4836"/>
                    </a:cubicBezTo>
                    <a:lnTo>
                      <a:pt x="1991" y="4836"/>
                    </a:lnTo>
                    <a:cubicBezTo>
                      <a:pt x="1834" y="4836"/>
                      <a:pt x="1707" y="4708"/>
                      <a:pt x="1707" y="4551"/>
                    </a:cubicBezTo>
                    <a:cubicBezTo>
                      <a:pt x="1707" y="4394"/>
                      <a:pt x="1834" y="4267"/>
                      <a:pt x="1991" y="4267"/>
                    </a:cubicBezTo>
                    <a:close/>
                    <a:moveTo>
                      <a:pt x="4267" y="5973"/>
                    </a:moveTo>
                    <a:lnTo>
                      <a:pt x="1422" y="5973"/>
                    </a:lnTo>
                    <a:cubicBezTo>
                      <a:pt x="1265" y="5973"/>
                      <a:pt x="1138" y="5846"/>
                      <a:pt x="1138" y="5689"/>
                    </a:cubicBezTo>
                    <a:cubicBezTo>
                      <a:pt x="1138" y="5532"/>
                      <a:pt x="1265" y="5404"/>
                      <a:pt x="1422" y="5404"/>
                    </a:cubicBezTo>
                    <a:lnTo>
                      <a:pt x="4267" y="5404"/>
                    </a:lnTo>
                    <a:cubicBezTo>
                      <a:pt x="4424" y="5404"/>
                      <a:pt x="4551" y="5532"/>
                      <a:pt x="4551" y="5689"/>
                    </a:cubicBezTo>
                    <a:cubicBezTo>
                      <a:pt x="4551" y="5846"/>
                      <a:pt x="4424" y="5973"/>
                      <a:pt x="4267" y="59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8" name="Text3">
                <a:extLst>
                  <a:ext uri="{FF2B5EF4-FFF2-40B4-BE49-F238E27FC236}">
                    <a16:creationId xmlns:a16="http://schemas.microsoft.com/office/drawing/2014/main" id="{2FD7ED6D-A14D-54B6-E34D-845445443369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93352" y="4505390"/>
                <a:ext cx="2589552" cy="1329777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algn="ctr">
                  <a:defRPr sz="1400" b="1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1200" b="0" dirty="0">
                    <a:solidFill>
                      <a:schemeClr val="tx1"/>
                    </a:solidFill>
                    <a:sym typeface="Arial" panose="020B0604020202020204" pitchFamily="34" charset="0"/>
                  </a:rPr>
                  <a:t>更强大的图表和数据展示</a:t>
                </a:r>
                <a:endParaRPr lang="en-US" dirty="0"/>
              </a:p>
            </p:txBody>
          </p:sp>
          <p:sp>
            <p:nvSpPr>
              <p:cNvPr id="49" name="Bullet3">
                <a:extLst>
                  <a:ext uri="{FF2B5EF4-FFF2-40B4-BE49-F238E27FC236}">
                    <a16:creationId xmlns:a16="http://schemas.microsoft.com/office/drawing/2014/main" id="{CEDA05B3-C7B6-97F6-5389-3B4BE5004939}"/>
                  </a:ext>
                </a:extLst>
              </p:cNvPr>
              <p:cNvSpPr txBox="1"/>
              <p:nvPr/>
            </p:nvSpPr>
            <p:spPr>
              <a:xfrm flipH="1">
                <a:off x="6193352" y="3916202"/>
                <a:ext cx="2589552" cy="589188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algn="ctr">
                  <a:defRPr sz="1400" b="1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chemeClr val="tx1"/>
                    </a:solidFill>
                    <a:sym typeface="Arial" panose="020B0604020202020204" pitchFamily="34" charset="0"/>
                  </a:rPr>
                  <a:t>数据视觉化</a:t>
                </a:r>
                <a:endParaRPr lang="en-US" dirty="0"/>
              </a:p>
            </p:txBody>
          </p:sp>
          <p:sp>
            <p:nvSpPr>
              <p:cNvPr id="58" name="shape3">
                <a:extLst>
                  <a:ext uri="{FF2B5EF4-FFF2-40B4-BE49-F238E27FC236}">
                    <a16:creationId xmlns:a16="http://schemas.microsoft.com/office/drawing/2014/main" id="{5E4F0231-CE66-F36A-45D2-0A24FCA8998A}"/>
                  </a:ext>
                </a:extLst>
              </p:cNvPr>
              <p:cNvSpPr/>
              <p:nvPr/>
            </p:nvSpPr>
            <p:spPr>
              <a:xfrm>
                <a:off x="6419296" y="3436904"/>
                <a:ext cx="112194" cy="112194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50000">
                    <a:schemeClr val="accent3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/>
              <a:p>
                <a:pPr algn="ctr"/>
                <a:endParaRPr kumimoji="1" lang="zh-CN" altLang="en-US" sz="2000" b="1">
                  <a:noFill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550E8919-F930-DBC3-02F1-47031D2D8E14}"/>
                </a:ext>
              </a:extLst>
            </p:cNvPr>
            <p:cNvGrpSpPr/>
            <p:nvPr/>
          </p:nvGrpSpPr>
          <p:grpSpPr>
            <a:xfrm>
              <a:off x="8752956" y="2015653"/>
              <a:ext cx="2765943" cy="4118446"/>
              <a:chOff x="8752956" y="2015653"/>
              <a:chExt cx="2765943" cy="4118446"/>
            </a:xfrm>
          </p:grpSpPr>
          <p:sp>
            <p:nvSpPr>
              <p:cNvPr id="21" name="ComponentBackground4">
                <a:extLst>
                  <a:ext uri="{FF2B5EF4-FFF2-40B4-BE49-F238E27FC236}">
                    <a16:creationId xmlns:a16="http://schemas.microsoft.com/office/drawing/2014/main" id="{62E2D617-B3BB-CE82-2B31-7351C7ADB4D8}"/>
                  </a:ext>
                </a:extLst>
              </p:cNvPr>
              <p:cNvSpPr/>
              <p:nvPr/>
            </p:nvSpPr>
            <p:spPr>
              <a:xfrm>
                <a:off x="8804274" y="5989300"/>
                <a:ext cx="2714625" cy="144799"/>
              </a:xfrm>
              <a:custGeom>
                <a:avLst/>
                <a:gdLst>
                  <a:gd name="connsiteX0" fmla="*/ 0 w 12192000"/>
                  <a:gd name="connsiteY0" fmla="*/ 0 h 734786"/>
                  <a:gd name="connsiteX1" fmla="*/ 12192000 w 12192000"/>
                  <a:gd name="connsiteY1" fmla="*/ 0 h 734786"/>
                  <a:gd name="connsiteX2" fmla="*/ 12192000 w 12192000"/>
                  <a:gd name="connsiteY2" fmla="*/ 734786 h 734786"/>
                  <a:gd name="connsiteX3" fmla="*/ 0 w 12192000"/>
                  <a:gd name="connsiteY3" fmla="*/ 734786 h 73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2000" h="734786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734786"/>
                    </a:lnTo>
                    <a:lnTo>
                      <a:pt x="0" y="73478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50000">
                    <a:schemeClr val="accent4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/>
              <a:p>
                <a:pPr algn="ctr"/>
                <a:endParaRPr kumimoji="1" lang="zh-CN" altLang="en-US" sz="2000" b="1">
                  <a:noFill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IconBackground4">
                <a:extLst>
                  <a:ext uri="{FF2B5EF4-FFF2-40B4-BE49-F238E27FC236}">
                    <a16:creationId xmlns:a16="http://schemas.microsoft.com/office/drawing/2014/main" id="{1CB587DD-40BC-5953-5628-4552B10DCD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752956" y="2015653"/>
                <a:ext cx="564082" cy="5640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50000">
                    <a:schemeClr val="accent4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kumimoji="1" sz="2000" b="1">
                    <a:noFill/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endParaRPr lang="zh-CN" altLang="en-US" dirty="0">
                  <a:sym typeface="Arial" panose="020B0604020202020204" pitchFamily="34" charset="0"/>
                </a:endParaRPr>
              </a:p>
            </p:txBody>
          </p:sp>
          <p:sp>
            <p:nvSpPr>
              <p:cNvPr id="40" name="Icon4">
                <a:extLst>
                  <a:ext uri="{FF2B5EF4-FFF2-40B4-BE49-F238E27FC236}">
                    <a16:creationId xmlns:a16="http://schemas.microsoft.com/office/drawing/2014/main" id="{4462A1E9-2659-BE54-7E1B-FAD50B0283C0}"/>
                  </a:ext>
                </a:extLst>
              </p:cNvPr>
              <p:cNvSpPr/>
              <p:nvPr/>
            </p:nvSpPr>
            <p:spPr>
              <a:xfrm>
                <a:off x="8893978" y="2223024"/>
                <a:ext cx="282039" cy="149340"/>
              </a:xfrm>
              <a:custGeom>
                <a:avLst/>
                <a:gdLst>
                  <a:gd name="connsiteX0" fmla="*/ 549407 w 606368"/>
                  <a:gd name="connsiteY0" fmla="*/ 283216 h 321073"/>
                  <a:gd name="connsiteX1" fmla="*/ 549407 w 606368"/>
                  <a:gd name="connsiteY1" fmla="*/ 303300 h 321073"/>
                  <a:gd name="connsiteX2" fmla="*/ 569611 w 606368"/>
                  <a:gd name="connsiteY2" fmla="*/ 303300 h 321073"/>
                  <a:gd name="connsiteX3" fmla="*/ 569611 w 606368"/>
                  <a:gd name="connsiteY3" fmla="*/ 283216 h 321073"/>
                  <a:gd name="connsiteX4" fmla="*/ 36757 w 606368"/>
                  <a:gd name="connsiteY4" fmla="*/ 283216 h 321073"/>
                  <a:gd name="connsiteX5" fmla="*/ 36757 w 606368"/>
                  <a:gd name="connsiteY5" fmla="*/ 303300 h 321073"/>
                  <a:gd name="connsiteX6" fmla="*/ 56961 w 606368"/>
                  <a:gd name="connsiteY6" fmla="*/ 303300 h 321073"/>
                  <a:gd name="connsiteX7" fmla="*/ 56961 w 606368"/>
                  <a:gd name="connsiteY7" fmla="*/ 283216 h 321073"/>
                  <a:gd name="connsiteX8" fmla="*/ 189327 w 606368"/>
                  <a:gd name="connsiteY8" fmla="*/ 123278 h 321073"/>
                  <a:gd name="connsiteX9" fmla="*/ 227221 w 606368"/>
                  <a:gd name="connsiteY9" fmla="*/ 123278 h 321073"/>
                  <a:gd name="connsiteX10" fmla="*/ 227221 w 606368"/>
                  <a:gd name="connsiteY10" fmla="*/ 141061 h 321073"/>
                  <a:gd name="connsiteX11" fmla="*/ 189327 w 606368"/>
                  <a:gd name="connsiteY11" fmla="*/ 141061 h 321073"/>
                  <a:gd name="connsiteX12" fmla="*/ 274756 w 606368"/>
                  <a:gd name="connsiteY12" fmla="*/ 122007 h 321073"/>
                  <a:gd name="connsiteX13" fmla="*/ 264620 w 606368"/>
                  <a:gd name="connsiteY13" fmla="*/ 132143 h 321073"/>
                  <a:gd name="connsiteX14" fmla="*/ 274756 w 606368"/>
                  <a:gd name="connsiteY14" fmla="*/ 142190 h 321073"/>
                  <a:gd name="connsiteX15" fmla="*/ 284803 w 606368"/>
                  <a:gd name="connsiteY15" fmla="*/ 132143 h 321073"/>
                  <a:gd name="connsiteX16" fmla="*/ 274756 w 606368"/>
                  <a:gd name="connsiteY16" fmla="*/ 122007 h 321073"/>
                  <a:gd name="connsiteX17" fmla="*/ 142401 w 606368"/>
                  <a:gd name="connsiteY17" fmla="*/ 113116 h 321073"/>
                  <a:gd name="connsiteX18" fmla="*/ 160183 w 606368"/>
                  <a:gd name="connsiteY18" fmla="*/ 113116 h 321073"/>
                  <a:gd name="connsiteX19" fmla="*/ 160183 w 606368"/>
                  <a:gd name="connsiteY19" fmla="*/ 236394 h 321073"/>
                  <a:gd name="connsiteX20" fmla="*/ 142401 w 606368"/>
                  <a:gd name="connsiteY20" fmla="*/ 236394 h 321073"/>
                  <a:gd name="connsiteX21" fmla="*/ 94981 w 606368"/>
                  <a:gd name="connsiteY21" fmla="*/ 113116 h 321073"/>
                  <a:gd name="connsiteX22" fmla="*/ 112763 w 606368"/>
                  <a:gd name="connsiteY22" fmla="*/ 113116 h 321073"/>
                  <a:gd name="connsiteX23" fmla="*/ 112763 w 606368"/>
                  <a:gd name="connsiteY23" fmla="*/ 236394 h 321073"/>
                  <a:gd name="connsiteX24" fmla="*/ 94981 w 606368"/>
                  <a:gd name="connsiteY24" fmla="*/ 236394 h 321073"/>
                  <a:gd name="connsiteX25" fmla="*/ 47420 w 606368"/>
                  <a:gd name="connsiteY25" fmla="*/ 113116 h 321073"/>
                  <a:gd name="connsiteX26" fmla="*/ 65273 w 606368"/>
                  <a:gd name="connsiteY26" fmla="*/ 113116 h 321073"/>
                  <a:gd name="connsiteX27" fmla="*/ 65273 w 606368"/>
                  <a:gd name="connsiteY27" fmla="*/ 236394 h 321073"/>
                  <a:gd name="connsiteX28" fmla="*/ 47420 w 606368"/>
                  <a:gd name="connsiteY28" fmla="*/ 236394 h 321073"/>
                  <a:gd name="connsiteX29" fmla="*/ 274756 w 606368"/>
                  <a:gd name="connsiteY29" fmla="*/ 104225 h 321073"/>
                  <a:gd name="connsiteX30" fmla="*/ 302585 w 606368"/>
                  <a:gd name="connsiteY30" fmla="*/ 132143 h 321073"/>
                  <a:gd name="connsiteX31" fmla="*/ 274756 w 606368"/>
                  <a:gd name="connsiteY31" fmla="*/ 159972 h 321073"/>
                  <a:gd name="connsiteX32" fmla="*/ 246838 w 606368"/>
                  <a:gd name="connsiteY32" fmla="*/ 132143 h 321073"/>
                  <a:gd name="connsiteX33" fmla="*/ 274756 w 606368"/>
                  <a:gd name="connsiteY33" fmla="*/ 104225 h 321073"/>
                  <a:gd name="connsiteX34" fmla="*/ 17800 w 606368"/>
                  <a:gd name="connsiteY34" fmla="*/ 84156 h 321073"/>
                  <a:gd name="connsiteX35" fmla="*/ 17800 w 606368"/>
                  <a:gd name="connsiteY35" fmla="*/ 265443 h 321073"/>
                  <a:gd name="connsiteX36" fmla="*/ 588568 w 606368"/>
                  <a:gd name="connsiteY36" fmla="*/ 265443 h 321073"/>
                  <a:gd name="connsiteX37" fmla="*/ 588568 w 606368"/>
                  <a:gd name="connsiteY37" fmla="*/ 84156 h 321073"/>
                  <a:gd name="connsiteX38" fmla="*/ 545669 w 606368"/>
                  <a:gd name="connsiteY38" fmla="*/ 84156 h 321073"/>
                  <a:gd name="connsiteX39" fmla="*/ 549407 w 606368"/>
                  <a:gd name="connsiteY39" fmla="*/ 113126 h 321073"/>
                  <a:gd name="connsiteX40" fmla="*/ 436108 w 606368"/>
                  <a:gd name="connsiteY40" fmla="*/ 226342 h 321073"/>
                  <a:gd name="connsiteX41" fmla="*/ 322809 w 606368"/>
                  <a:gd name="connsiteY41" fmla="*/ 113126 h 321073"/>
                  <a:gd name="connsiteX42" fmla="*/ 326547 w 606368"/>
                  <a:gd name="connsiteY42" fmla="*/ 84156 h 321073"/>
                  <a:gd name="connsiteX43" fmla="*/ 436094 w 606368"/>
                  <a:gd name="connsiteY43" fmla="*/ 75787 h 321073"/>
                  <a:gd name="connsiteX44" fmla="*/ 473494 w 606368"/>
                  <a:gd name="connsiteY44" fmla="*/ 113116 h 321073"/>
                  <a:gd name="connsiteX45" fmla="*/ 455685 w 606368"/>
                  <a:gd name="connsiteY45" fmla="*/ 113116 h 321073"/>
                  <a:gd name="connsiteX46" fmla="*/ 436094 w 606368"/>
                  <a:gd name="connsiteY46" fmla="*/ 93563 h 321073"/>
                  <a:gd name="connsiteX47" fmla="*/ 436129 w 606368"/>
                  <a:gd name="connsiteY47" fmla="*/ 55737 h 321073"/>
                  <a:gd name="connsiteX48" fmla="*/ 378534 w 606368"/>
                  <a:gd name="connsiteY48" fmla="*/ 113143 h 321073"/>
                  <a:gd name="connsiteX49" fmla="*/ 436129 w 606368"/>
                  <a:gd name="connsiteY49" fmla="*/ 170637 h 321073"/>
                  <a:gd name="connsiteX50" fmla="*/ 493724 w 606368"/>
                  <a:gd name="connsiteY50" fmla="*/ 113143 h 321073"/>
                  <a:gd name="connsiteX51" fmla="*/ 436129 w 606368"/>
                  <a:gd name="connsiteY51" fmla="*/ 55737 h 321073"/>
                  <a:gd name="connsiteX52" fmla="*/ 436129 w 606368"/>
                  <a:gd name="connsiteY52" fmla="*/ 37964 h 321073"/>
                  <a:gd name="connsiteX53" fmla="*/ 511528 w 606368"/>
                  <a:gd name="connsiteY53" fmla="*/ 113143 h 321073"/>
                  <a:gd name="connsiteX54" fmla="*/ 436129 w 606368"/>
                  <a:gd name="connsiteY54" fmla="*/ 188410 h 321073"/>
                  <a:gd name="connsiteX55" fmla="*/ 360730 w 606368"/>
                  <a:gd name="connsiteY55" fmla="*/ 113143 h 321073"/>
                  <a:gd name="connsiteX56" fmla="*/ 436129 w 606368"/>
                  <a:gd name="connsiteY56" fmla="*/ 37964 h 321073"/>
                  <a:gd name="connsiteX57" fmla="*/ 436108 w 606368"/>
                  <a:gd name="connsiteY57" fmla="*/ 17773 h 321073"/>
                  <a:gd name="connsiteX58" fmla="*/ 340609 w 606368"/>
                  <a:gd name="connsiteY58" fmla="*/ 113126 h 321073"/>
                  <a:gd name="connsiteX59" fmla="*/ 436108 w 606368"/>
                  <a:gd name="connsiteY59" fmla="*/ 208569 h 321073"/>
                  <a:gd name="connsiteX60" fmla="*/ 531607 w 606368"/>
                  <a:gd name="connsiteY60" fmla="*/ 113126 h 321073"/>
                  <a:gd name="connsiteX61" fmla="*/ 436108 w 606368"/>
                  <a:gd name="connsiteY61" fmla="*/ 17773 h 321073"/>
                  <a:gd name="connsiteX62" fmla="*/ 436108 w 606368"/>
                  <a:gd name="connsiteY62" fmla="*/ 0 h 321073"/>
                  <a:gd name="connsiteX63" fmla="*/ 539261 w 606368"/>
                  <a:gd name="connsiteY63" fmla="*/ 66383 h 321073"/>
                  <a:gd name="connsiteX64" fmla="*/ 606368 w 606368"/>
                  <a:gd name="connsiteY64" fmla="*/ 66383 h 321073"/>
                  <a:gd name="connsiteX65" fmla="*/ 606368 w 606368"/>
                  <a:gd name="connsiteY65" fmla="*/ 283216 h 321073"/>
                  <a:gd name="connsiteX66" fmla="*/ 587411 w 606368"/>
                  <a:gd name="connsiteY66" fmla="*/ 283216 h 321073"/>
                  <a:gd name="connsiteX67" fmla="*/ 587411 w 606368"/>
                  <a:gd name="connsiteY67" fmla="*/ 321073 h 321073"/>
                  <a:gd name="connsiteX68" fmla="*/ 531607 w 606368"/>
                  <a:gd name="connsiteY68" fmla="*/ 321073 h 321073"/>
                  <a:gd name="connsiteX69" fmla="*/ 531607 w 606368"/>
                  <a:gd name="connsiteY69" fmla="*/ 283216 h 321073"/>
                  <a:gd name="connsiteX70" fmla="*/ 74761 w 606368"/>
                  <a:gd name="connsiteY70" fmla="*/ 283216 h 321073"/>
                  <a:gd name="connsiteX71" fmla="*/ 74761 w 606368"/>
                  <a:gd name="connsiteY71" fmla="*/ 321073 h 321073"/>
                  <a:gd name="connsiteX72" fmla="*/ 18957 w 606368"/>
                  <a:gd name="connsiteY72" fmla="*/ 321073 h 321073"/>
                  <a:gd name="connsiteX73" fmla="*/ 18957 w 606368"/>
                  <a:gd name="connsiteY73" fmla="*/ 283216 h 321073"/>
                  <a:gd name="connsiteX74" fmla="*/ 0 w 606368"/>
                  <a:gd name="connsiteY74" fmla="*/ 283216 h 321073"/>
                  <a:gd name="connsiteX75" fmla="*/ 0 w 606368"/>
                  <a:gd name="connsiteY75" fmla="*/ 66383 h 321073"/>
                  <a:gd name="connsiteX76" fmla="*/ 332955 w 606368"/>
                  <a:gd name="connsiteY76" fmla="*/ 66383 h 321073"/>
                  <a:gd name="connsiteX77" fmla="*/ 436108 w 606368"/>
                  <a:gd name="connsiteY77" fmla="*/ 0 h 321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06368" h="321073">
                    <a:moveTo>
                      <a:pt x="549407" y="283216"/>
                    </a:moveTo>
                    <a:lnTo>
                      <a:pt x="549407" y="303300"/>
                    </a:lnTo>
                    <a:lnTo>
                      <a:pt x="569611" y="303300"/>
                    </a:lnTo>
                    <a:lnTo>
                      <a:pt x="569611" y="283216"/>
                    </a:lnTo>
                    <a:close/>
                    <a:moveTo>
                      <a:pt x="36757" y="283216"/>
                    </a:moveTo>
                    <a:lnTo>
                      <a:pt x="36757" y="303300"/>
                    </a:lnTo>
                    <a:lnTo>
                      <a:pt x="56961" y="303300"/>
                    </a:lnTo>
                    <a:lnTo>
                      <a:pt x="56961" y="283216"/>
                    </a:lnTo>
                    <a:close/>
                    <a:moveTo>
                      <a:pt x="189327" y="123278"/>
                    </a:moveTo>
                    <a:lnTo>
                      <a:pt x="227221" y="123278"/>
                    </a:lnTo>
                    <a:lnTo>
                      <a:pt x="227221" y="141061"/>
                    </a:lnTo>
                    <a:lnTo>
                      <a:pt x="189327" y="141061"/>
                    </a:lnTo>
                    <a:close/>
                    <a:moveTo>
                      <a:pt x="274756" y="122007"/>
                    </a:moveTo>
                    <a:cubicBezTo>
                      <a:pt x="269154" y="122007"/>
                      <a:pt x="264620" y="126542"/>
                      <a:pt x="264620" y="132143"/>
                    </a:cubicBezTo>
                    <a:cubicBezTo>
                      <a:pt x="264620" y="137655"/>
                      <a:pt x="269154" y="142190"/>
                      <a:pt x="274756" y="142190"/>
                    </a:cubicBezTo>
                    <a:cubicBezTo>
                      <a:pt x="280268" y="142190"/>
                      <a:pt x="284803" y="137655"/>
                      <a:pt x="284803" y="132143"/>
                    </a:cubicBezTo>
                    <a:cubicBezTo>
                      <a:pt x="284803" y="126542"/>
                      <a:pt x="280268" y="122007"/>
                      <a:pt x="274756" y="122007"/>
                    </a:cubicBezTo>
                    <a:close/>
                    <a:moveTo>
                      <a:pt x="142401" y="113116"/>
                    </a:moveTo>
                    <a:lnTo>
                      <a:pt x="160183" y="113116"/>
                    </a:lnTo>
                    <a:lnTo>
                      <a:pt x="160183" y="236394"/>
                    </a:lnTo>
                    <a:lnTo>
                      <a:pt x="142401" y="236394"/>
                    </a:lnTo>
                    <a:close/>
                    <a:moveTo>
                      <a:pt x="94981" y="113116"/>
                    </a:moveTo>
                    <a:lnTo>
                      <a:pt x="112763" y="113116"/>
                    </a:lnTo>
                    <a:lnTo>
                      <a:pt x="112763" y="236394"/>
                    </a:lnTo>
                    <a:lnTo>
                      <a:pt x="94981" y="236394"/>
                    </a:lnTo>
                    <a:close/>
                    <a:moveTo>
                      <a:pt x="47420" y="113116"/>
                    </a:moveTo>
                    <a:lnTo>
                      <a:pt x="65273" y="113116"/>
                    </a:lnTo>
                    <a:lnTo>
                      <a:pt x="65273" y="236394"/>
                    </a:lnTo>
                    <a:lnTo>
                      <a:pt x="47420" y="236394"/>
                    </a:lnTo>
                    <a:close/>
                    <a:moveTo>
                      <a:pt x="274756" y="104225"/>
                    </a:moveTo>
                    <a:cubicBezTo>
                      <a:pt x="290048" y="104225"/>
                      <a:pt x="302585" y="116761"/>
                      <a:pt x="302585" y="132143"/>
                    </a:cubicBezTo>
                    <a:cubicBezTo>
                      <a:pt x="302585" y="147436"/>
                      <a:pt x="290048" y="159972"/>
                      <a:pt x="274756" y="159972"/>
                    </a:cubicBezTo>
                    <a:cubicBezTo>
                      <a:pt x="259374" y="159972"/>
                      <a:pt x="246838" y="147436"/>
                      <a:pt x="246838" y="132143"/>
                    </a:cubicBezTo>
                    <a:cubicBezTo>
                      <a:pt x="246838" y="116761"/>
                      <a:pt x="259374" y="104225"/>
                      <a:pt x="274756" y="104225"/>
                    </a:cubicBezTo>
                    <a:close/>
                    <a:moveTo>
                      <a:pt x="17800" y="84156"/>
                    </a:moveTo>
                    <a:lnTo>
                      <a:pt x="17800" y="265443"/>
                    </a:lnTo>
                    <a:lnTo>
                      <a:pt x="588568" y="265443"/>
                    </a:lnTo>
                    <a:lnTo>
                      <a:pt x="588568" y="84156"/>
                    </a:lnTo>
                    <a:lnTo>
                      <a:pt x="545669" y="84156"/>
                    </a:lnTo>
                    <a:cubicBezTo>
                      <a:pt x="548072" y="93398"/>
                      <a:pt x="549407" y="103085"/>
                      <a:pt x="549407" y="113126"/>
                    </a:cubicBezTo>
                    <a:cubicBezTo>
                      <a:pt x="549407" y="175510"/>
                      <a:pt x="498587" y="226342"/>
                      <a:pt x="436108" y="226342"/>
                    </a:cubicBezTo>
                    <a:cubicBezTo>
                      <a:pt x="373629" y="226342"/>
                      <a:pt x="322809" y="175510"/>
                      <a:pt x="322809" y="113126"/>
                    </a:cubicBezTo>
                    <a:cubicBezTo>
                      <a:pt x="322809" y="103085"/>
                      <a:pt x="324144" y="93398"/>
                      <a:pt x="326547" y="84156"/>
                    </a:cubicBezTo>
                    <a:close/>
                    <a:moveTo>
                      <a:pt x="436094" y="75787"/>
                    </a:moveTo>
                    <a:cubicBezTo>
                      <a:pt x="456753" y="75787"/>
                      <a:pt x="473494" y="92585"/>
                      <a:pt x="473494" y="113116"/>
                    </a:cubicBezTo>
                    <a:lnTo>
                      <a:pt x="455685" y="113116"/>
                    </a:lnTo>
                    <a:cubicBezTo>
                      <a:pt x="455685" y="102362"/>
                      <a:pt x="446869" y="93563"/>
                      <a:pt x="436094" y="93563"/>
                    </a:cubicBezTo>
                    <a:close/>
                    <a:moveTo>
                      <a:pt x="436129" y="55737"/>
                    </a:moveTo>
                    <a:cubicBezTo>
                      <a:pt x="404349" y="55737"/>
                      <a:pt x="378534" y="81507"/>
                      <a:pt x="378534" y="113143"/>
                    </a:cubicBezTo>
                    <a:cubicBezTo>
                      <a:pt x="378534" y="144867"/>
                      <a:pt x="404349" y="170637"/>
                      <a:pt x="436129" y="170637"/>
                    </a:cubicBezTo>
                    <a:cubicBezTo>
                      <a:pt x="467909" y="170637"/>
                      <a:pt x="493724" y="144867"/>
                      <a:pt x="493724" y="113143"/>
                    </a:cubicBezTo>
                    <a:cubicBezTo>
                      <a:pt x="493724" y="81507"/>
                      <a:pt x="467909" y="55737"/>
                      <a:pt x="436129" y="55737"/>
                    </a:cubicBezTo>
                    <a:close/>
                    <a:moveTo>
                      <a:pt x="436129" y="37964"/>
                    </a:moveTo>
                    <a:cubicBezTo>
                      <a:pt x="477701" y="37964"/>
                      <a:pt x="511528" y="71643"/>
                      <a:pt x="511528" y="113143"/>
                    </a:cubicBezTo>
                    <a:cubicBezTo>
                      <a:pt x="511528" y="154642"/>
                      <a:pt x="477701" y="188410"/>
                      <a:pt x="436129" y="188410"/>
                    </a:cubicBezTo>
                    <a:cubicBezTo>
                      <a:pt x="394557" y="188410"/>
                      <a:pt x="360730" y="154642"/>
                      <a:pt x="360730" y="113143"/>
                    </a:cubicBezTo>
                    <a:cubicBezTo>
                      <a:pt x="360730" y="71643"/>
                      <a:pt x="394557" y="37964"/>
                      <a:pt x="436129" y="37964"/>
                    </a:cubicBezTo>
                    <a:close/>
                    <a:moveTo>
                      <a:pt x="436108" y="17773"/>
                    </a:moveTo>
                    <a:cubicBezTo>
                      <a:pt x="383419" y="17773"/>
                      <a:pt x="340609" y="60518"/>
                      <a:pt x="340609" y="113126"/>
                    </a:cubicBezTo>
                    <a:cubicBezTo>
                      <a:pt x="340609" y="165735"/>
                      <a:pt x="383419" y="208569"/>
                      <a:pt x="436108" y="208569"/>
                    </a:cubicBezTo>
                    <a:cubicBezTo>
                      <a:pt x="488797" y="208569"/>
                      <a:pt x="531607" y="165735"/>
                      <a:pt x="531607" y="113126"/>
                    </a:cubicBezTo>
                    <a:cubicBezTo>
                      <a:pt x="531607" y="60518"/>
                      <a:pt x="488797" y="17773"/>
                      <a:pt x="436108" y="17773"/>
                    </a:cubicBezTo>
                    <a:close/>
                    <a:moveTo>
                      <a:pt x="436108" y="0"/>
                    </a:moveTo>
                    <a:cubicBezTo>
                      <a:pt x="481855" y="0"/>
                      <a:pt x="521372" y="27282"/>
                      <a:pt x="539261" y="66383"/>
                    </a:cubicBezTo>
                    <a:lnTo>
                      <a:pt x="606368" y="66383"/>
                    </a:lnTo>
                    <a:lnTo>
                      <a:pt x="606368" y="283216"/>
                    </a:lnTo>
                    <a:lnTo>
                      <a:pt x="587411" y="283216"/>
                    </a:lnTo>
                    <a:lnTo>
                      <a:pt x="587411" y="321073"/>
                    </a:lnTo>
                    <a:lnTo>
                      <a:pt x="531607" y="321073"/>
                    </a:lnTo>
                    <a:lnTo>
                      <a:pt x="531607" y="283216"/>
                    </a:lnTo>
                    <a:lnTo>
                      <a:pt x="74761" y="283216"/>
                    </a:lnTo>
                    <a:lnTo>
                      <a:pt x="74761" y="321073"/>
                    </a:lnTo>
                    <a:lnTo>
                      <a:pt x="18957" y="321073"/>
                    </a:lnTo>
                    <a:lnTo>
                      <a:pt x="18957" y="283216"/>
                    </a:lnTo>
                    <a:lnTo>
                      <a:pt x="0" y="283216"/>
                    </a:lnTo>
                    <a:lnTo>
                      <a:pt x="0" y="66383"/>
                    </a:lnTo>
                    <a:lnTo>
                      <a:pt x="332955" y="66383"/>
                    </a:lnTo>
                    <a:cubicBezTo>
                      <a:pt x="350844" y="27282"/>
                      <a:pt x="390361" y="0"/>
                      <a:pt x="436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0" name="Text4">
                <a:extLst>
                  <a:ext uri="{FF2B5EF4-FFF2-40B4-BE49-F238E27FC236}">
                    <a16:creationId xmlns:a16="http://schemas.microsoft.com/office/drawing/2014/main" id="{AAB11C5A-B2F5-478C-E033-38EA9698E069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8752956" y="4505390"/>
                <a:ext cx="2589552" cy="1329777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algn="ctr">
                  <a:defRPr sz="1400" b="1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1200" b="0" dirty="0">
                    <a:solidFill>
                      <a:schemeClr val="tx1"/>
                    </a:solidFill>
                    <a:sym typeface="Arial" panose="020B0604020202020204" pitchFamily="34" charset="0"/>
                  </a:rPr>
                  <a:t>改进的共享功能，方便协作</a:t>
                </a:r>
                <a:endParaRPr lang="en-US" dirty="0"/>
              </a:p>
            </p:txBody>
          </p:sp>
          <p:sp>
            <p:nvSpPr>
              <p:cNvPr id="51" name="Bullet4">
                <a:extLst>
                  <a:ext uri="{FF2B5EF4-FFF2-40B4-BE49-F238E27FC236}">
                    <a16:creationId xmlns:a16="http://schemas.microsoft.com/office/drawing/2014/main" id="{33241B9D-70BB-8CF0-1B8E-05C9A19DC885}"/>
                  </a:ext>
                </a:extLst>
              </p:cNvPr>
              <p:cNvSpPr txBox="1"/>
              <p:nvPr/>
            </p:nvSpPr>
            <p:spPr>
              <a:xfrm flipH="1">
                <a:off x="8752956" y="3916202"/>
                <a:ext cx="2589552" cy="589188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algn="ctr">
                  <a:defRPr sz="1400" b="1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chemeClr val="tx1"/>
                    </a:solidFill>
                    <a:sym typeface="Arial" panose="020B0604020202020204" pitchFamily="34" charset="0"/>
                  </a:rPr>
                  <a:t>演示文稿共享</a:t>
                </a:r>
                <a:endParaRPr lang="en-US" dirty="0"/>
              </a:p>
            </p:txBody>
          </p:sp>
          <p:sp>
            <p:nvSpPr>
              <p:cNvPr id="59" name="shape4">
                <a:extLst>
                  <a:ext uri="{FF2B5EF4-FFF2-40B4-BE49-F238E27FC236}">
                    <a16:creationId xmlns:a16="http://schemas.microsoft.com/office/drawing/2014/main" id="{5A7DEDC5-9432-2589-6A20-E6E7262E8787}"/>
                  </a:ext>
                </a:extLst>
              </p:cNvPr>
              <p:cNvSpPr/>
              <p:nvPr/>
            </p:nvSpPr>
            <p:spPr>
              <a:xfrm>
                <a:off x="8978900" y="2995236"/>
                <a:ext cx="112194" cy="112194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50000">
                    <a:schemeClr val="accent4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/>
              <a:p>
                <a:pPr algn="ctr"/>
                <a:endParaRPr kumimoji="1" lang="zh-CN" altLang="en-US" sz="2000" b="1">
                  <a:noFill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Outlook 2016</a:t>
            </a:r>
            <a:endParaRPr lang="en-US" dirty="0"/>
          </a:p>
        </p:txBody>
      </p:sp>
      <p:grpSp>
        <p:nvGrpSpPr>
          <p:cNvPr id="15" name="b962ad93-8f65-4827-a3e1-281863a22255.source.4.zh-Hans.pptx">
            <a:extLst>
              <a:ext uri="{FF2B5EF4-FFF2-40B4-BE49-F238E27FC236}">
                <a16:creationId xmlns:a16="http://schemas.microsoft.com/office/drawing/2014/main" id="{D9C19EB1-CC9B-2894-F2C2-94751741D8CB}"/>
              </a:ext>
            </a:extLst>
          </p:cNvPr>
          <p:cNvGrpSpPr/>
          <p:nvPr/>
        </p:nvGrpSpPr>
        <p:grpSpPr>
          <a:xfrm>
            <a:off x="0" y="1130299"/>
            <a:ext cx="12192000" cy="5727700"/>
            <a:chOff x="0" y="1130299"/>
            <a:chExt cx="12192000" cy="57277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3A1D4EF-05CE-450C-B912-27371B031E3B}"/>
                </a:ext>
              </a:extLst>
            </p:cNvPr>
            <p:cNvSpPr/>
            <p:nvPr/>
          </p:nvSpPr>
          <p:spPr>
            <a:xfrm>
              <a:off x="0" y="5484110"/>
              <a:ext cx="12192000" cy="1373889"/>
            </a:xfrm>
            <a:prstGeom prst="rect">
              <a:avLst/>
            </a:prstGeom>
            <a:solidFill>
              <a:schemeClr val="tx2">
                <a:alpha val="15000"/>
              </a:schemeClr>
            </a:solidFill>
            <a:ln w="76200">
              <a:noFill/>
            </a:ln>
            <a:effectLst/>
          </p:spPr>
          <p:txBody>
            <a:bodyPr wrap="square" rtlCol="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8" name="Title">
              <a:extLst>
                <a:ext uri="{FF2B5EF4-FFF2-40B4-BE49-F238E27FC236}">
                  <a16:creationId xmlns:a16="http://schemas.microsoft.com/office/drawing/2014/main" id="{9B063E92-257D-195D-AD92-37EA172844CB}"/>
                </a:ext>
              </a:extLst>
            </p:cNvPr>
            <p:cNvSpPr txBox="1"/>
            <p:nvPr/>
          </p:nvSpPr>
          <p:spPr>
            <a:xfrm>
              <a:off x="660399" y="1130299"/>
              <a:ext cx="10858500" cy="667113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cs typeface="+mn-ea"/>
                  <a:sym typeface="+mn-lt"/>
                </a:rPr>
                <a:t>电子邮件管理优化</a:t>
              </a:r>
              <a:endParaRPr lang="en-US" dirty="0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4254F39-BB55-E706-4829-7129DF6130A9}"/>
                </a:ext>
              </a:extLst>
            </p:cNvPr>
            <p:cNvGrpSpPr/>
            <p:nvPr/>
          </p:nvGrpSpPr>
          <p:grpSpPr>
            <a:xfrm>
              <a:off x="660401" y="2048693"/>
              <a:ext cx="2522021" cy="4088214"/>
              <a:chOff x="660401" y="2048693"/>
              <a:chExt cx="2522021" cy="4088214"/>
            </a:xfrm>
          </p:grpSpPr>
          <p:sp>
            <p:nvSpPr>
              <p:cNvPr id="6" name="ComponentBackground1">
                <a:extLst>
                  <a:ext uri="{FF2B5EF4-FFF2-40B4-BE49-F238E27FC236}">
                    <a16:creationId xmlns:a16="http://schemas.microsoft.com/office/drawing/2014/main" id="{E777E0FC-7208-4A38-8613-75DE75F84C4E}"/>
                  </a:ext>
                </a:extLst>
              </p:cNvPr>
              <p:cNvSpPr/>
              <p:nvPr/>
            </p:nvSpPr>
            <p:spPr>
              <a:xfrm>
                <a:off x="660401" y="2048693"/>
                <a:ext cx="2522021" cy="4088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27000" algn="ctr" rotWithShape="0">
                  <a:schemeClr val="bg2">
                    <a:lumMod val="7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lnSpc>
                    <a:spcPct val="120000"/>
                  </a:lnSpc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cxnSp>
            <p:nvCxnSpPr>
              <p:cNvPr id="10" name="Line1">
                <a:extLst>
                  <a:ext uri="{FF2B5EF4-FFF2-40B4-BE49-F238E27FC236}">
                    <a16:creationId xmlns:a16="http://schemas.microsoft.com/office/drawing/2014/main" id="{6FE1A7B3-EF04-44CB-8831-D7DCEEFA4A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402" y="2048693"/>
                <a:ext cx="2522020" cy="0"/>
              </a:xfrm>
              <a:prstGeom prst="line">
                <a:avLst/>
              </a:prstGeom>
              <a:ln w="762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Picture1">
                <a:extLst>
                  <a:ext uri="{FF2B5EF4-FFF2-40B4-BE49-F238E27FC236}">
                    <a16:creationId xmlns:a16="http://schemas.microsoft.com/office/drawing/2014/main" id="{0B3F86C2-FAA6-644B-7ADB-3354FE5A33BF}"/>
                  </a:ext>
                </a:extLst>
              </p:cNvPr>
              <p:cNvSpPr/>
              <p:nvPr/>
            </p:nvSpPr>
            <p:spPr>
              <a:xfrm>
                <a:off x="809757" y="2246113"/>
                <a:ext cx="2158241" cy="1710035"/>
              </a:xfrm>
              <a:prstGeom prst="roundRect">
                <a:avLst>
                  <a:gd name="adj" fmla="val 11500"/>
                </a:avLst>
              </a:prstGeom>
              <a:blipFill>
                <a:blip r:embed="rId2"/>
                <a:stretch>
                  <a:fillRect l="-9424" r="-9424"/>
                </a:stretch>
              </a:blip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>
                  <a:lnSpc>
                    <a:spcPct val="120000"/>
                  </a:lnSpc>
                </a:pPr>
                <a:endParaRPr lang="zh-CN" altLang="en-US" sz="2000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Text1">
                <a:extLst>
                  <a:ext uri="{FF2B5EF4-FFF2-40B4-BE49-F238E27FC236}">
                    <a16:creationId xmlns:a16="http://schemas.microsoft.com/office/drawing/2014/main" id="{C3F14016-A859-4692-4C84-A9CAD9BAE703}"/>
                  </a:ext>
                </a:extLst>
              </p:cNvPr>
              <p:cNvSpPr/>
              <p:nvPr/>
            </p:nvSpPr>
            <p:spPr>
              <a:xfrm>
                <a:off x="809758" y="4153569"/>
                <a:ext cx="2158241" cy="1868643"/>
              </a:xfrm>
              <a:prstGeom prst="roundRect">
                <a:avLst/>
              </a:prstGeom>
              <a:solidFill>
                <a:schemeClr val="accent1">
                  <a:alpha val="1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  <a:cs typeface="+mn-ea"/>
                    <a:sym typeface="+mn-lt"/>
                  </a:rPr>
                  <a:t>更加现代化的界面设计，功能标签更加直观。</a:t>
                </a:r>
                <a:endParaRPr lang="en-US" dirty="0"/>
              </a:p>
            </p:txBody>
          </p:sp>
          <p:sp>
            <p:nvSpPr>
              <p:cNvPr id="333" name="Bullet1">
                <a:extLst>
                  <a:ext uri="{FF2B5EF4-FFF2-40B4-BE49-F238E27FC236}">
                    <a16:creationId xmlns:a16="http://schemas.microsoft.com/office/drawing/2014/main" id="{A9F87FBA-68B3-4692-9A70-3006110B4465}"/>
                  </a:ext>
                </a:extLst>
              </p:cNvPr>
              <p:cNvSpPr/>
              <p:nvPr/>
            </p:nvSpPr>
            <p:spPr>
              <a:xfrm>
                <a:off x="809756" y="4153568"/>
                <a:ext cx="2158242" cy="390230"/>
              </a:xfrm>
              <a:prstGeom prst="roundRect">
                <a:avLst/>
              </a:prstGeom>
              <a:gradFill flip="none" rotWithShape="1">
                <a:gsLst>
                  <a:gs pos="50000">
                    <a:schemeClr val="accent1"/>
                  </a:gs>
                  <a:gs pos="0">
                    <a:schemeClr val="accent1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ln w="25400">
                <a:noFill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914400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rgbClr val="FFFFFF"/>
                    </a:solidFill>
                    <a:cs typeface="+mn-ea"/>
                    <a:sym typeface="+mn-lt"/>
                  </a:rPr>
                  <a:t>界面改进</a:t>
                </a:r>
                <a:endParaRPr lang="en-US" dirty="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508B90F-2B2F-5428-230B-2CC5489BFB5B}"/>
                </a:ext>
              </a:extLst>
            </p:cNvPr>
            <p:cNvGrpSpPr/>
            <p:nvPr/>
          </p:nvGrpSpPr>
          <p:grpSpPr>
            <a:xfrm>
              <a:off x="3439227" y="2048693"/>
              <a:ext cx="2522021" cy="4088214"/>
              <a:chOff x="3439227" y="2048693"/>
              <a:chExt cx="2522021" cy="4088214"/>
            </a:xfrm>
          </p:grpSpPr>
          <p:sp>
            <p:nvSpPr>
              <p:cNvPr id="20" name="ComponentBackground2">
                <a:extLst>
                  <a:ext uri="{FF2B5EF4-FFF2-40B4-BE49-F238E27FC236}">
                    <a16:creationId xmlns:a16="http://schemas.microsoft.com/office/drawing/2014/main" id="{39AC97E6-CFFA-3504-E931-D51BB0E6190D}"/>
                  </a:ext>
                </a:extLst>
              </p:cNvPr>
              <p:cNvSpPr/>
              <p:nvPr/>
            </p:nvSpPr>
            <p:spPr>
              <a:xfrm>
                <a:off x="3439227" y="2048693"/>
                <a:ext cx="2522021" cy="4088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27000" algn="ctr" rotWithShape="0">
                  <a:schemeClr val="bg2">
                    <a:lumMod val="7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lnSpc>
                    <a:spcPct val="120000"/>
                  </a:lnSpc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cxnSp>
            <p:nvCxnSpPr>
              <p:cNvPr id="21" name="Line2">
                <a:extLst>
                  <a:ext uri="{FF2B5EF4-FFF2-40B4-BE49-F238E27FC236}">
                    <a16:creationId xmlns:a16="http://schemas.microsoft.com/office/drawing/2014/main" id="{DCFC919A-EDEE-33D7-AEA2-4E619FC96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9228" y="2048693"/>
                <a:ext cx="2522020" cy="0"/>
              </a:xfrm>
              <a:prstGeom prst="line">
                <a:avLst/>
              </a:prstGeom>
              <a:ln w="762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Picture2">
                <a:extLst>
                  <a:ext uri="{FF2B5EF4-FFF2-40B4-BE49-F238E27FC236}">
                    <a16:creationId xmlns:a16="http://schemas.microsoft.com/office/drawing/2014/main" id="{EF83F1C3-734C-1638-01BC-4B8FB2B7DABD}"/>
                  </a:ext>
                </a:extLst>
              </p:cNvPr>
              <p:cNvSpPr/>
              <p:nvPr/>
            </p:nvSpPr>
            <p:spPr>
              <a:xfrm>
                <a:off x="3588583" y="2246113"/>
                <a:ext cx="2158241" cy="1710035"/>
              </a:xfrm>
              <a:prstGeom prst="roundRect">
                <a:avLst>
                  <a:gd name="adj" fmla="val 11500"/>
                </a:avLst>
              </a:prstGeom>
              <a:blipFill>
                <a:blip r:embed="rId3"/>
                <a:stretch>
                  <a:fillRect l="-20688" r="-20688"/>
                </a:stretch>
              </a:blip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>
                  <a:lnSpc>
                    <a:spcPct val="120000"/>
                  </a:lnSpc>
                </a:pPr>
                <a:endParaRPr lang="zh-CN" altLang="en-US" sz="2000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Text2">
                <a:extLst>
                  <a:ext uri="{FF2B5EF4-FFF2-40B4-BE49-F238E27FC236}">
                    <a16:creationId xmlns:a16="http://schemas.microsoft.com/office/drawing/2014/main" id="{E3526375-C40B-4472-5BDA-FF79ABEC5CFC}"/>
                  </a:ext>
                </a:extLst>
              </p:cNvPr>
              <p:cNvSpPr/>
              <p:nvPr/>
            </p:nvSpPr>
            <p:spPr>
              <a:xfrm>
                <a:off x="3588584" y="4153569"/>
                <a:ext cx="2158241" cy="1868643"/>
              </a:xfrm>
              <a:prstGeom prst="roundRect">
                <a:avLst/>
              </a:prstGeom>
              <a:solidFill>
                <a:schemeClr val="tx2">
                  <a:alpha val="1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  <a:cs typeface="+mn-ea"/>
                    <a:sym typeface="+mn-lt"/>
                  </a:rPr>
                  <a:t>改进的搜索和筛选功能，管理邮件更高效。</a:t>
                </a:r>
                <a:endParaRPr lang="en-US" dirty="0"/>
              </a:p>
            </p:txBody>
          </p:sp>
          <p:sp>
            <p:nvSpPr>
              <p:cNvPr id="24" name="Bullet2">
                <a:extLst>
                  <a:ext uri="{FF2B5EF4-FFF2-40B4-BE49-F238E27FC236}">
                    <a16:creationId xmlns:a16="http://schemas.microsoft.com/office/drawing/2014/main" id="{A771E8FE-C49A-E1F4-21FB-9077B6E93E56}"/>
                  </a:ext>
                </a:extLst>
              </p:cNvPr>
              <p:cNvSpPr/>
              <p:nvPr/>
            </p:nvSpPr>
            <p:spPr>
              <a:xfrm>
                <a:off x="3588582" y="4153568"/>
                <a:ext cx="2158242" cy="390230"/>
              </a:xfrm>
              <a:prstGeom prst="roundRect">
                <a:avLst/>
              </a:prstGeom>
              <a:gradFill flip="none" rotWithShape="1">
                <a:gsLst>
                  <a:gs pos="50000">
                    <a:schemeClr val="tx2"/>
                  </a:gs>
                  <a:gs pos="0">
                    <a:schemeClr val="tx2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ln w="25400">
                <a:noFill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914400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rgbClr val="FFFFFF"/>
                    </a:solidFill>
                    <a:cs typeface="+mn-ea"/>
                    <a:sym typeface="+mn-lt"/>
                  </a:rPr>
                  <a:t>邮件管理增强</a:t>
                </a:r>
                <a:endParaRPr lang="en-US" dirty="0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C4520D4-09CD-96CF-E4C6-BC7581F8B239}"/>
                </a:ext>
              </a:extLst>
            </p:cNvPr>
            <p:cNvGrpSpPr/>
            <p:nvPr/>
          </p:nvGrpSpPr>
          <p:grpSpPr>
            <a:xfrm>
              <a:off x="6218053" y="2048693"/>
              <a:ext cx="2522021" cy="4088214"/>
              <a:chOff x="6218053" y="2048693"/>
              <a:chExt cx="2522021" cy="4088214"/>
            </a:xfrm>
          </p:grpSpPr>
          <p:sp>
            <p:nvSpPr>
              <p:cNvPr id="26" name="ComponentBackground3">
                <a:extLst>
                  <a:ext uri="{FF2B5EF4-FFF2-40B4-BE49-F238E27FC236}">
                    <a16:creationId xmlns:a16="http://schemas.microsoft.com/office/drawing/2014/main" id="{F16EA41E-E7F8-1EB9-5690-94A0AF74B757}"/>
                  </a:ext>
                </a:extLst>
              </p:cNvPr>
              <p:cNvSpPr/>
              <p:nvPr/>
            </p:nvSpPr>
            <p:spPr>
              <a:xfrm>
                <a:off x="6218053" y="2048693"/>
                <a:ext cx="2522021" cy="4088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27000" algn="ctr" rotWithShape="0">
                  <a:schemeClr val="bg2">
                    <a:lumMod val="7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lnSpc>
                    <a:spcPct val="120000"/>
                  </a:lnSpc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cxnSp>
            <p:nvCxnSpPr>
              <p:cNvPr id="27" name="Line3">
                <a:extLst>
                  <a:ext uri="{FF2B5EF4-FFF2-40B4-BE49-F238E27FC236}">
                    <a16:creationId xmlns:a16="http://schemas.microsoft.com/office/drawing/2014/main" id="{B4F25D44-846E-4C91-1ED0-A4299DBFF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8054" y="2048693"/>
                <a:ext cx="2522020" cy="0"/>
              </a:xfrm>
              <a:prstGeom prst="line">
                <a:avLst/>
              </a:prstGeom>
              <a:ln w="762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Picture3">
                <a:extLst>
                  <a:ext uri="{FF2B5EF4-FFF2-40B4-BE49-F238E27FC236}">
                    <a16:creationId xmlns:a16="http://schemas.microsoft.com/office/drawing/2014/main" id="{7448F325-E725-FD3C-772A-2ED7271C3784}"/>
                  </a:ext>
                </a:extLst>
              </p:cNvPr>
              <p:cNvSpPr/>
              <p:nvPr/>
            </p:nvSpPr>
            <p:spPr>
              <a:xfrm>
                <a:off x="6367409" y="2246113"/>
                <a:ext cx="2158241" cy="1710035"/>
              </a:xfrm>
              <a:prstGeom prst="roundRect">
                <a:avLst>
                  <a:gd name="adj" fmla="val 11500"/>
                </a:avLst>
              </a:prstGeom>
              <a:blipFill>
                <a:blip r:embed="rId4"/>
                <a:stretch>
                  <a:fillRect t="-484" b="-484"/>
                </a:stretch>
              </a:blip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>
                  <a:lnSpc>
                    <a:spcPct val="120000"/>
                  </a:lnSpc>
                </a:pPr>
                <a:endParaRPr lang="zh-CN" altLang="en-US" sz="2000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Text3">
                <a:extLst>
                  <a:ext uri="{FF2B5EF4-FFF2-40B4-BE49-F238E27FC236}">
                    <a16:creationId xmlns:a16="http://schemas.microsoft.com/office/drawing/2014/main" id="{FFB469EE-C107-5C12-59AA-8D83AB65500F}"/>
                  </a:ext>
                </a:extLst>
              </p:cNvPr>
              <p:cNvSpPr/>
              <p:nvPr/>
            </p:nvSpPr>
            <p:spPr>
              <a:xfrm>
                <a:off x="6367410" y="4153569"/>
                <a:ext cx="2158241" cy="1868643"/>
              </a:xfrm>
              <a:prstGeom prst="roundRect">
                <a:avLst/>
              </a:prstGeom>
              <a:solidFill>
                <a:schemeClr val="accent1">
                  <a:alpha val="1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  <a:cs typeface="+mn-ea"/>
                    <a:sym typeface="+mn-lt"/>
                  </a:rPr>
                  <a:t>更好的日历视图，时间管理更便捷。</a:t>
                </a:r>
                <a:endParaRPr lang="en-US" dirty="0"/>
              </a:p>
            </p:txBody>
          </p:sp>
          <p:sp>
            <p:nvSpPr>
              <p:cNvPr id="34" name="Bullet3">
                <a:extLst>
                  <a:ext uri="{FF2B5EF4-FFF2-40B4-BE49-F238E27FC236}">
                    <a16:creationId xmlns:a16="http://schemas.microsoft.com/office/drawing/2014/main" id="{2BB39401-6E4B-D01E-FBF0-7712BF7EC737}"/>
                  </a:ext>
                </a:extLst>
              </p:cNvPr>
              <p:cNvSpPr/>
              <p:nvPr/>
            </p:nvSpPr>
            <p:spPr>
              <a:xfrm>
                <a:off x="6367408" y="4153568"/>
                <a:ext cx="2158242" cy="390230"/>
              </a:xfrm>
              <a:prstGeom prst="roundRect">
                <a:avLst/>
              </a:prstGeom>
              <a:gradFill flip="none" rotWithShape="1">
                <a:gsLst>
                  <a:gs pos="50000">
                    <a:schemeClr val="accent1"/>
                  </a:gs>
                  <a:gs pos="0">
                    <a:schemeClr val="accent1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ln w="25400">
                <a:noFill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914400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rgbClr val="FFFFFF"/>
                    </a:solidFill>
                    <a:cs typeface="+mn-ea"/>
                    <a:sym typeface="+mn-lt"/>
                  </a:rPr>
                  <a:t>日程管理优化</a:t>
                </a:r>
                <a:endParaRPr lang="en-US" dirty="0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75E6EFE-E9D9-04B3-3A46-DFDB81BCAD27}"/>
                </a:ext>
              </a:extLst>
            </p:cNvPr>
            <p:cNvGrpSpPr/>
            <p:nvPr/>
          </p:nvGrpSpPr>
          <p:grpSpPr>
            <a:xfrm>
              <a:off x="8996879" y="2048693"/>
              <a:ext cx="2522021" cy="4088214"/>
              <a:chOff x="8996879" y="2048693"/>
              <a:chExt cx="2522021" cy="4088214"/>
            </a:xfrm>
          </p:grpSpPr>
          <p:sp>
            <p:nvSpPr>
              <p:cNvPr id="36" name="ComponentBackground4">
                <a:extLst>
                  <a:ext uri="{FF2B5EF4-FFF2-40B4-BE49-F238E27FC236}">
                    <a16:creationId xmlns:a16="http://schemas.microsoft.com/office/drawing/2014/main" id="{01615B31-353E-B998-E4BF-9EB3DF1450F9}"/>
                  </a:ext>
                </a:extLst>
              </p:cNvPr>
              <p:cNvSpPr/>
              <p:nvPr/>
            </p:nvSpPr>
            <p:spPr>
              <a:xfrm>
                <a:off x="8996879" y="2048693"/>
                <a:ext cx="2522021" cy="4088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27000" algn="ctr" rotWithShape="0">
                  <a:schemeClr val="bg2">
                    <a:lumMod val="7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lnSpc>
                    <a:spcPct val="120000"/>
                  </a:lnSpc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cxnSp>
            <p:nvCxnSpPr>
              <p:cNvPr id="37" name="Line4">
                <a:extLst>
                  <a:ext uri="{FF2B5EF4-FFF2-40B4-BE49-F238E27FC236}">
                    <a16:creationId xmlns:a16="http://schemas.microsoft.com/office/drawing/2014/main" id="{0173A088-1A27-3086-9622-6DCCA4A593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6880" y="2048693"/>
                <a:ext cx="2522020" cy="0"/>
              </a:xfrm>
              <a:prstGeom prst="line">
                <a:avLst/>
              </a:prstGeom>
              <a:ln w="762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Picture4">
                <a:extLst>
                  <a:ext uri="{FF2B5EF4-FFF2-40B4-BE49-F238E27FC236}">
                    <a16:creationId xmlns:a16="http://schemas.microsoft.com/office/drawing/2014/main" id="{F1E02ACA-8FF4-7738-0CBD-884F654BC9A1}"/>
                  </a:ext>
                </a:extLst>
              </p:cNvPr>
              <p:cNvSpPr/>
              <p:nvPr/>
            </p:nvSpPr>
            <p:spPr>
              <a:xfrm>
                <a:off x="9146235" y="2246113"/>
                <a:ext cx="2158241" cy="1710035"/>
              </a:xfrm>
              <a:prstGeom prst="roundRect">
                <a:avLst>
                  <a:gd name="adj" fmla="val 11500"/>
                </a:avLst>
              </a:prstGeom>
              <a:blipFill>
                <a:blip r:embed="rId5"/>
                <a:stretch>
                  <a:fillRect l="-9424" r="-9424"/>
                </a:stretch>
              </a:blip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>
                  <a:lnSpc>
                    <a:spcPct val="120000"/>
                  </a:lnSpc>
                </a:pPr>
                <a:endParaRPr lang="zh-CN" altLang="en-US" sz="2000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Text4">
                <a:extLst>
                  <a:ext uri="{FF2B5EF4-FFF2-40B4-BE49-F238E27FC236}">
                    <a16:creationId xmlns:a16="http://schemas.microsoft.com/office/drawing/2014/main" id="{6CBFEBB6-CFBE-FF36-0289-40BDDFAB2938}"/>
                  </a:ext>
                </a:extLst>
              </p:cNvPr>
              <p:cNvSpPr/>
              <p:nvPr/>
            </p:nvSpPr>
            <p:spPr>
              <a:xfrm>
                <a:off x="9146236" y="4153569"/>
                <a:ext cx="2158241" cy="1868643"/>
              </a:xfrm>
              <a:prstGeom prst="roundRect">
                <a:avLst/>
              </a:prstGeom>
              <a:solidFill>
                <a:schemeClr val="tx2">
                  <a:alpha val="1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  <a:cs typeface="+mn-ea"/>
                    <a:sym typeface="+mn-lt"/>
                  </a:rPr>
                  <a:t>更智能的联系人匹配和数据同步功能。</a:t>
                </a:r>
                <a:endParaRPr lang="en-US" dirty="0"/>
              </a:p>
            </p:txBody>
          </p:sp>
          <p:sp>
            <p:nvSpPr>
              <p:cNvPr id="40" name="Bullet4">
                <a:extLst>
                  <a:ext uri="{FF2B5EF4-FFF2-40B4-BE49-F238E27FC236}">
                    <a16:creationId xmlns:a16="http://schemas.microsoft.com/office/drawing/2014/main" id="{B0250613-3F3D-8473-B8DD-F04BD839A780}"/>
                  </a:ext>
                </a:extLst>
              </p:cNvPr>
              <p:cNvSpPr/>
              <p:nvPr/>
            </p:nvSpPr>
            <p:spPr>
              <a:xfrm>
                <a:off x="9146234" y="4153568"/>
                <a:ext cx="2158242" cy="390230"/>
              </a:xfrm>
              <a:prstGeom prst="roundRect">
                <a:avLst/>
              </a:prstGeom>
              <a:gradFill flip="none" rotWithShape="1">
                <a:gsLst>
                  <a:gs pos="50000">
                    <a:schemeClr val="tx2"/>
                  </a:gs>
                  <a:gs pos="0">
                    <a:schemeClr val="tx2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ln w="25400">
                <a:noFill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914400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rgbClr val="FFFFFF"/>
                    </a:solidFill>
                    <a:cs typeface="+mn-ea"/>
                    <a:sym typeface="+mn-lt"/>
                  </a:rPr>
                  <a:t>联系人管理升级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OneNote 2016</a:t>
            </a:r>
            <a:endParaRPr lang="en-US" dirty="0"/>
          </a:p>
        </p:txBody>
      </p:sp>
      <p:grpSp>
        <p:nvGrpSpPr>
          <p:cNvPr id="3" name="2e59aee9-1a12-4970-a2cb-9ba1044785d6.source.5.zh-Hans.pptx">
            <a:extLst>
              <a:ext uri="{FF2B5EF4-FFF2-40B4-BE49-F238E27FC236}">
                <a16:creationId xmlns:a16="http://schemas.microsoft.com/office/drawing/2014/main" id="{72C78824-D53A-ED14-E712-F9495960F976}"/>
              </a:ext>
            </a:extLst>
          </p:cNvPr>
          <p:cNvGrpSpPr/>
          <p:nvPr/>
        </p:nvGrpSpPr>
        <p:grpSpPr>
          <a:xfrm>
            <a:off x="323190" y="0"/>
            <a:ext cx="11868810" cy="6858000"/>
            <a:chOff x="323190" y="0"/>
            <a:chExt cx="11868810" cy="6858000"/>
          </a:xfrm>
        </p:grpSpPr>
        <p:sp>
          <p:nvSpPr>
            <p:cNvPr id="4" name="任意多边形 3">
              <a:extLst>
                <a:ext uri="{FF2B5EF4-FFF2-40B4-BE49-F238E27FC236}">
                  <a16:creationId xmlns:a16="http://schemas.microsoft.com/office/drawing/2014/main" id="{D290F2F3-0848-E588-8732-7B427460D9BB}"/>
                </a:ext>
              </a:extLst>
            </p:cNvPr>
            <p:cNvSpPr/>
            <p:nvPr/>
          </p:nvSpPr>
          <p:spPr>
            <a:xfrm>
              <a:off x="7939314" y="4082810"/>
              <a:ext cx="4252686" cy="2775190"/>
            </a:xfrm>
            <a:custGeom>
              <a:avLst/>
              <a:gdLst>
                <a:gd name="connsiteX0" fmla="*/ 2663372 w 4252686"/>
                <a:gd name="connsiteY0" fmla="*/ 0 h 2775190"/>
                <a:gd name="connsiteX1" fmla="*/ 4152489 w 4252686"/>
                <a:gd name="connsiteY1" fmla="*/ 454862 h 2775190"/>
                <a:gd name="connsiteX2" fmla="*/ 4252686 w 4252686"/>
                <a:gd name="connsiteY2" fmla="*/ 529789 h 2775190"/>
                <a:gd name="connsiteX3" fmla="*/ 4252686 w 4252686"/>
                <a:gd name="connsiteY3" fmla="*/ 2775190 h 2775190"/>
                <a:gd name="connsiteX4" fmla="*/ 5647 w 4252686"/>
                <a:gd name="connsiteY4" fmla="*/ 2775190 h 2775190"/>
                <a:gd name="connsiteX5" fmla="*/ 0 w 4252686"/>
                <a:gd name="connsiteY5" fmla="*/ 2663372 h 2775190"/>
                <a:gd name="connsiteX6" fmla="*/ 2663372 w 4252686"/>
                <a:gd name="connsiteY6" fmla="*/ 0 h 277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52686" h="2775190">
                  <a:moveTo>
                    <a:pt x="2663372" y="0"/>
                  </a:moveTo>
                  <a:cubicBezTo>
                    <a:pt x="3214974" y="0"/>
                    <a:pt x="3727412" y="167686"/>
                    <a:pt x="4152489" y="454862"/>
                  </a:cubicBezTo>
                  <a:lnTo>
                    <a:pt x="4252686" y="529789"/>
                  </a:lnTo>
                  <a:lnTo>
                    <a:pt x="4252686" y="2775190"/>
                  </a:lnTo>
                  <a:lnTo>
                    <a:pt x="5647" y="2775190"/>
                  </a:lnTo>
                  <a:lnTo>
                    <a:pt x="0" y="2663372"/>
                  </a:lnTo>
                  <a:cubicBezTo>
                    <a:pt x="0" y="1192432"/>
                    <a:pt x="1192432" y="0"/>
                    <a:pt x="2663372" y="0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9525" cap="rnd">
              <a:noFill/>
              <a:prstDash val="lgDash"/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08D6FC8-4FCD-A550-FBFD-A9F75CDF4C67}"/>
                </a:ext>
              </a:extLst>
            </p:cNvPr>
            <p:cNvSpPr/>
            <p:nvPr/>
          </p:nvSpPr>
          <p:spPr>
            <a:xfrm>
              <a:off x="323190" y="592406"/>
              <a:ext cx="1314337" cy="1314337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 w="9525" cap="rnd">
              <a:noFill/>
              <a:prstDash val="lgDash"/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31" name="Title">
              <a:extLst>
                <a:ext uri="{FF2B5EF4-FFF2-40B4-BE49-F238E27FC236}">
                  <a16:creationId xmlns:a16="http://schemas.microsoft.com/office/drawing/2014/main" id="{03C7DF21-0150-7012-982B-8139D8808ABE}"/>
                </a:ext>
              </a:extLst>
            </p:cNvPr>
            <p:cNvSpPr txBox="1"/>
            <p:nvPr/>
          </p:nvSpPr>
          <p:spPr>
            <a:xfrm>
              <a:off x="1473846" y="1394708"/>
              <a:ext cx="6806733" cy="776443"/>
            </a:xfrm>
            <a:prstGeom prst="rect">
              <a:avLst/>
            </a:prstGeom>
            <a:noFill/>
          </p:spPr>
          <p:txBody>
            <a:bodyPr vert="horz" wrap="square" rtlCol="0" anchor="t" anchorCtr="0">
              <a:normAutofit/>
            </a:bodyPr>
            <a:lstStyle/>
            <a:p>
              <a:r>
                <a:rPr lang="zh-CN" altLang="en-US" sz="2400" b="1" dirty="0"/>
                <a:t>无纸化学习的工具</a:t>
              </a:r>
              <a:endParaRPr lang="en-US" dirty="0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9138E8C7-0E82-C3AD-858A-73A88774DCB2}"/>
                </a:ext>
              </a:extLst>
            </p:cNvPr>
            <p:cNvGrpSpPr/>
            <p:nvPr/>
          </p:nvGrpSpPr>
          <p:grpSpPr>
            <a:xfrm>
              <a:off x="1473846" y="0"/>
              <a:ext cx="10718154" cy="6552074"/>
              <a:chOff x="1473846" y="0"/>
              <a:chExt cx="10718154" cy="6552074"/>
            </a:xfrm>
          </p:grpSpPr>
          <p:sp>
            <p:nvSpPr>
              <p:cNvPr id="6" name="Text1">
                <a:extLst>
                  <a:ext uri="{FF2B5EF4-FFF2-40B4-BE49-F238E27FC236}">
                    <a16:creationId xmlns:a16="http://schemas.microsoft.com/office/drawing/2014/main" id="{3864DF38-B8A8-7C93-B0AA-A46545A8A94B}"/>
                  </a:ext>
                </a:extLst>
              </p:cNvPr>
              <p:cNvSpPr txBox="1"/>
              <p:nvPr/>
            </p:nvSpPr>
            <p:spPr>
              <a:xfrm>
                <a:off x="1473846" y="2719932"/>
                <a:ext cx="3009189" cy="699124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/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融合了微软最新技术的笔记软件</a:t>
                </a:r>
                <a:endParaRPr lang="en-US" dirty="0"/>
              </a:p>
            </p:txBody>
          </p:sp>
          <p:sp>
            <p:nvSpPr>
              <p:cNvPr id="7" name="Bullet1">
                <a:extLst>
                  <a:ext uri="{FF2B5EF4-FFF2-40B4-BE49-F238E27FC236}">
                    <a16:creationId xmlns:a16="http://schemas.microsoft.com/office/drawing/2014/main" id="{509099ED-4B27-5E45-13B5-9FE75F73ADFD}"/>
                  </a:ext>
                </a:extLst>
              </p:cNvPr>
              <p:cNvSpPr txBox="1"/>
              <p:nvPr/>
            </p:nvSpPr>
            <p:spPr>
              <a:xfrm>
                <a:off x="1473846" y="2341697"/>
                <a:ext cx="3009189" cy="378234"/>
              </a:xfrm>
              <a:prstGeom prst="rect">
                <a:avLst/>
              </a:prstGeom>
              <a:noFill/>
            </p:spPr>
            <p:txBody>
              <a:bodyPr wrap="square" anchor="b" anchorCtr="0">
                <a:normAutofit/>
              </a:bodyPr>
              <a:lstStyle>
                <a:defPPr>
                  <a:defRPr lang="zh-CN"/>
                </a:defPPr>
                <a:lvl1pPr marR="0" lvl="0" indent="0" defTabSz="91376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 kumimoji="0" sz="2000" b="1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</a:defRPr>
                </a:lvl1pPr>
              </a:lstStyle>
              <a:p>
                <a:r>
                  <a:rPr lang="zh-CN" altLang="en-US" sz="1800" dirty="0"/>
                  <a:t>OneNote 2016简介</a:t>
                </a:r>
                <a:endParaRPr lang="en-US" dirty="0"/>
              </a:p>
            </p:txBody>
          </p:sp>
          <p:sp>
            <p:nvSpPr>
              <p:cNvPr id="30" name="PictureMisc">
                <a:extLst>
                  <a:ext uri="{FF2B5EF4-FFF2-40B4-BE49-F238E27FC236}">
                    <a16:creationId xmlns:a16="http://schemas.microsoft.com/office/drawing/2014/main" id="{5BE412D7-5F22-36BB-4734-297F72D01222}"/>
                  </a:ext>
                </a:extLst>
              </p:cNvPr>
              <p:cNvSpPr/>
              <p:nvPr/>
            </p:nvSpPr>
            <p:spPr>
              <a:xfrm rot="16200000">
                <a:off x="7293432" y="1653506"/>
                <a:ext cx="6552074" cy="3245062"/>
              </a:xfrm>
              <a:custGeom>
                <a:avLst/>
                <a:gdLst>
                  <a:gd name="connsiteX0" fmla="*/ 1841766 w 3683532"/>
                  <a:gd name="connsiteY0" fmla="*/ 0 h 1824354"/>
                  <a:gd name="connsiteX1" fmla="*/ 3674944 w 3683532"/>
                  <a:gd name="connsiteY1" fmla="*/ 1654288 h 1824354"/>
                  <a:gd name="connsiteX2" fmla="*/ 3683532 w 3683532"/>
                  <a:gd name="connsiteY2" fmla="*/ 1824354 h 1824354"/>
                  <a:gd name="connsiteX3" fmla="*/ 0 w 3683532"/>
                  <a:gd name="connsiteY3" fmla="*/ 1824354 h 1824354"/>
                  <a:gd name="connsiteX4" fmla="*/ 8588 w 3683532"/>
                  <a:gd name="connsiteY4" fmla="*/ 1654288 h 1824354"/>
                  <a:gd name="connsiteX5" fmla="*/ 1841766 w 3683532"/>
                  <a:gd name="connsiteY5" fmla="*/ 0 h 1824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83532" h="1824354">
                    <a:moveTo>
                      <a:pt x="1841766" y="0"/>
                    </a:moveTo>
                    <a:cubicBezTo>
                      <a:pt x="2795851" y="0"/>
                      <a:pt x="3580580" y="725099"/>
                      <a:pt x="3674944" y="1654288"/>
                    </a:cubicBezTo>
                    <a:lnTo>
                      <a:pt x="3683532" y="1824354"/>
                    </a:lnTo>
                    <a:lnTo>
                      <a:pt x="0" y="1824354"/>
                    </a:lnTo>
                    <a:lnTo>
                      <a:pt x="8588" y="1654288"/>
                    </a:lnTo>
                    <a:cubicBezTo>
                      <a:pt x="102952" y="725099"/>
                      <a:pt x="887681" y="0"/>
                      <a:pt x="1841766" y="0"/>
                    </a:cubicBezTo>
                    <a:close/>
                  </a:path>
                </a:pathLst>
              </a:custGeom>
              <a:blipFill>
                <a:blip r:embed="rId2"/>
                <a:srcRect/>
                <a:stretch>
                  <a:fillRect l="216" t="-15170" r="-216" b="-1545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A78E78A6-36A9-BC70-BF7B-98B6358F33C9}"/>
                </a:ext>
              </a:extLst>
            </p:cNvPr>
            <p:cNvGrpSpPr/>
            <p:nvPr/>
          </p:nvGrpSpPr>
          <p:grpSpPr>
            <a:xfrm>
              <a:off x="5271390" y="2341697"/>
              <a:ext cx="3009189" cy="1077359"/>
              <a:chOff x="5271390" y="2341697"/>
              <a:chExt cx="3009189" cy="1077359"/>
            </a:xfrm>
          </p:grpSpPr>
          <p:sp>
            <p:nvSpPr>
              <p:cNvPr id="9" name="Text2">
                <a:extLst>
                  <a:ext uri="{FF2B5EF4-FFF2-40B4-BE49-F238E27FC236}">
                    <a16:creationId xmlns:a16="http://schemas.microsoft.com/office/drawing/2014/main" id="{D29FEECE-D26B-ECF6-4D17-7E99E9060D06}"/>
                  </a:ext>
                </a:extLst>
              </p:cNvPr>
              <p:cNvSpPr txBox="1"/>
              <p:nvPr/>
            </p:nvSpPr>
            <p:spPr>
              <a:xfrm>
                <a:off x="5271390" y="2719932"/>
                <a:ext cx="3009189" cy="699124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/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更直观，提升用户体验</a:t>
                </a:r>
                <a:endParaRPr lang="en-US" dirty="0"/>
              </a:p>
            </p:txBody>
          </p:sp>
          <p:sp>
            <p:nvSpPr>
              <p:cNvPr id="10" name="Bullet2">
                <a:extLst>
                  <a:ext uri="{FF2B5EF4-FFF2-40B4-BE49-F238E27FC236}">
                    <a16:creationId xmlns:a16="http://schemas.microsoft.com/office/drawing/2014/main" id="{228D4901-D885-78A6-FA5D-1B2DE3886AE5}"/>
                  </a:ext>
                </a:extLst>
              </p:cNvPr>
              <p:cNvSpPr txBox="1"/>
              <p:nvPr/>
            </p:nvSpPr>
            <p:spPr>
              <a:xfrm>
                <a:off x="5271390" y="2341697"/>
                <a:ext cx="3009189" cy="378234"/>
              </a:xfrm>
              <a:prstGeom prst="rect">
                <a:avLst/>
              </a:prstGeom>
              <a:noFill/>
            </p:spPr>
            <p:txBody>
              <a:bodyPr wrap="square" anchor="b" anchorCtr="0">
                <a:normAutofit/>
              </a:bodyPr>
              <a:lstStyle>
                <a:defPPr>
                  <a:defRPr lang="zh-CN"/>
                </a:defPPr>
                <a:lvl1pPr marR="0" lvl="0" indent="0" defTabSz="91376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 kumimoji="0" sz="2000" b="1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</a:defRPr>
                </a:lvl1pPr>
              </a:lstStyle>
              <a:p>
                <a:r>
                  <a:rPr lang="zh-CN" altLang="en-US" sz="1800" dirty="0"/>
                  <a:t>界面与操作改进</a:t>
                </a:r>
                <a:endParaRPr lang="en-US" dirty="0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00F9997-B611-5FEE-50A4-A64FED93C089}"/>
                </a:ext>
              </a:extLst>
            </p:cNvPr>
            <p:cNvGrpSpPr/>
            <p:nvPr/>
          </p:nvGrpSpPr>
          <p:grpSpPr>
            <a:xfrm>
              <a:off x="1473846" y="3701087"/>
              <a:ext cx="3009189" cy="1077359"/>
              <a:chOff x="1473846" y="3701087"/>
              <a:chExt cx="3009189" cy="1077359"/>
            </a:xfrm>
          </p:grpSpPr>
          <p:sp>
            <p:nvSpPr>
              <p:cNvPr id="12" name="Text3">
                <a:extLst>
                  <a:ext uri="{FF2B5EF4-FFF2-40B4-BE49-F238E27FC236}">
                    <a16:creationId xmlns:a16="http://schemas.microsoft.com/office/drawing/2014/main" id="{C5B5F66E-3096-25A9-FB74-03F832EB4CA8}"/>
                  </a:ext>
                </a:extLst>
              </p:cNvPr>
              <p:cNvSpPr txBox="1"/>
              <p:nvPr/>
            </p:nvSpPr>
            <p:spPr>
              <a:xfrm>
                <a:off x="1473846" y="4079322"/>
                <a:ext cx="3009189" cy="699124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/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支持图片、视频和音频插入</a:t>
                </a:r>
                <a:endParaRPr lang="en-US" dirty="0"/>
              </a:p>
            </p:txBody>
          </p:sp>
          <p:sp>
            <p:nvSpPr>
              <p:cNvPr id="13" name="Bullet3">
                <a:extLst>
                  <a:ext uri="{FF2B5EF4-FFF2-40B4-BE49-F238E27FC236}">
                    <a16:creationId xmlns:a16="http://schemas.microsoft.com/office/drawing/2014/main" id="{95DACBF7-C143-D21F-E15F-248A4826D17E}"/>
                  </a:ext>
                </a:extLst>
              </p:cNvPr>
              <p:cNvSpPr txBox="1"/>
              <p:nvPr/>
            </p:nvSpPr>
            <p:spPr>
              <a:xfrm>
                <a:off x="1473846" y="3701087"/>
                <a:ext cx="3009189" cy="378234"/>
              </a:xfrm>
              <a:prstGeom prst="rect">
                <a:avLst/>
              </a:prstGeom>
              <a:noFill/>
            </p:spPr>
            <p:txBody>
              <a:bodyPr wrap="square" anchor="b" anchorCtr="0">
                <a:normAutofit/>
              </a:bodyPr>
              <a:lstStyle>
                <a:defPPr>
                  <a:defRPr lang="zh-CN"/>
                </a:defPPr>
                <a:lvl1pPr marR="0" lvl="0" indent="0" defTabSz="91376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 kumimoji="0" sz="2000" b="1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</a:defRPr>
                </a:lvl1pPr>
              </a:lstStyle>
              <a:p>
                <a:r>
                  <a:rPr lang="zh-CN" altLang="en-US" sz="1800" dirty="0"/>
                  <a:t>富媒体内容支持</a:t>
                </a:r>
                <a:endParaRPr lang="en-US" dirty="0"/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5B8307E4-A9F6-2956-DFDD-1430BD032CEC}"/>
                </a:ext>
              </a:extLst>
            </p:cNvPr>
            <p:cNvGrpSpPr/>
            <p:nvPr/>
          </p:nvGrpSpPr>
          <p:grpSpPr>
            <a:xfrm>
              <a:off x="5271390" y="3701087"/>
              <a:ext cx="3009189" cy="1077359"/>
              <a:chOff x="5271390" y="3701087"/>
              <a:chExt cx="3009189" cy="1077359"/>
            </a:xfrm>
          </p:grpSpPr>
          <p:sp>
            <p:nvSpPr>
              <p:cNvPr id="15" name="Text4">
                <a:extLst>
                  <a:ext uri="{FF2B5EF4-FFF2-40B4-BE49-F238E27FC236}">
                    <a16:creationId xmlns:a16="http://schemas.microsoft.com/office/drawing/2014/main" id="{4DD656E2-C910-7ADD-84B5-FD41BEF430D1}"/>
                  </a:ext>
                </a:extLst>
              </p:cNvPr>
              <p:cNvSpPr txBox="1"/>
              <p:nvPr/>
            </p:nvSpPr>
            <p:spPr>
              <a:xfrm>
                <a:off x="5271390" y="4079322"/>
                <a:ext cx="3009189" cy="699124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/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方便团队共享笔记和协作编辑</a:t>
                </a:r>
                <a:endParaRPr lang="en-US" dirty="0"/>
              </a:p>
            </p:txBody>
          </p:sp>
          <p:sp>
            <p:nvSpPr>
              <p:cNvPr id="16" name="Bullet4">
                <a:extLst>
                  <a:ext uri="{FF2B5EF4-FFF2-40B4-BE49-F238E27FC236}">
                    <a16:creationId xmlns:a16="http://schemas.microsoft.com/office/drawing/2014/main" id="{BFB9BD6B-7E18-EC66-C034-A174FF133BF1}"/>
                  </a:ext>
                </a:extLst>
              </p:cNvPr>
              <p:cNvSpPr txBox="1"/>
              <p:nvPr/>
            </p:nvSpPr>
            <p:spPr>
              <a:xfrm>
                <a:off x="5271390" y="3701087"/>
                <a:ext cx="3009189" cy="378234"/>
              </a:xfrm>
              <a:prstGeom prst="rect">
                <a:avLst/>
              </a:prstGeom>
              <a:noFill/>
            </p:spPr>
            <p:txBody>
              <a:bodyPr wrap="square" anchor="b" anchorCtr="0">
                <a:normAutofit/>
              </a:bodyPr>
              <a:lstStyle>
                <a:defPPr>
                  <a:defRPr lang="zh-CN"/>
                </a:defPPr>
                <a:lvl1pPr marR="0" lvl="0" indent="0" defTabSz="91376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 kumimoji="0" sz="2000" b="1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</a:defRPr>
                </a:lvl1pPr>
              </a:lstStyle>
              <a:p>
                <a:r>
                  <a:rPr lang="zh-CN" altLang="en-US" sz="1800" dirty="0"/>
                  <a:t>共享与协作功能</a:t>
                </a:r>
                <a:endParaRPr lang="en-US" dirty="0"/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770099E-2FC8-8577-2AEA-E5DC60773A55}"/>
                </a:ext>
              </a:extLst>
            </p:cNvPr>
            <p:cNvGrpSpPr/>
            <p:nvPr/>
          </p:nvGrpSpPr>
          <p:grpSpPr>
            <a:xfrm>
              <a:off x="1473846" y="5056742"/>
              <a:ext cx="3009189" cy="1077359"/>
              <a:chOff x="1473846" y="5056742"/>
              <a:chExt cx="3009189" cy="1077359"/>
            </a:xfrm>
          </p:grpSpPr>
          <p:sp>
            <p:nvSpPr>
              <p:cNvPr id="18" name="Text5">
                <a:extLst>
                  <a:ext uri="{FF2B5EF4-FFF2-40B4-BE49-F238E27FC236}">
                    <a16:creationId xmlns:a16="http://schemas.microsoft.com/office/drawing/2014/main" id="{292C5723-AF0D-2194-0156-61145CE36520}"/>
                  </a:ext>
                </a:extLst>
              </p:cNvPr>
              <p:cNvSpPr txBox="1"/>
              <p:nvPr/>
            </p:nvSpPr>
            <p:spPr>
              <a:xfrm>
                <a:off x="1473846" y="5434977"/>
                <a:ext cx="3009189" cy="699124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/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支持Windows、macOS、iOS和Android等多个平台</a:t>
                </a:r>
                <a:endParaRPr lang="en-US" dirty="0"/>
              </a:p>
            </p:txBody>
          </p:sp>
          <p:sp>
            <p:nvSpPr>
              <p:cNvPr id="19" name="Bullet5">
                <a:extLst>
                  <a:ext uri="{FF2B5EF4-FFF2-40B4-BE49-F238E27FC236}">
                    <a16:creationId xmlns:a16="http://schemas.microsoft.com/office/drawing/2014/main" id="{BA7D41C1-CB92-03AA-FF9A-C285D248AF2B}"/>
                  </a:ext>
                </a:extLst>
              </p:cNvPr>
              <p:cNvSpPr txBox="1"/>
              <p:nvPr/>
            </p:nvSpPr>
            <p:spPr>
              <a:xfrm>
                <a:off x="1473846" y="5056742"/>
                <a:ext cx="3009189" cy="378234"/>
              </a:xfrm>
              <a:prstGeom prst="rect">
                <a:avLst/>
              </a:prstGeom>
              <a:noFill/>
            </p:spPr>
            <p:txBody>
              <a:bodyPr wrap="square" anchor="b" anchorCtr="0">
                <a:normAutofit/>
              </a:bodyPr>
              <a:lstStyle>
                <a:defPPr>
                  <a:defRPr lang="zh-CN"/>
                </a:defPPr>
                <a:lvl1pPr marR="0" lvl="0" indent="0" defTabSz="91376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 kumimoji="0" sz="2000" b="1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</a:defRPr>
                </a:lvl1pPr>
              </a:lstStyle>
              <a:p>
                <a:r>
                  <a:rPr lang="zh-CN" altLang="en-US" sz="1800" dirty="0"/>
                  <a:t>跨平台使用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升级过程常见问题解答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r>
              <a:rPr lang="zh-CN" altLang="en-US" dirty="0"/>
              <a:t>迁移过程中可能遇到的问题与解决方案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升级前的准备工作</a:t>
            </a:r>
            <a:endParaRPr lang="en-US" dirty="0"/>
          </a:p>
        </p:txBody>
      </p:sp>
      <p:grpSp>
        <p:nvGrpSpPr>
          <p:cNvPr id="55" name="8803d489-a515-4f64-b824-c30915b6a1c2.source.3.zh-Hans.pptx">
            <a:extLst>
              <a:ext uri="{FF2B5EF4-FFF2-40B4-BE49-F238E27FC236}">
                <a16:creationId xmlns:a16="http://schemas.microsoft.com/office/drawing/2014/main" id="{654C9DEF-5403-9EAD-1D9F-DD9635088A80}"/>
              </a:ext>
            </a:extLst>
          </p:cNvPr>
          <p:cNvGrpSpPr/>
          <p:nvPr/>
        </p:nvGrpSpPr>
        <p:grpSpPr>
          <a:xfrm>
            <a:off x="660400" y="1130300"/>
            <a:ext cx="10858500" cy="5727699"/>
            <a:chOff x="660400" y="1130300"/>
            <a:chExt cx="10858500" cy="5727699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C6157176-208E-2D2C-2B93-E4227615F84F}"/>
                </a:ext>
              </a:extLst>
            </p:cNvPr>
            <p:cNvGrpSpPr/>
            <p:nvPr/>
          </p:nvGrpSpPr>
          <p:grpSpPr>
            <a:xfrm>
              <a:off x="6769789" y="1786596"/>
              <a:ext cx="3834404" cy="5071403"/>
              <a:chOff x="6769789" y="1786596"/>
              <a:chExt cx="3834404" cy="5071403"/>
            </a:xfrm>
          </p:grpSpPr>
          <p:sp>
            <p:nvSpPr>
              <p:cNvPr id="24" name="ïṡlíḓè">
                <a:extLst>
                  <a:ext uri="{FF2B5EF4-FFF2-40B4-BE49-F238E27FC236}">
                    <a16:creationId xmlns:a16="http://schemas.microsoft.com/office/drawing/2014/main" id="{A2099E23-E7F2-61AD-2EAA-69EBCF45A348}"/>
                  </a:ext>
                </a:extLst>
              </p:cNvPr>
              <p:cNvSpPr/>
              <p:nvPr/>
            </p:nvSpPr>
            <p:spPr bwMode="auto">
              <a:xfrm>
                <a:off x="6769789" y="1786596"/>
                <a:ext cx="3834404" cy="5071403"/>
              </a:xfrm>
              <a:custGeom>
                <a:avLst/>
                <a:gdLst>
                  <a:gd name="T0" fmla="*/ 1536 w 1547"/>
                  <a:gd name="T1" fmla="*/ 2045 h 2045"/>
                  <a:gd name="T2" fmla="*/ 1322 w 1547"/>
                  <a:gd name="T3" fmla="*/ 1733 h 2045"/>
                  <a:gd name="T4" fmla="*/ 1174 w 1547"/>
                  <a:gd name="T5" fmla="*/ 1340 h 2045"/>
                  <a:gd name="T6" fmla="*/ 1242 w 1547"/>
                  <a:gd name="T7" fmla="*/ 1000 h 2045"/>
                  <a:gd name="T8" fmla="*/ 1415 w 1547"/>
                  <a:gd name="T9" fmla="*/ 657 h 2045"/>
                  <a:gd name="T10" fmla="*/ 1250 w 1547"/>
                  <a:gd name="T11" fmla="*/ 219 h 2045"/>
                  <a:gd name="T12" fmla="*/ 689 w 1547"/>
                  <a:gd name="T13" fmla="*/ 1 h 2045"/>
                  <a:gd name="T14" fmla="*/ 212 w 1547"/>
                  <a:gd name="T15" fmla="*/ 191 h 2045"/>
                  <a:gd name="T16" fmla="*/ 72 w 1547"/>
                  <a:gd name="T17" fmla="*/ 612 h 2045"/>
                  <a:gd name="T18" fmla="*/ 94 w 1547"/>
                  <a:gd name="T19" fmla="*/ 790 h 2045"/>
                  <a:gd name="T20" fmla="*/ 3 w 1547"/>
                  <a:gd name="T21" fmla="*/ 983 h 2045"/>
                  <a:gd name="T22" fmla="*/ 80 w 1547"/>
                  <a:gd name="T23" fmla="*/ 1035 h 2045"/>
                  <a:gd name="T24" fmla="*/ 93 w 1547"/>
                  <a:gd name="T25" fmla="*/ 1080 h 2045"/>
                  <a:gd name="T26" fmla="*/ 93 w 1547"/>
                  <a:gd name="T27" fmla="*/ 1143 h 2045"/>
                  <a:gd name="T28" fmla="*/ 129 w 1547"/>
                  <a:gd name="T29" fmla="*/ 1173 h 2045"/>
                  <a:gd name="T30" fmla="*/ 126 w 1547"/>
                  <a:gd name="T31" fmla="*/ 1191 h 2045"/>
                  <a:gd name="T32" fmla="*/ 139 w 1547"/>
                  <a:gd name="T33" fmla="*/ 1255 h 2045"/>
                  <a:gd name="T34" fmla="*/ 157 w 1547"/>
                  <a:gd name="T35" fmla="*/ 1331 h 2045"/>
                  <a:gd name="T36" fmla="*/ 174 w 1547"/>
                  <a:gd name="T37" fmla="*/ 1428 h 2045"/>
                  <a:gd name="T38" fmla="*/ 350 w 1547"/>
                  <a:gd name="T39" fmla="*/ 1452 h 2045"/>
                  <a:gd name="T40" fmla="*/ 544 w 1547"/>
                  <a:gd name="T41" fmla="*/ 1490 h 2045"/>
                  <a:gd name="T42" fmla="*/ 570 w 1547"/>
                  <a:gd name="T43" fmla="*/ 1767 h 2045"/>
                  <a:gd name="T44" fmla="*/ 441 w 1547"/>
                  <a:gd name="T45" fmla="*/ 2045 h 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47" h="2045">
                    <a:moveTo>
                      <a:pt x="1536" y="2045"/>
                    </a:moveTo>
                    <a:cubicBezTo>
                      <a:pt x="1547" y="1986"/>
                      <a:pt x="1415" y="1858"/>
                      <a:pt x="1322" y="1733"/>
                    </a:cubicBezTo>
                    <a:cubicBezTo>
                      <a:pt x="1230" y="1609"/>
                      <a:pt x="1174" y="1340"/>
                      <a:pt x="1174" y="1340"/>
                    </a:cubicBezTo>
                    <a:cubicBezTo>
                      <a:pt x="1174" y="1340"/>
                      <a:pt x="1109" y="1192"/>
                      <a:pt x="1242" y="1000"/>
                    </a:cubicBezTo>
                    <a:cubicBezTo>
                      <a:pt x="1242" y="1000"/>
                      <a:pt x="1410" y="779"/>
                      <a:pt x="1415" y="657"/>
                    </a:cubicBezTo>
                    <a:cubicBezTo>
                      <a:pt x="1415" y="657"/>
                      <a:pt x="1459" y="453"/>
                      <a:pt x="1250" y="219"/>
                    </a:cubicBezTo>
                    <a:cubicBezTo>
                      <a:pt x="1150" y="107"/>
                      <a:pt x="1017" y="3"/>
                      <a:pt x="689" y="1"/>
                    </a:cubicBezTo>
                    <a:cubicBezTo>
                      <a:pt x="560" y="0"/>
                      <a:pt x="365" y="30"/>
                      <a:pt x="212" y="191"/>
                    </a:cubicBezTo>
                    <a:cubicBezTo>
                      <a:pt x="120" y="288"/>
                      <a:pt x="52" y="411"/>
                      <a:pt x="72" y="612"/>
                    </a:cubicBezTo>
                    <a:cubicBezTo>
                      <a:pt x="76" y="656"/>
                      <a:pt x="138" y="706"/>
                      <a:pt x="94" y="790"/>
                    </a:cubicBezTo>
                    <a:cubicBezTo>
                      <a:pt x="94" y="790"/>
                      <a:pt x="0" y="955"/>
                      <a:pt x="3" y="983"/>
                    </a:cubicBezTo>
                    <a:cubicBezTo>
                      <a:pt x="3" y="983"/>
                      <a:pt x="2" y="1033"/>
                      <a:pt x="80" y="1035"/>
                    </a:cubicBezTo>
                    <a:cubicBezTo>
                      <a:pt x="80" y="1035"/>
                      <a:pt x="99" y="1038"/>
                      <a:pt x="93" y="1080"/>
                    </a:cubicBezTo>
                    <a:cubicBezTo>
                      <a:pt x="93" y="1143"/>
                      <a:pt x="93" y="1143"/>
                      <a:pt x="93" y="1143"/>
                    </a:cubicBezTo>
                    <a:cubicBezTo>
                      <a:pt x="93" y="1143"/>
                      <a:pt x="95" y="1161"/>
                      <a:pt x="129" y="1173"/>
                    </a:cubicBezTo>
                    <a:cubicBezTo>
                      <a:pt x="129" y="1173"/>
                      <a:pt x="136" y="1179"/>
                      <a:pt x="126" y="1191"/>
                    </a:cubicBezTo>
                    <a:cubicBezTo>
                      <a:pt x="126" y="1191"/>
                      <a:pt x="108" y="1211"/>
                      <a:pt x="139" y="1255"/>
                    </a:cubicBezTo>
                    <a:cubicBezTo>
                      <a:pt x="150" y="1270"/>
                      <a:pt x="169" y="1290"/>
                      <a:pt x="157" y="1331"/>
                    </a:cubicBezTo>
                    <a:cubicBezTo>
                      <a:pt x="157" y="1331"/>
                      <a:pt x="143" y="1409"/>
                      <a:pt x="174" y="1428"/>
                    </a:cubicBezTo>
                    <a:cubicBezTo>
                      <a:pt x="174" y="1428"/>
                      <a:pt x="209" y="1469"/>
                      <a:pt x="350" y="1452"/>
                    </a:cubicBezTo>
                    <a:cubicBezTo>
                      <a:pt x="399" y="1446"/>
                      <a:pt x="490" y="1422"/>
                      <a:pt x="544" y="1490"/>
                    </a:cubicBezTo>
                    <a:cubicBezTo>
                      <a:pt x="544" y="1490"/>
                      <a:pt x="598" y="1666"/>
                      <a:pt x="570" y="1767"/>
                    </a:cubicBezTo>
                    <a:cubicBezTo>
                      <a:pt x="441" y="2045"/>
                      <a:pt x="441" y="2045"/>
                      <a:pt x="441" y="2045"/>
                    </a:cubicBezTo>
                  </a:path>
                </a:pathLst>
              </a:cu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ṧļïḓê">
                <a:extLst>
                  <a:ext uri="{FF2B5EF4-FFF2-40B4-BE49-F238E27FC236}">
                    <a16:creationId xmlns:a16="http://schemas.microsoft.com/office/drawing/2014/main" id="{9E25F48A-7673-4DC4-98AE-F5D9B70B3E98}"/>
                  </a:ext>
                </a:extLst>
              </p:cNvPr>
              <p:cNvSpPr/>
              <p:nvPr/>
            </p:nvSpPr>
            <p:spPr bwMode="auto">
              <a:xfrm>
                <a:off x="8071466" y="2297253"/>
                <a:ext cx="1601271" cy="1603681"/>
              </a:xfrm>
              <a:custGeom>
                <a:avLst/>
                <a:gdLst>
                  <a:gd name="T0" fmla="*/ 347 w 694"/>
                  <a:gd name="T1" fmla="*/ 0 h 695"/>
                  <a:gd name="T2" fmla="*/ 0 w 694"/>
                  <a:gd name="T3" fmla="*/ 348 h 695"/>
                  <a:gd name="T4" fmla="*/ 347 w 694"/>
                  <a:gd name="T5" fmla="*/ 695 h 695"/>
                  <a:gd name="T6" fmla="*/ 694 w 694"/>
                  <a:gd name="T7" fmla="*/ 348 h 695"/>
                  <a:gd name="T8" fmla="*/ 347 w 694"/>
                  <a:gd name="T9" fmla="*/ 0 h 695"/>
                  <a:gd name="T10" fmla="*/ 347 w 694"/>
                  <a:gd name="T11" fmla="*/ 489 h 695"/>
                  <a:gd name="T12" fmla="*/ 207 w 694"/>
                  <a:gd name="T13" fmla="*/ 348 h 695"/>
                  <a:gd name="T14" fmla="*/ 347 w 694"/>
                  <a:gd name="T15" fmla="*/ 207 h 695"/>
                  <a:gd name="T16" fmla="*/ 488 w 694"/>
                  <a:gd name="T17" fmla="*/ 348 h 695"/>
                  <a:gd name="T18" fmla="*/ 347 w 694"/>
                  <a:gd name="T19" fmla="*/ 489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4" h="695">
                    <a:moveTo>
                      <a:pt x="347" y="0"/>
                    </a:moveTo>
                    <a:cubicBezTo>
                      <a:pt x="156" y="0"/>
                      <a:pt x="0" y="156"/>
                      <a:pt x="0" y="348"/>
                    </a:cubicBezTo>
                    <a:cubicBezTo>
                      <a:pt x="0" y="540"/>
                      <a:pt x="156" y="695"/>
                      <a:pt x="347" y="695"/>
                    </a:cubicBezTo>
                    <a:cubicBezTo>
                      <a:pt x="539" y="695"/>
                      <a:pt x="694" y="540"/>
                      <a:pt x="694" y="348"/>
                    </a:cubicBezTo>
                    <a:cubicBezTo>
                      <a:pt x="694" y="156"/>
                      <a:pt x="539" y="0"/>
                      <a:pt x="347" y="0"/>
                    </a:cubicBezTo>
                    <a:close/>
                    <a:moveTo>
                      <a:pt x="347" y="489"/>
                    </a:moveTo>
                    <a:cubicBezTo>
                      <a:pt x="269" y="489"/>
                      <a:pt x="207" y="426"/>
                      <a:pt x="207" y="348"/>
                    </a:cubicBezTo>
                    <a:cubicBezTo>
                      <a:pt x="207" y="270"/>
                      <a:pt x="269" y="207"/>
                      <a:pt x="347" y="207"/>
                    </a:cubicBezTo>
                    <a:cubicBezTo>
                      <a:pt x="425" y="207"/>
                      <a:pt x="488" y="270"/>
                      <a:pt x="488" y="348"/>
                    </a:cubicBezTo>
                    <a:cubicBezTo>
                      <a:pt x="488" y="426"/>
                      <a:pt x="425" y="489"/>
                      <a:pt x="347" y="4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iślïďè">
                <a:extLst>
                  <a:ext uri="{FF2B5EF4-FFF2-40B4-BE49-F238E27FC236}">
                    <a16:creationId xmlns:a16="http://schemas.microsoft.com/office/drawing/2014/main" id="{F62EEBA5-033B-E7FF-A74D-B8EFC57EC449}"/>
                  </a:ext>
                </a:extLst>
              </p:cNvPr>
              <p:cNvSpPr/>
              <p:nvPr/>
            </p:nvSpPr>
            <p:spPr bwMode="auto">
              <a:xfrm>
                <a:off x="7900117" y="2125904"/>
                <a:ext cx="1943969" cy="1947586"/>
              </a:xfrm>
              <a:custGeom>
                <a:avLst/>
                <a:gdLst>
                  <a:gd name="T0" fmla="*/ 808 w 842"/>
                  <a:gd name="T1" fmla="*/ 393 h 844"/>
                  <a:gd name="T2" fmla="*/ 802 w 842"/>
                  <a:gd name="T3" fmla="*/ 353 h 844"/>
                  <a:gd name="T4" fmla="*/ 793 w 842"/>
                  <a:gd name="T5" fmla="*/ 313 h 844"/>
                  <a:gd name="T6" fmla="*/ 780 w 842"/>
                  <a:gd name="T7" fmla="*/ 275 h 844"/>
                  <a:gd name="T8" fmla="*/ 762 w 842"/>
                  <a:gd name="T9" fmla="*/ 238 h 844"/>
                  <a:gd name="T10" fmla="*/ 741 w 842"/>
                  <a:gd name="T11" fmla="*/ 203 h 844"/>
                  <a:gd name="T12" fmla="*/ 717 w 842"/>
                  <a:gd name="T13" fmla="*/ 171 h 844"/>
                  <a:gd name="T14" fmla="*/ 689 w 842"/>
                  <a:gd name="T15" fmla="*/ 141 h 844"/>
                  <a:gd name="T16" fmla="*/ 658 w 842"/>
                  <a:gd name="T17" fmla="*/ 115 h 844"/>
                  <a:gd name="T18" fmla="*/ 625 w 842"/>
                  <a:gd name="T19" fmla="*/ 92 h 844"/>
                  <a:gd name="T20" fmla="*/ 589 w 842"/>
                  <a:gd name="T21" fmla="*/ 72 h 844"/>
                  <a:gd name="T22" fmla="*/ 552 w 842"/>
                  <a:gd name="T23" fmla="*/ 56 h 844"/>
                  <a:gd name="T24" fmla="*/ 513 w 842"/>
                  <a:gd name="T25" fmla="*/ 45 h 844"/>
                  <a:gd name="T26" fmla="*/ 473 w 842"/>
                  <a:gd name="T27" fmla="*/ 37 h 844"/>
                  <a:gd name="T28" fmla="*/ 433 w 842"/>
                  <a:gd name="T29" fmla="*/ 34 h 844"/>
                  <a:gd name="T30" fmla="*/ 392 w 842"/>
                  <a:gd name="T31" fmla="*/ 35 h 844"/>
                  <a:gd name="T32" fmla="*/ 352 w 842"/>
                  <a:gd name="T33" fmla="*/ 40 h 844"/>
                  <a:gd name="T34" fmla="*/ 312 w 842"/>
                  <a:gd name="T35" fmla="*/ 49 h 844"/>
                  <a:gd name="T36" fmla="*/ 274 w 842"/>
                  <a:gd name="T37" fmla="*/ 63 h 844"/>
                  <a:gd name="T38" fmla="*/ 237 w 842"/>
                  <a:gd name="T39" fmla="*/ 80 h 844"/>
                  <a:gd name="T40" fmla="*/ 203 w 842"/>
                  <a:gd name="T41" fmla="*/ 101 h 844"/>
                  <a:gd name="T42" fmla="*/ 171 w 842"/>
                  <a:gd name="T43" fmla="*/ 126 h 844"/>
                  <a:gd name="T44" fmla="*/ 141 w 842"/>
                  <a:gd name="T45" fmla="*/ 154 h 844"/>
                  <a:gd name="T46" fmla="*/ 115 w 842"/>
                  <a:gd name="T47" fmla="*/ 185 h 844"/>
                  <a:gd name="T48" fmla="*/ 91 w 842"/>
                  <a:gd name="T49" fmla="*/ 218 h 844"/>
                  <a:gd name="T50" fmla="*/ 72 w 842"/>
                  <a:gd name="T51" fmla="*/ 254 h 844"/>
                  <a:gd name="T52" fmla="*/ 56 w 842"/>
                  <a:gd name="T53" fmla="*/ 291 h 844"/>
                  <a:gd name="T54" fmla="*/ 45 w 842"/>
                  <a:gd name="T55" fmla="*/ 330 h 844"/>
                  <a:gd name="T56" fmla="*/ 37 w 842"/>
                  <a:gd name="T57" fmla="*/ 370 h 844"/>
                  <a:gd name="T58" fmla="*/ 34 w 842"/>
                  <a:gd name="T59" fmla="*/ 410 h 844"/>
                  <a:gd name="T60" fmla="*/ 35 w 842"/>
                  <a:gd name="T61" fmla="*/ 451 h 844"/>
                  <a:gd name="T62" fmla="*/ 40 w 842"/>
                  <a:gd name="T63" fmla="*/ 491 h 844"/>
                  <a:gd name="T64" fmla="*/ 49 w 842"/>
                  <a:gd name="T65" fmla="*/ 531 h 844"/>
                  <a:gd name="T66" fmla="*/ 63 w 842"/>
                  <a:gd name="T67" fmla="*/ 569 h 844"/>
                  <a:gd name="T68" fmla="*/ 80 w 842"/>
                  <a:gd name="T69" fmla="*/ 606 h 844"/>
                  <a:gd name="T70" fmla="*/ 101 w 842"/>
                  <a:gd name="T71" fmla="*/ 641 h 844"/>
                  <a:gd name="T72" fmla="*/ 126 w 842"/>
                  <a:gd name="T73" fmla="*/ 673 h 844"/>
                  <a:gd name="T74" fmla="*/ 153 w 842"/>
                  <a:gd name="T75" fmla="*/ 703 h 844"/>
                  <a:gd name="T76" fmla="*/ 184 w 842"/>
                  <a:gd name="T77" fmla="*/ 729 h 844"/>
                  <a:gd name="T78" fmla="*/ 217 w 842"/>
                  <a:gd name="T79" fmla="*/ 752 h 844"/>
                  <a:gd name="T80" fmla="*/ 253 w 842"/>
                  <a:gd name="T81" fmla="*/ 772 h 844"/>
                  <a:gd name="T82" fmla="*/ 290 w 842"/>
                  <a:gd name="T83" fmla="*/ 787 h 844"/>
                  <a:gd name="T84" fmla="*/ 329 w 842"/>
                  <a:gd name="T85" fmla="*/ 799 h 844"/>
                  <a:gd name="T86" fmla="*/ 369 w 842"/>
                  <a:gd name="T87" fmla="*/ 807 h 844"/>
                  <a:gd name="T88" fmla="*/ 410 w 842"/>
                  <a:gd name="T89" fmla="*/ 810 h 844"/>
                  <a:gd name="T90" fmla="*/ 450 w 842"/>
                  <a:gd name="T91" fmla="*/ 809 h 844"/>
                  <a:gd name="T92" fmla="*/ 490 w 842"/>
                  <a:gd name="T93" fmla="*/ 804 h 844"/>
                  <a:gd name="T94" fmla="*/ 530 w 842"/>
                  <a:gd name="T95" fmla="*/ 795 h 844"/>
                  <a:gd name="T96" fmla="*/ 568 w 842"/>
                  <a:gd name="T97" fmla="*/ 781 h 844"/>
                  <a:gd name="T98" fmla="*/ 605 w 842"/>
                  <a:gd name="T99" fmla="*/ 764 h 844"/>
                  <a:gd name="T100" fmla="*/ 639 w 842"/>
                  <a:gd name="T101" fmla="*/ 743 h 844"/>
                  <a:gd name="T102" fmla="*/ 672 w 842"/>
                  <a:gd name="T103" fmla="*/ 718 h 844"/>
                  <a:gd name="T104" fmla="*/ 701 w 842"/>
                  <a:gd name="T105" fmla="*/ 690 h 844"/>
                  <a:gd name="T106" fmla="*/ 728 w 842"/>
                  <a:gd name="T107" fmla="*/ 659 h 844"/>
                  <a:gd name="T108" fmla="*/ 751 w 842"/>
                  <a:gd name="T109" fmla="*/ 626 h 844"/>
                  <a:gd name="T110" fmla="*/ 770 w 842"/>
                  <a:gd name="T111" fmla="*/ 590 h 844"/>
                  <a:gd name="T112" fmla="*/ 786 w 842"/>
                  <a:gd name="T113" fmla="*/ 553 h 844"/>
                  <a:gd name="T114" fmla="*/ 798 w 842"/>
                  <a:gd name="T115" fmla="*/ 514 h 844"/>
                  <a:gd name="T116" fmla="*/ 805 w 842"/>
                  <a:gd name="T117" fmla="*/ 474 h 844"/>
                  <a:gd name="T118" fmla="*/ 808 w 842"/>
                  <a:gd name="T119" fmla="*/ 43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2" h="844">
                    <a:moveTo>
                      <a:pt x="835" y="431"/>
                    </a:moveTo>
                    <a:cubicBezTo>
                      <a:pt x="837" y="431"/>
                      <a:pt x="839" y="430"/>
                      <a:pt x="840" y="428"/>
                    </a:cubicBezTo>
                    <a:cubicBezTo>
                      <a:pt x="842" y="426"/>
                      <a:pt x="842" y="424"/>
                      <a:pt x="842" y="422"/>
                    </a:cubicBezTo>
                    <a:cubicBezTo>
                      <a:pt x="842" y="420"/>
                      <a:pt x="842" y="418"/>
                      <a:pt x="840" y="416"/>
                    </a:cubicBezTo>
                    <a:cubicBezTo>
                      <a:pt x="839" y="414"/>
                      <a:pt x="837" y="413"/>
                      <a:pt x="835" y="413"/>
                    </a:cubicBezTo>
                    <a:cubicBezTo>
                      <a:pt x="832" y="413"/>
                      <a:pt x="820" y="411"/>
                      <a:pt x="808" y="410"/>
                    </a:cubicBezTo>
                    <a:cubicBezTo>
                      <a:pt x="808" y="405"/>
                      <a:pt x="808" y="399"/>
                      <a:pt x="808" y="393"/>
                    </a:cubicBezTo>
                    <a:cubicBezTo>
                      <a:pt x="819" y="391"/>
                      <a:pt x="831" y="388"/>
                      <a:pt x="833" y="388"/>
                    </a:cubicBezTo>
                    <a:cubicBezTo>
                      <a:pt x="835" y="387"/>
                      <a:pt x="837" y="386"/>
                      <a:pt x="839" y="384"/>
                    </a:cubicBezTo>
                    <a:cubicBezTo>
                      <a:pt x="840" y="382"/>
                      <a:pt x="840" y="380"/>
                      <a:pt x="840" y="378"/>
                    </a:cubicBezTo>
                    <a:cubicBezTo>
                      <a:pt x="840" y="376"/>
                      <a:pt x="839" y="374"/>
                      <a:pt x="837" y="372"/>
                    </a:cubicBezTo>
                    <a:cubicBezTo>
                      <a:pt x="836" y="371"/>
                      <a:pt x="834" y="370"/>
                      <a:pt x="831" y="370"/>
                    </a:cubicBezTo>
                    <a:cubicBezTo>
                      <a:pt x="829" y="370"/>
                      <a:pt x="816" y="370"/>
                      <a:pt x="805" y="370"/>
                    </a:cubicBezTo>
                    <a:cubicBezTo>
                      <a:pt x="804" y="364"/>
                      <a:pt x="804" y="358"/>
                      <a:pt x="802" y="353"/>
                    </a:cubicBezTo>
                    <a:cubicBezTo>
                      <a:pt x="813" y="349"/>
                      <a:pt x="825" y="346"/>
                      <a:pt x="827" y="345"/>
                    </a:cubicBezTo>
                    <a:cubicBezTo>
                      <a:pt x="830" y="344"/>
                      <a:pt x="831" y="343"/>
                      <a:pt x="832" y="341"/>
                    </a:cubicBezTo>
                    <a:cubicBezTo>
                      <a:pt x="833" y="339"/>
                      <a:pt x="834" y="336"/>
                      <a:pt x="833" y="334"/>
                    </a:cubicBezTo>
                    <a:cubicBezTo>
                      <a:pt x="833" y="332"/>
                      <a:pt x="831" y="330"/>
                      <a:pt x="830" y="329"/>
                    </a:cubicBezTo>
                    <a:cubicBezTo>
                      <a:pt x="828" y="327"/>
                      <a:pt x="826" y="327"/>
                      <a:pt x="824" y="327"/>
                    </a:cubicBezTo>
                    <a:cubicBezTo>
                      <a:pt x="821" y="327"/>
                      <a:pt x="809" y="329"/>
                      <a:pt x="798" y="330"/>
                    </a:cubicBezTo>
                    <a:cubicBezTo>
                      <a:pt x="796" y="324"/>
                      <a:pt x="795" y="319"/>
                      <a:pt x="793" y="313"/>
                    </a:cubicBezTo>
                    <a:cubicBezTo>
                      <a:pt x="804" y="309"/>
                      <a:pt x="815" y="304"/>
                      <a:pt x="817" y="303"/>
                    </a:cubicBezTo>
                    <a:cubicBezTo>
                      <a:pt x="819" y="302"/>
                      <a:pt x="821" y="300"/>
                      <a:pt x="822" y="298"/>
                    </a:cubicBezTo>
                    <a:cubicBezTo>
                      <a:pt x="822" y="296"/>
                      <a:pt x="822" y="294"/>
                      <a:pt x="822" y="292"/>
                    </a:cubicBezTo>
                    <a:cubicBezTo>
                      <a:pt x="821" y="289"/>
                      <a:pt x="820" y="288"/>
                      <a:pt x="818" y="286"/>
                    </a:cubicBezTo>
                    <a:cubicBezTo>
                      <a:pt x="816" y="285"/>
                      <a:pt x="814" y="285"/>
                      <a:pt x="811" y="285"/>
                    </a:cubicBezTo>
                    <a:cubicBezTo>
                      <a:pt x="809" y="286"/>
                      <a:pt x="797" y="289"/>
                      <a:pt x="786" y="291"/>
                    </a:cubicBezTo>
                    <a:cubicBezTo>
                      <a:pt x="784" y="286"/>
                      <a:pt x="782" y="280"/>
                      <a:pt x="780" y="275"/>
                    </a:cubicBezTo>
                    <a:cubicBezTo>
                      <a:pt x="790" y="269"/>
                      <a:pt x="800" y="263"/>
                      <a:pt x="802" y="262"/>
                    </a:cubicBezTo>
                    <a:cubicBezTo>
                      <a:pt x="804" y="261"/>
                      <a:pt x="806" y="259"/>
                      <a:pt x="806" y="257"/>
                    </a:cubicBezTo>
                    <a:cubicBezTo>
                      <a:pt x="807" y="255"/>
                      <a:pt x="807" y="252"/>
                      <a:pt x="806" y="250"/>
                    </a:cubicBezTo>
                    <a:cubicBezTo>
                      <a:pt x="805" y="248"/>
                      <a:pt x="803" y="247"/>
                      <a:pt x="801" y="246"/>
                    </a:cubicBezTo>
                    <a:cubicBezTo>
                      <a:pt x="800" y="245"/>
                      <a:pt x="797" y="244"/>
                      <a:pt x="795" y="245"/>
                    </a:cubicBezTo>
                    <a:cubicBezTo>
                      <a:pt x="793" y="246"/>
                      <a:pt x="781" y="250"/>
                      <a:pt x="770" y="254"/>
                    </a:cubicBezTo>
                    <a:cubicBezTo>
                      <a:pt x="768" y="248"/>
                      <a:pt x="765" y="243"/>
                      <a:pt x="762" y="238"/>
                    </a:cubicBezTo>
                    <a:cubicBezTo>
                      <a:pt x="772" y="231"/>
                      <a:pt x="782" y="224"/>
                      <a:pt x="784" y="223"/>
                    </a:cubicBezTo>
                    <a:cubicBezTo>
                      <a:pt x="786" y="221"/>
                      <a:pt x="787" y="219"/>
                      <a:pt x="787" y="217"/>
                    </a:cubicBezTo>
                    <a:cubicBezTo>
                      <a:pt x="787" y="215"/>
                      <a:pt x="787" y="213"/>
                      <a:pt x="786" y="211"/>
                    </a:cubicBezTo>
                    <a:cubicBezTo>
                      <a:pt x="785" y="209"/>
                      <a:pt x="783" y="208"/>
                      <a:pt x="781" y="207"/>
                    </a:cubicBezTo>
                    <a:cubicBezTo>
                      <a:pt x="779" y="206"/>
                      <a:pt x="777" y="206"/>
                      <a:pt x="775" y="207"/>
                    </a:cubicBezTo>
                    <a:cubicBezTo>
                      <a:pt x="772" y="208"/>
                      <a:pt x="761" y="213"/>
                      <a:pt x="751" y="218"/>
                    </a:cubicBezTo>
                    <a:cubicBezTo>
                      <a:pt x="748" y="213"/>
                      <a:pt x="745" y="208"/>
                      <a:pt x="741" y="203"/>
                    </a:cubicBezTo>
                    <a:cubicBezTo>
                      <a:pt x="750" y="196"/>
                      <a:pt x="759" y="188"/>
                      <a:pt x="761" y="186"/>
                    </a:cubicBezTo>
                    <a:cubicBezTo>
                      <a:pt x="763" y="184"/>
                      <a:pt x="764" y="182"/>
                      <a:pt x="764" y="180"/>
                    </a:cubicBezTo>
                    <a:cubicBezTo>
                      <a:pt x="764" y="178"/>
                      <a:pt x="763" y="176"/>
                      <a:pt x="762" y="174"/>
                    </a:cubicBezTo>
                    <a:cubicBezTo>
                      <a:pt x="761" y="172"/>
                      <a:pt x="759" y="171"/>
                      <a:pt x="757" y="170"/>
                    </a:cubicBezTo>
                    <a:cubicBezTo>
                      <a:pt x="754" y="170"/>
                      <a:pt x="752" y="170"/>
                      <a:pt x="750" y="171"/>
                    </a:cubicBezTo>
                    <a:cubicBezTo>
                      <a:pt x="748" y="172"/>
                      <a:pt x="737" y="179"/>
                      <a:pt x="728" y="185"/>
                    </a:cubicBezTo>
                    <a:cubicBezTo>
                      <a:pt x="724" y="180"/>
                      <a:pt x="720" y="175"/>
                      <a:pt x="717" y="171"/>
                    </a:cubicBezTo>
                    <a:cubicBezTo>
                      <a:pt x="724" y="163"/>
                      <a:pt x="733" y="154"/>
                      <a:pt x="734" y="152"/>
                    </a:cubicBezTo>
                    <a:cubicBezTo>
                      <a:pt x="736" y="150"/>
                      <a:pt x="737" y="148"/>
                      <a:pt x="737" y="146"/>
                    </a:cubicBezTo>
                    <a:cubicBezTo>
                      <a:pt x="737" y="143"/>
                      <a:pt x="736" y="141"/>
                      <a:pt x="734" y="140"/>
                    </a:cubicBezTo>
                    <a:cubicBezTo>
                      <a:pt x="733" y="138"/>
                      <a:pt x="731" y="137"/>
                      <a:pt x="728" y="137"/>
                    </a:cubicBezTo>
                    <a:cubicBezTo>
                      <a:pt x="726" y="136"/>
                      <a:pt x="724" y="137"/>
                      <a:pt x="722" y="138"/>
                    </a:cubicBezTo>
                    <a:cubicBezTo>
                      <a:pt x="720" y="140"/>
                      <a:pt x="710" y="147"/>
                      <a:pt x="701" y="154"/>
                    </a:cubicBezTo>
                    <a:cubicBezTo>
                      <a:pt x="697" y="150"/>
                      <a:pt x="693" y="145"/>
                      <a:pt x="689" y="141"/>
                    </a:cubicBezTo>
                    <a:cubicBezTo>
                      <a:pt x="696" y="132"/>
                      <a:pt x="703" y="122"/>
                      <a:pt x="705" y="120"/>
                    </a:cubicBezTo>
                    <a:cubicBezTo>
                      <a:pt x="706" y="118"/>
                      <a:pt x="706" y="116"/>
                      <a:pt x="706" y="114"/>
                    </a:cubicBezTo>
                    <a:cubicBezTo>
                      <a:pt x="706" y="112"/>
                      <a:pt x="705" y="110"/>
                      <a:pt x="703" y="108"/>
                    </a:cubicBezTo>
                    <a:cubicBezTo>
                      <a:pt x="701" y="107"/>
                      <a:pt x="699" y="106"/>
                      <a:pt x="697" y="106"/>
                    </a:cubicBezTo>
                    <a:cubicBezTo>
                      <a:pt x="695" y="106"/>
                      <a:pt x="693" y="107"/>
                      <a:pt x="691" y="108"/>
                    </a:cubicBezTo>
                    <a:cubicBezTo>
                      <a:pt x="689" y="110"/>
                      <a:pt x="680" y="118"/>
                      <a:pt x="672" y="126"/>
                    </a:cubicBezTo>
                    <a:cubicBezTo>
                      <a:pt x="667" y="122"/>
                      <a:pt x="663" y="118"/>
                      <a:pt x="658" y="115"/>
                    </a:cubicBezTo>
                    <a:cubicBezTo>
                      <a:pt x="664" y="105"/>
                      <a:pt x="670" y="94"/>
                      <a:pt x="671" y="92"/>
                    </a:cubicBezTo>
                    <a:cubicBezTo>
                      <a:pt x="673" y="90"/>
                      <a:pt x="673" y="88"/>
                      <a:pt x="672" y="86"/>
                    </a:cubicBezTo>
                    <a:cubicBezTo>
                      <a:pt x="672" y="84"/>
                      <a:pt x="671" y="82"/>
                      <a:pt x="669" y="81"/>
                    </a:cubicBezTo>
                    <a:cubicBezTo>
                      <a:pt x="667" y="79"/>
                      <a:pt x="665" y="79"/>
                      <a:pt x="663" y="79"/>
                    </a:cubicBezTo>
                    <a:cubicBezTo>
                      <a:pt x="660" y="79"/>
                      <a:pt x="658" y="80"/>
                      <a:pt x="657" y="82"/>
                    </a:cubicBezTo>
                    <a:cubicBezTo>
                      <a:pt x="655" y="84"/>
                      <a:pt x="647" y="93"/>
                      <a:pt x="639" y="101"/>
                    </a:cubicBezTo>
                    <a:cubicBezTo>
                      <a:pt x="635" y="98"/>
                      <a:pt x="630" y="95"/>
                      <a:pt x="625" y="92"/>
                    </a:cubicBezTo>
                    <a:cubicBezTo>
                      <a:pt x="630" y="81"/>
                      <a:pt x="635" y="70"/>
                      <a:pt x="636" y="68"/>
                    </a:cubicBezTo>
                    <a:cubicBezTo>
                      <a:pt x="637" y="66"/>
                      <a:pt x="637" y="64"/>
                      <a:pt x="636" y="61"/>
                    </a:cubicBezTo>
                    <a:cubicBezTo>
                      <a:pt x="635" y="59"/>
                      <a:pt x="634" y="58"/>
                      <a:pt x="632" y="57"/>
                    </a:cubicBezTo>
                    <a:cubicBezTo>
                      <a:pt x="630" y="55"/>
                      <a:pt x="628" y="55"/>
                      <a:pt x="625" y="55"/>
                    </a:cubicBezTo>
                    <a:cubicBezTo>
                      <a:pt x="623" y="56"/>
                      <a:pt x="621" y="57"/>
                      <a:pt x="620" y="59"/>
                    </a:cubicBezTo>
                    <a:cubicBezTo>
                      <a:pt x="618" y="61"/>
                      <a:pt x="611" y="71"/>
                      <a:pt x="605" y="80"/>
                    </a:cubicBezTo>
                    <a:cubicBezTo>
                      <a:pt x="600" y="77"/>
                      <a:pt x="595" y="75"/>
                      <a:pt x="589" y="72"/>
                    </a:cubicBezTo>
                    <a:cubicBezTo>
                      <a:pt x="593" y="61"/>
                      <a:pt x="597" y="50"/>
                      <a:pt x="598" y="47"/>
                    </a:cubicBezTo>
                    <a:cubicBezTo>
                      <a:pt x="598" y="45"/>
                      <a:pt x="598" y="43"/>
                      <a:pt x="597" y="41"/>
                    </a:cubicBezTo>
                    <a:cubicBezTo>
                      <a:pt x="596" y="39"/>
                      <a:pt x="595" y="37"/>
                      <a:pt x="592" y="36"/>
                    </a:cubicBezTo>
                    <a:cubicBezTo>
                      <a:pt x="590" y="36"/>
                      <a:pt x="588" y="35"/>
                      <a:pt x="586" y="36"/>
                    </a:cubicBezTo>
                    <a:cubicBezTo>
                      <a:pt x="584" y="37"/>
                      <a:pt x="582" y="38"/>
                      <a:pt x="581" y="40"/>
                    </a:cubicBezTo>
                    <a:cubicBezTo>
                      <a:pt x="580" y="42"/>
                      <a:pt x="574" y="53"/>
                      <a:pt x="568" y="63"/>
                    </a:cubicBezTo>
                    <a:cubicBezTo>
                      <a:pt x="563" y="61"/>
                      <a:pt x="557" y="58"/>
                      <a:pt x="552" y="56"/>
                    </a:cubicBezTo>
                    <a:cubicBezTo>
                      <a:pt x="554" y="45"/>
                      <a:pt x="557" y="33"/>
                      <a:pt x="558" y="31"/>
                    </a:cubicBezTo>
                    <a:cubicBezTo>
                      <a:pt x="558" y="29"/>
                      <a:pt x="558" y="26"/>
                      <a:pt x="556" y="25"/>
                    </a:cubicBezTo>
                    <a:cubicBezTo>
                      <a:pt x="555" y="23"/>
                      <a:pt x="553" y="21"/>
                      <a:pt x="551" y="21"/>
                    </a:cubicBezTo>
                    <a:cubicBezTo>
                      <a:pt x="549" y="20"/>
                      <a:pt x="547" y="20"/>
                      <a:pt x="545" y="21"/>
                    </a:cubicBezTo>
                    <a:cubicBezTo>
                      <a:pt x="543" y="22"/>
                      <a:pt x="541" y="23"/>
                      <a:pt x="540" y="25"/>
                    </a:cubicBezTo>
                    <a:cubicBezTo>
                      <a:pt x="539" y="28"/>
                      <a:pt x="534" y="39"/>
                      <a:pt x="530" y="49"/>
                    </a:cubicBezTo>
                    <a:cubicBezTo>
                      <a:pt x="524" y="48"/>
                      <a:pt x="519" y="46"/>
                      <a:pt x="513" y="45"/>
                    </a:cubicBezTo>
                    <a:cubicBezTo>
                      <a:pt x="514" y="34"/>
                      <a:pt x="516" y="21"/>
                      <a:pt x="516" y="19"/>
                    </a:cubicBezTo>
                    <a:cubicBezTo>
                      <a:pt x="516" y="17"/>
                      <a:pt x="515" y="14"/>
                      <a:pt x="514" y="13"/>
                    </a:cubicBezTo>
                    <a:cubicBezTo>
                      <a:pt x="513" y="11"/>
                      <a:pt x="511" y="10"/>
                      <a:pt x="509" y="9"/>
                    </a:cubicBezTo>
                    <a:cubicBezTo>
                      <a:pt x="506" y="9"/>
                      <a:pt x="504" y="9"/>
                      <a:pt x="502" y="10"/>
                    </a:cubicBezTo>
                    <a:cubicBezTo>
                      <a:pt x="500" y="11"/>
                      <a:pt x="499" y="13"/>
                      <a:pt x="498" y="15"/>
                    </a:cubicBezTo>
                    <a:cubicBezTo>
                      <a:pt x="497" y="17"/>
                      <a:pt x="494" y="29"/>
                      <a:pt x="490" y="40"/>
                    </a:cubicBezTo>
                    <a:cubicBezTo>
                      <a:pt x="485" y="39"/>
                      <a:pt x="479" y="38"/>
                      <a:pt x="473" y="37"/>
                    </a:cubicBezTo>
                    <a:cubicBezTo>
                      <a:pt x="473" y="26"/>
                      <a:pt x="473" y="14"/>
                      <a:pt x="473" y="11"/>
                    </a:cubicBezTo>
                    <a:cubicBezTo>
                      <a:pt x="473" y="9"/>
                      <a:pt x="472" y="7"/>
                      <a:pt x="471" y="5"/>
                    </a:cubicBezTo>
                    <a:cubicBezTo>
                      <a:pt x="469" y="4"/>
                      <a:pt x="467" y="3"/>
                      <a:pt x="465" y="2"/>
                    </a:cubicBezTo>
                    <a:cubicBezTo>
                      <a:pt x="463" y="2"/>
                      <a:pt x="461" y="3"/>
                      <a:pt x="459" y="4"/>
                    </a:cubicBezTo>
                    <a:cubicBezTo>
                      <a:pt x="457" y="5"/>
                      <a:pt x="456" y="7"/>
                      <a:pt x="455" y="9"/>
                    </a:cubicBezTo>
                    <a:cubicBezTo>
                      <a:pt x="455" y="12"/>
                      <a:pt x="452" y="24"/>
                      <a:pt x="450" y="35"/>
                    </a:cubicBezTo>
                    <a:cubicBezTo>
                      <a:pt x="444" y="34"/>
                      <a:pt x="439" y="34"/>
                      <a:pt x="433" y="34"/>
                    </a:cubicBezTo>
                    <a:cubicBezTo>
                      <a:pt x="432" y="23"/>
                      <a:pt x="430" y="10"/>
                      <a:pt x="430" y="8"/>
                    </a:cubicBezTo>
                    <a:cubicBezTo>
                      <a:pt x="430" y="6"/>
                      <a:pt x="429" y="4"/>
                      <a:pt x="427" y="2"/>
                    </a:cubicBezTo>
                    <a:cubicBezTo>
                      <a:pt x="426" y="1"/>
                      <a:pt x="423" y="0"/>
                      <a:pt x="421" y="0"/>
                    </a:cubicBezTo>
                    <a:cubicBezTo>
                      <a:pt x="419" y="0"/>
                      <a:pt x="417" y="1"/>
                      <a:pt x="415" y="2"/>
                    </a:cubicBezTo>
                    <a:cubicBezTo>
                      <a:pt x="413" y="4"/>
                      <a:pt x="412" y="6"/>
                      <a:pt x="412" y="8"/>
                    </a:cubicBezTo>
                    <a:cubicBezTo>
                      <a:pt x="412" y="10"/>
                      <a:pt x="411" y="23"/>
                      <a:pt x="410" y="34"/>
                    </a:cubicBezTo>
                    <a:cubicBezTo>
                      <a:pt x="404" y="34"/>
                      <a:pt x="398" y="34"/>
                      <a:pt x="392" y="35"/>
                    </a:cubicBezTo>
                    <a:cubicBezTo>
                      <a:pt x="390" y="24"/>
                      <a:pt x="387" y="12"/>
                      <a:pt x="387" y="9"/>
                    </a:cubicBezTo>
                    <a:cubicBezTo>
                      <a:pt x="387" y="7"/>
                      <a:pt x="385" y="5"/>
                      <a:pt x="383" y="4"/>
                    </a:cubicBezTo>
                    <a:cubicBezTo>
                      <a:pt x="382" y="3"/>
                      <a:pt x="379" y="2"/>
                      <a:pt x="377" y="2"/>
                    </a:cubicBezTo>
                    <a:cubicBezTo>
                      <a:pt x="375" y="3"/>
                      <a:pt x="373" y="4"/>
                      <a:pt x="371" y="5"/>
                    </a:cubicBezTo>
                    <a:cubicBezTo>
                      <a:pt x="370" y="7"/>
                      <a:pt x="369" y="9"/>
                      <a:pt x="369" y="11"/>
                    </a:cubicBezTo>
                    <a:cubicBezTo>
                      <a:pt x="369" y="14"/>
                      <a:pt x="369" y="26"/>
                      <a:pt x="369" y="37"/>
                    </a:cubicBezTo>
                    <a:cubicBezTo>
                      <a:pt x="363" y="38"/>
                      <a:pt x="358" y="39"/>
                      <a:pt x="352" y="40"/>
                    </a:cubicBezTo>
                    <a:cubicBezTo>
                      <a:pt x="349" y="29"/>
                      <a:pt x="345" y="17"/>
                      <a:pt x="344" y="15"/>
                    </a:cubicBezTo>
                    <a:cubicBezTo>
                      <a:pt x="343" y="13"/>
                      <a:pt x="342" y="11"/>
                      <a:pt x="340" y="10"/>
                    </a:cubicBezTo>
                    <a:cubicBezTo>
                      <a:pt x="338" y="9"/>
                      <a:pt x="336" y="9"/>
                      <a:pt x="334" y="9"/>
                    </a:cubicBezTo>
                    <a:cubicBezTo>
                      <a:pt x="331" y="10"/>
                      <a:pt x="329" y="11"/>
                      <a:pt x="328" y="13"/>
                    </a:cubicBezTo>
                    <a:cubicBezTo>
                      <a:pt x="327" y="14"/>
                      <a:pt x="326" y="17"/>
                      <a:pt x="326" y="19"/>
                    </a:cubicBezTo>
                    <a:cubicBezTo>
                      <a:pt x="327" y="21"/>
                      <a:pt x="328" y="34"/>
                      <a:pt x="329" y="45"/>
                    </a:cubicBezTo>
                    <a:cubicBezTo>
                      <a:pt x="324" y="46"/>
                      <a:pt x="318" y="48"/>
                      <a:pt x="312" y="49"/>
                    </a:cubicBezTo>
                    <a:cubicBezTo>
                      <a:pt x="308" y="39"/>
                      <a:pt x="303" y="28"/>
                      <a:pt x="302" y="25"/>
                    </a:cubicBezTo>
                    <a:cubicBezTo>
                      <a:pt x="301" y="23"/>
                      <a:pt x="299" y="22"/>
                      <a:pt x="297" y="21"/>
                    </a:cubicBezTo>
                    <a:cubicBezTo>
                      <a:pt x="295" y="20"/>
                      <a:pt x="293" y="20"/>
                      <a:pt x="291" y="21"/>
                    </a:cubicBezTo>
                    <a:cubicBezTo>
                      <a:pt x="289" y="21"/>
                      <a:pt x="287" y="23"/>
                      <a:pt x="286" y="25"/>
                    </a:cubicBezTo>
                    <a:cubicBezTo>
                      <a:pt x="285" y="26"/>
                      <a:pt x="284" y="29"/>
                      <a:pt x="285" y="31"/>
                    </a:cubicBezTo>
                    <a:cubicBezTo>
                      <a:pt x="285" y="33"/>
                      <a:pt x="288" y="45"/>
                      <a:pt x="290" y="56"/>
                    </a:cubicBezTo>
                    <a:cubicBezTo>
                      <a:pt x="285" y="58"/>
                      <a:pt x="280" y="61"/>
                      <a:pt x="274" y="63"/>
                    </a:cubicBezTo>
                    <a:cubicBezTo>
                      <a:pt x="269" y="53"/>
                      <a:pt x="263" y="42"/>
                      <a:pt x="261" y="40"/>
                    </a:cubicBezTo>
                    <a:cubicBezTo>
                      <a:pt x="260" y="38"/>
                      <a:pt x="258" y="37"/>
                      <a:pt x="256" y="36"/>
                    </a:cubicBezTo>
                    <a:cubicBezTo>
                      <a:pt x="254" y="35"/>
                      <a:pt x="252" y="36"/>
                      <a:pt x="250" y="36"/>
                    </a:cubicBezTo>
                    <a:cubicBezTo>
                      <a:pt x="248" y="37"/>
                      <a:pt x="246" y="39"/>
                      <a:pt x="245" y="41"/>
                    </a:cubicBezTo>
                    <a:cubicBezTo>
                      <a:pt x="244" y="43"/>
                      <a:pt x="244" y="45"/>
                      <a:pt x="245" y="47"/>
                    </a:cubicBezTo>
                    <a:cubicBezTo>
                      <a:pt x="246" y="50"/>
                      <a:pt x="249" y="61"/>
                      <a:pt x="253" y="72"/>
                    </a:cubicBezTo>
                    <a:cubicBezTo>
                      <a:pt x="248" y="75"/>
                      <a:pt x="243" y="77"/>
                      <a:pt x="237" y="80"/>
                    </a:cubicBezTo>
                    <a:cubicBezTo>
                      <a:pt x="231" y="71"/>
                      <a:pt x="224" y="61"/>
                      <a:pt x="222" y="59"/>
                    </a:cubicBezTo>
                    <a:cubicBezTo>
                      <a:pt x="221" y="57"/>
                      <a:pt x="219" y="56"/>
                      <a:pt x="217" y="55"/>
                    </a:cubicBezTo>
                    <a:cubicBezTo>
                      <a:pt x="215" y="55"/>
                      <a:pt x="213" y="55"/>
                      <a:pt x="211" y="57"/>
                    </a:cubicBezTo>
                    <a:cubicBezTo>
                      <a:pt x="209" y="58"/>
                      <a:pt x="207" y="59"/>
                      <a:pt x="206" y="61"/>
                    </a:cubicBezTo>
                    <a:cubicBezTo>
                      <a:pt x="206" y="64"/>
                      <a:pt x="206" y="66"/>
                      <a:pt x="207" y="68"/>
                    </a:cubicBezTo>
                    <a:cubicBezTo>
                      <a:pt x="208" y="70"/>
                      <a:pt x="213" y="81"/>
                      <a:pt x="217" y="92"/>
                    </a:cubicBezTo>
                    <a:cubicBezTo>
                      <a:pt x="213" y="95"/>
                      <a:pt x="208" y="98"/>
                      <a:pt x="203" y="101"/>
                    </a:cubicBezTo>
                    <a:cubicBezTo>
                      <a:pt x="195" y="93"/>
                      <a:pt x="187" y="84"/>
                      <a:pt x="186" y="82"/>
                    </a:cubicBezTo>
                    <a:cubicBezTo>
                      <a:pt x="184" y="80"/>
                      <a:pt x="182" y="79"/>
                      <a:pt x="180" y="79"/>
                    </a:cubicBezTo>
                    <a:cubicBezTo>
                      <a:pt x="178" y="79"/>
                      <a:pt x="175" y="79"/>
                      <a:pt x="174" y="81"/>
                    </a:cubicBezTo>
                    <a:cubicBezTo>
                      <a:pt x="172" y="82"/>
                      <a:pt x="170" y="84"/>
                      <a:pt x="170" y="86"/>
                    </a:cubicBezTo>
                    <a:cubicBezTo>
                      <a:pt x="169" y="88"/>
                      <a:pt x="170" y="90"/>
                      <a:pt x="171" y="92"/>
                    </a:cubicBezTo>
                    <a:cubicBezTo>
                      <a:pt x="172" y="94"/>
                      <a:pt x="178" y="105"/>
                      <a:pt x="184" y="115"/>
                    </a:cubicBezTo>
                    <a:cubicBezTo>
                      <a:pt x="180" y="118"/>
                      <a:pt x="175" y="122"/>
                      <a:pt x="171" y="126"/>
                    </a:cubicBezTo>
                    <a:cubicBezTo>
                      <a:pt x="162" y="118"/>
                      <a:pt x="153" y="110"/>
                      <a:pt x="151" y="108"/>
                    </a:cubicBezTo>
                    <a:cubicBezTo>
                      <a:pt x="150" y="107"/>
                      <a:pt x="147" y="106"/>
                      <a:pt x="145" y="106"/>
                    </a:cubicBezTo>
                    <a:cubicBezTo>
                      <a:pt x="143" y="106"/>
                      <a:pt x="141" y="107"/>
                      <a:pt x="139" y="108"/>
                    </a:cubicBezTo>
                    <a:cubicBezTo>
                      <a:pt x="138" y="110"/>
                      <a:pt x="137" y="112"/>
                      <a:pt x="136" y="114"/>
                    </a:cubicBezTo>
                    <a:cubicBezTo>
                      <a:pt x="136" y="116"/>
                      <a:pt x="136" y="118"/>
                      <a:pt x="138" y="120"/>
                    </a:cubicBezTo>
                    <a:cubicBezTo>
                      <a:pt x="139" y="122"/>
                      <a:pt x="147" y="132"/>
                      <a:pt x="153" y="141"/>
                    </a:cubicBezTo>
                    <a:cubicBezTo>
                      <a:pt x="149" y="145"/>
                      <a:pt x="145" y="150"/>
                      <a:pt x="141" y="154"/>
                    </a:cubicBezTo>
                    <a:cubicBezTo>
                      <a:pt x="132" y="147"/>
                      <a:pt x="122" y="140"/>
                      <a:pt x="120" y="138"/>
                    </a:cubicBezTo>
                    <a:cubicBezTo>
                      <a:pt x="118" y="137"/>
                      <a:pt x="116" y="136"/>
                      <a:pt x="114" y="137"/>
                    </a:cubicBezTo>
                    <a:cubicBezTo>
                      <a:pt x="112" y="137"/>
                      <a:pt x="110" y="138"/>
                      <a:pt x="108" y="140"/>
                    </a:cubicBezTo>
                    <a:cubicBezTo>
                      <a:pt x="107" y="141"/>
                      <a:pt x="106" y="143"/>
                      <a:pt x="106" y="146"/>
                    </a:cubicBezTo>
                    <a:cubicBezTo>
                      <a:pt x="106" y="148"/>
                      <a:pt x="106" y="150"/>
                      <a:pt x="108" y="152"/>
                    </a:cubicBezTo>
                    <a:cubicBezTo>
                      <a:pt x="110" y="154"/>
                      <a:pt x="118" y="163"/>
                      <a:pt x="126" y="171"/>
                    </a:cubicBezTo>
                    <a:cubicBezTo>
                      <a:pt x="122" y="175"/>
                      <a:pt x="118" y="180"/>
                      <a:pt x="115" y="185"/>
                    </a:cubicBezTo>
                    <a:cubicBezTo>
                      <a:pt x="105" y="179"/>
                      <a:pt x="94" y="172"/>
                      <a:pt x="92" y="171"/>
                    </a:cubicBezTo>
                    <a:cubicBezTo>
                      <a:pt x="90" y="170"/>
                      <a:pt x="88" y="170"/>
                      <a:pt x="86" y="170"/>
                    </a:cubicBezTo>
                    <a:cubicBezTo>
                      <a:pt x="84" y="171"/>
                      <a:pt x="82" y="172"/>
                      <a:pt x="80" y="174"/>
                    </a:cubicBezTo>
                    <a:cubicBezTo>
                      <a:pt x="79" y="176"/>
                      <a:pt x="78" y="178"/>
                      <a:pt x="79" y="180"/>
                    </a:cubicBezTo>
                    <a:cubicBezTo>
                      <a:pt x="79" y="182"/>
                      <a:pt x="80" y="184"/>
                      <a:pt x="81" y="186"/>
                    </a:cubicBezTo>
                    <a:cubicBezTo>
                      <a:pt x="83" y="188"/>
                      <a:pt x="93" y="196"/>
                      <a:pt x="101" y="203"/>
                    </a:cubicBezTo>
                    <a:cubicBezTo>
                      <a:pt x="98" y="208"/>
                      <a:pt x="95" y="213"/>
                      <a:pt x="91" y="218"/>
                    </a:cubicBezTo>
                    <a:cubicBezTo>
                      <a:pt x="81" y="213"/>
                      <a:pt x="70" y="208"/>
                      <a:pt x="68" y="207"/>
                    </a:cubicBezTo>
                    <a:cubicBezTo>
                      <a:pt x="66" y="206"/>
                      <a:pt x="63" y="206"/>
                      <a:pt x="61" y="207"/>
                    </a:cubicBezTo>
                    <a:cubicBezTo>
                      <a:pt x="59" y="208"/>
                      <a:pt x="57" y="209"/>
                      <a:pt x="56" y="211"/>
                    </a:cubicBezTo>
                    <a:cubicBezTo>
                      <a:pt x="55" y="213"/>
                      <a:pt x="55" y="215"/>
                      <a:pt x="55" y="217"/>
                    </a:cubicBezTo>
                    <a:cubicBezTo>
                      <a:pt x="56" y="219"/>
                      <a:pt x="57" y="221"/>
                      <a:pt x="59" y="223"/>
                    </a:cubicBezTo>
                    <a:cubicBezTo>
                      <a:pt x="61" y="224"/>
                      <a:pt x="71" y="231"/>
                      <a:pt x="80" y="238"/>
                    </a:cubicBezTo>
                    <a:cubicBezTo>
                      <a:pt x="77" y="243"/>
                      <a:pt x="74" y="248"/>
                      <a:pt x="72" y="254"/>
                    </a:cubicBezTo>
                    <a:cubicBezTo>
                      <a:pt x="61" y="250"/>
                      <a:pt x="50" y="246"/>
                      <a:pt x="47" y="245"/>
                    </a:cubicBezTo>
                    <a:cubicBezTo>
                      <a:pt x="45" y="244"/>
                      <a:pt x="43" y="245"/>
                      <a:pt x="41" y="246"/>
                    </a:cubicBezTo>
                    <a:cubicBezTo>
                      <a:pt x="39" y="247"/>
                      <a:pt x="37" y="248"/>
                      <a:pt x="36" y="250"/>
                    </a:cubicBezTo>
                    <a:cubicBezTo>
                      <a:pt x="35" y="252"/>
                      <a:pt x="35" y="255"/>
                      <a:pt x="36" y="257"/>
                    </a:cubicBezTo>
                    <a:cubicBezTo>
                      <a:pt x="37" y="259"/>
                      <a:pt x="38" y="261"/>
                      <a:pt x="40" y="262"/>
                    </a:cubicBezTo>
                    <a:cubicBezTo>
                      <a:pt x="42" y="263"/>
                      <a:pt x="53" y="269"/>
                      <a:pt x="63" y="275"/>
                    </a:cubicBezTo>
                    <a:cubicBezTo>
                      <a:pt x="60" y="280"/>
                      <a:pt x="58" y="286"/>
                      <a:pt x="56" y="291"/>
                    </a:cubicBezTo>
                    <a:cubicBezTo>
                      <a:pt x="45" y="289"/>
                      <a:pt x="33" y="286"/>
                      <a:pt x="31" y="285"/>
                    </a:cubicBezTo>
                    <a:cubicBezTo>
                      <a:pt x="29" y="285"/>
                      <a:pt x="26" y="285"/>
                      <a:pt x="24" y="286"/>
                    </a:cubicBezTo>
                    <a:cubicBezTo>
                      <a:pt x="23" y="288"/>
                      <a:pt x="21" y="289"/>
                      <a:pt x="21" y="292"/>
                    </a:cubicBezTo>
                    <a:cubicBezTo>
                      <a:pt x="20" y="294"/>
                      <a:pt x="20" y="296"/>
                      <a:pt x="21" y="298"/>
                    </a:cubicBezTo>
                    <a:cubicBezTo>
                      <a:pt x="22" y="300"/>
                      <a:pt x="23" y="302"/>
                      <a:pt x="25" y="303"/>
                    </a:cubicBezTo>
                    <a:cubicBezTo>
                      <a:pt x="28" y="304"/>
                      <a:pt x="39" y="309"/>
                      <a:pt x="49" y="313"/>
                    </a:cubicBezTo>
                    <a:cubicBezTo>
                      <a:pt x="48" y="319"/>
                      <a:pt x="46" y="324"/>
                      <a:pt x="45" y="330"/>
                    </a:cubicBezTo>
                    <a:cubicBezTo>
                      <a:pt x="33" y="329"/>
                      <a:pt x="21" y="327"/>
                      <a:pt x="19" y="327"/>
                    </a:cubicBezTo>
                    <a:cubicBezTo>
                      <a:pt x="16" y="327"/>
                      <a:pt x="14" y="327"/>
                      <a:pt x="13" y="329"/>
                    </a:cubicBezTo>
                    <a:cubicBezTo>
                      <a:pt x="11" y="330"/>
                      <a:pt x="10" y="332"/>
                      <a:pt x="9" y="334"/>
                    </a:cubicBezTo>
                    <a:cubicBezTo>
                      <a:pt x="9" y="336"/>
                      <a:pt x="9" y="339"/>
                      <a:pt x="10" y="341"/>
                    </a:cubicBezTo>
                    <a:cubicBezTo>
                      <a:pt x="11" y="343"/>
                      <a:pt x="13" y="344"/>
                      <a:pt x="15" y="345"/>
                    </a:cubicBezTo>
                    <a:cubicBezTo>
                      <a:pt x="17" y="346"/>
                      <a:pt x="29" y="349"/>
                      <a:pt x="40" y="353"/>
                    </a:cubicBezTo>
                    <a:cubicBezTo>
                      <a:pt x="39" y="358"/>
                      <a:pt x="38" y="364"/>
                      <a:pt x="37" y="370"/>
                    </a:cubicBezTo>
                    <a:cubicBezTo>
                      <a:pt x="26" y="370"/>
                      <a:pt x="14" y="370"/>
                      <a:pt x="11" y="370"/>
                    </a:cubicBezTo>
                    <a:cubicBezTo>
                      <a:pt x="9" y="370"/>
                      <a:pt x="7" y="371"/>
                      <a:pt x="5" y="372"/>
                    </a:cubicBezTo>
                    <a:cubicBezTo>
                      <a:pt x="3" y="374"/>
                      <a:pt x="2" y="376"/>
                      <a:pt x="2" y="378"/>
                    </a:cubicBezTo>
                    <a:cubicBezTo>
                      <a:pt x="2" y="380"/>
                      <a:pt x="3" y="382"/>
                      <a:pt x="4" y="384"/>
                    </a:cubicBezTo>
                    <a:cubicBezTo>
                      <a:pt x="5" y="386"/>
                      <a:pt x="7" y="387"/>
                      <a:pt x="9" y="388"/>
                    </a:cubicBezTo>
                    <a:cubicBezTo>
                      <a:pt x="12" y="388"/>
                      <a:pt x="24" y="391"/>
                      <a:pt x="35" y="393"/>
                    </a:cubicBezTo>
                    <a:cubicBezTo>
                      <a:pt x="34" y="399"/>
                      <a:pt x="34" y="405"/>
                      <a:pt x="34" y="410"/>
                    </a:cubicBezTo>
                    <a:cubicBezTo>
                      <a:pt x="23" y="411"/>
                      <a:pt x="10" y="413"/>
                      <a:pt x="8" y="413"/>
                    </a:cubicBezTo>
                    <a:cubicBezTo>
                      <a:pt x="5" y="413"/>
                      <a:pt x="4" y="414"/>
                      <a:pt x="2" y="416"/>
                    </a:cubicBezTo>
                    <a:cubicBezTo>
                      <a:pt x="1" y="418"/>
                      <a:pt x="0" y="420"/>
                      <a:pt x="0" y="422"/>
                    </a:cubicBezTo>
                    <a:cubicBezTo>
                      <a:pt x="0" y="424"/>
                      <a:pt x="1" y="426"/>
                      <a:pt x="2" y="428"/>
                    </a:cubicBezTo>
                    <a:cubicBezTo>
                      <a:pt x="4" y="430"/>
                      <a:pt x="5" y="431"/>
                      <a:pt x="8" y="431"/>
                    </a:cubicBezTo>
                    <a:cubicBezTo>
                      <a:pt x="10" y="431"/>
                      <a:pt x="23" y="432"/>
                      <a:pt x="34" y="434"/>
                    </a:cubicBezTo>
                    <a:cubicBezTo>
                      <a:pt x="34" y="439"/>
                      <a:pt x="34" y="445"/>
                      <a:pt x="35" y="451"/>
                    </a:cubicBezTo>
                    <a:cubicBezTo>
                      <a:pt x="24" y="453"/>
                      <a:pt x="12" y="456"/>
                      <a:pt x="9" y="456"/>
                    </a:cubicBezTo>
                    <a:cubicBezTo>
                      <a:pt x="7" y="457"/>
                      <a:pt x="5" y="458"/>
                      <a:pt x="4" y="460"/>
                    </a:cubicBezTo>
                    <a:cubicBezTo>
                      <a:pt x="3" y="462"/>
                      <a:pt x="2" y="464"/>
                      <a:pt x="2" y="466"/>
                    </a:cubicBezTo>
                    <a:cubicBezTo>
                      <a:pt x="2" y="468"/>
                      <a:pt x="3" y="470"/>
                      <a:pt x="5" y="472"/>
                    </a:cubicBezTo>
                    <a:cubicBezTo>
                      <a:pt x="7" y="473"/>
                      <a:pt x="9" y="474"/>
                      <a:pt x="11" y="474"/>
                    </a:cubicBezTo>
                    <a:cubicBezTo>
                      <a:pt x="14" y="474"/>
                      <a:pt x="26" y="474"/>
                      <a:pt x="37" y="474"/>
                    </a:cubicBezTo>
                    <a:cubicBezTo>
                      <a:pt x="38" y="480"/>
                      <a:pt x="39" y="486"/>
                      <a:pt x="40" y="491"/>
                    </a:cubicBezTo>
                    <a:cubicBezTo>
                      <a:pt x="29" y="495"/>
                      <a:pt x="17" y="498"/>
                      <a:pt x="15" y="499"/>
                    </a:cubicBezTo>
                    <a:cubicBezTo>
                      <a:pt x="13" y="500"/>
                      <a:pt x="11" y="501"/>
                      <a:pt x="10" y="503"/>
                    </a:cubicBezTo>
                    <a:cubicBezTo>
                      <a:pt x="9" y="505"/>
                      <a:pt x="9" y="507"/>
                      <a:pt x="9" y="510"/>
                    </a:cubicBezTo>
                    <a:cubicBezTo>
                      <a:pt x="10" y="512"/>
                      <a:pt x="11" y="514"/>
                      <a:pt x="13" y="515"/>
                    </a:cubicBezTo>
                    <a:cubicBezTo>
                      <a:pt x="14" y="516"/>
                      <a:pt x="16" y="517"/>
                      <a:pt x="19" y="517"/>
                    </a:cubicBezTo>
                    <a:cubicBezTo>
                      <a:pt x="21" y="517"/>
                      <a:pt x="33" y="515"/>
                      <a:pt x="45" y="514"/>
                    </a:cubicBezTo>
                    <a:cubicBezTo>
                      <a:pt x="46" y="520"/>
                      <a:pt x="48" y="525"/>
                      <a:pt x="49" y="531"/>
                    </a:cubicBezTo>
                    <a:cubicBezTo>
                      <a:pt x="39" y="535"/>
                      <a:pt x="28" y="540"/>
                      <a:pt x="25" y="541"/>
                    </a:cubicBezTo>
                    <a:cubicBezTo>
                      <a:pt x="23" y="542"/>
                      <a:pt x="22" y="544"/>
                      <a:pt x="21" y="546"/>
                    </a:cubicBezTo>
                    <a:cubicBezTo>
                      <a:pt x="20" y="548"/>
                      <a:pt x="20" y="550"/>
                      <a:pt x="21" y="552"/>
                    </a:cubicBezTo>
                    <a:cubicBezTo>
                      <a:pt x="21" y="555"/>
                      <a:pt x="23" y="556"/>
                      <a:pt x="24" y="557"/>
                    </a:cubicBezTo>
                    <a:cubicBezTo>
                      <a:pt x="26" y="559"/>
                      <a:pt x="29" y="559"/>
                      <a:pt x="31" y="559"/>
                    </a:cubicBezTo>
                    <a:cubicBezTo>
                      <a:pt x="33" y="558"/>
                      <a:pt x="45" y="555"/>
                      <a:pt x="56" y="553"/>
                    </a:cubicBezTo>
                    <a:cubicBezTo>
                      <a:pt x="58" y="558"/>
                      <a:pt x="60" y="564"/>
                      <a:pt x="63" y="569"/>
                    </a:cubicBezTo>
                    <a:cubicBezTo>
                      <a:pt x="53" y="575"/>
                      <a:pt x="42" y="581"/>
                      <a:pt x="40" y="582"/>
                    </a:cubicBezTo>
                    <a:cubicBezTo>
                      <a:pt x="38" y="583"/>
                      <a:pt x="37" y="585"/>
                      <a:pt x="36" y="587"/>
                    </a:cubicBezTo>
                    <a:cubicBezTo>
                      <a:pt x="35" y="589"/>
                      <a:pt x="35" y="591"/>
                      <a:pt x="36" y="594"/>
                    </a:cubicBezTo>
                    <a:cubicBezTo>
                      <a:pt x="37" y="596"/>
                      <a:pt x="39" y="597"/>
                      <a:pt x="41" y="598"/>
                    </a:cubicBezTo>
                    <a:cubicBezTo>
                      <a:pt x="43" y="599"/>
                      <a:pt x="45" y="599"/>
                      <a:pt x="47" y="599"/>
                    </a:cubicBezTo>
                    <a:cubicBezTo>
                      <a:pt x="50" y="598"/>
                      <a:pt x="61" y="594"/>
                      <a:pt x="72" y="590"/>
                    </a:cubicBezTo>
                    <a:cubicBezTo>
                      <a:pt x="74" y="596"/>
                      <a:pt x="77" y="601"/>
                      <a:pt x="80" y="606"/>
                    </a:cubicBezTo>
                    <a:cubicBezTo>
                      <a:pt x="71" y="613"/>
                      <a:pt x="61" y="620"/>
                      <a:pt x="59" y="621"/>
                    </a:cubicBezTo>
                    <a:cubicBezTo>
                      <a:pt x="57" y="622"/>
                      <a:pt x="56" y="624"/>
                      <a:pt x="55" y="627"/>
                    </a:cubicBezTo>
                    <a:cubicBezTo>
                      <a:pt x="55" y="629"/>
                      <a:pt x="55" y="631"/>
                      <a:pt x="56" y="633"/>
                    </a:cubicBezTo>
                    <a:cubicBezTo>
                      <a:pt x="57" y="635"/>
                      <a:pt x="59" y="636"/>
                      <a:pt x="61" y="637"/>
                    </a:cubicBezTo>
                    <a:cubicBezTo>
                      <a:pt x="63" y="638"/>
                      <a:pt x="66" y="638"/>
                      <a:pt x="68" y="637"/>
                    </a:cubicBezTo>
                    <a:cubicBezTo>
                      <a:pt x="70" y="636"/>
                      <a:pt x="81" y="631"/>
                      <a:pt x="91" y="626"/>
                    </a:cubicBezTo>
                    <a:cubicBezTo>
                      <a:pt x="95" y="631"/>
                      <a:pt x="98" y="636"/>
                      <a:pt x="101" y="641"/>
                    </a:cubicBezTo>
                    <a:cubicBezTo>
                      <a:pt x="93" y="648"/>
                      <a:pt x="83" y="656"/>
                      <a:pt x="81" y="658"/>
                    </a:cubicBezTo>
                    <a:cubicBezTo>
                      <a:pt x="80" y="660"/>
                      <a:pt x="79" y="662"/>
                      <a:pt x="79" y="664"/>
                    </a:cubicBezTo>
                    <a:cubicBezTo>
                      <a:pt x="78" y="666"/>
                      <a:pt x="79" y="668"/>
                      <a:pt x="80" y="670"/>
                    </a:cubicBezTo>
                    <a:cubicBezTo>
                      <a:pt x="82" y="672"/>
                      <a:pt x="84" y="673"/>
                      <a:pt x="86" y="674"/>
                    </a:cubicBezTo>
                    <a:cubicBezTo>
                      <a:pt x="88" y="674"/>
                      <a:pt x="90" y="674"/>
                      <a:pt x="92" y="673"/>
                    </a:cubicBezTo>
                    <a:cubicBezTo>
                      <a:pt x="94" y="671"/>
                      <a:pt x="105" y="665"/>
                      <a:pt x="115" y="659"/>
                    </a:cubicBezTo>
                    <a:cubicBezTo>
                      <a:pt x="118" y="664"/>
                      <a:pt x="122" y="669"/>
                      <a:pt x="126" y="673"/>
                    </a:cubicBezTo>
                    <a:cubicBezTo>
                      <a:pt x="118" y="681"/>
                      <a:pt x="110" y="690"/>
                      <a:pt x="108" y="692"/>
                    </a:cubicBezTo>
                    <a:cubicBezTo>
                      <a:pt x="106" y="694"/>
                      <a:pt x="106" y="696"/>
                      <a:pt x="106" y="698"/>
                    </a:cubicBezTo>
                    <a:cubicBezTo>
                      <a:pt x="106" y="701"/>
                      <a:pt x="107" y="703"/>
                      <a:pt x="108" y="704"/>
                    </a:cubicBezTo>
                    <a:cubicBezTo>
                      <a:pt x="110" y="706"/>
                      <a:pt x="112" y="707"/>
                      <a:pt x="114" y="707"/>
                    </a:cubicBezTo>
                    <a:cubicBezTo>
                      <a:pt x="116" y="708"/>
                      <a:pt x="118" y="707"/>
                      <a:pt x="120" y="706"/>
                    </a:cubicBezTo>
                    <a:cubicBezTo>
                      <a:pt x="122" y="704"/>
                      <a:pt x="132" y="697"/>
                      <a:pt x="141" y="690"/>
                    </a:cubicBezTo>
                    <a:cubicBezTo>
                      <a:pt x="145" y="694"/>
                      <a:pt x="149" y="699"/>
                      <a:pt x="153" y="703"/>
                    </a:cubicBezTo>
                    <a:cubicBezTo>
                      <a:pt x="147" y="712"/>
                      <a:pt x="139" y="722"/>
                      <a:pt x="138" y="724"/>
                    </a:cubicBezTo>
                    <a:cubicBezTo>
                      <a:pt x="136" y="725"/>
                      <a:pt x="136" y="728"/>
                      <a:pt x="136" y="730"/>
                    </a:cubicBezTo>
                    <a:cubicBezTo>
                      <a:pt x="137" y="732"/>
                      <a:pt x="138" y="734"/>
                      <a:pt x="139" y="736"/>
                    </a:cubicBezTo>
                    <a:cubicBezTo>
                      <a:pt x="141" y="737"/>
                      <a:pt x="143" y="738"/>
                      <a:pt x="145" y="738"/>
                    </a:cubicBezTo>
                    <a:cubicBezTo>
                      <a:pt x="147" y="738"/>
                      <a:pt x="150" y="737"/>
                      <a:pt x="151" y="736"/>
                    </a:cubicBezTo>
                    <a:cubicBezTo>
                      <a:pt x="153" y="734"/>
                      <a:pt x="162" y="726"/>
                      <a:pt x="171" y="718"/>
                    </a:cubicBezTo>
                    <a:cubicBezTo>
                      <a:pt x="175" y="722"/>
                      <a:pt x="180" y="725"/>
                      <a:pt x="184" y="729"/>
                    </a:cubicBezTo>
                    <a:cubicBezTo>
                      <a:pt x="178" y="739"/>
                      <a:pt x="172" y="749"/>
                      <a:pt x="171" y="752"/>
                    </a:cubicBezTo>
                    <a:cubicBezTo>
                      <a:pt x="170" y="754"/>
                      <a:pt x="169" y="756"/>
                      <a:pt x="170" y="758"/>
                    </a:cubicBezTo>
                    <a:cubicBezTo>
                      <a:pt x="170" y="760"/>
                      <a:pt x="172" y="762"/>
                      <a:pt x="174" y="763"/>
                    </a:cubicBezTo>
                    <a:cubicBezTo>
                      <a:pt x="175" y="765"/>
                      <a:pt x="178" y="765"/>
                      <a:pt x="180" y="765"/>
                    </a:cubicBezTo>
                    <a:cubicBezTo>
                      <a:pt x="182" y="765"/>
                      <a:pt x="184" y="764"/>
                      <a:pt x="186" y="762"/>
                    </a:cubicBezTo>
                    <a:cubicBezTo>
                      <a:pt x="187" y="760"/>
                      <a:pt x="195" y="751"/>
                      <a:pt x="203" y="743"/>
                    </a:cubicBezTo>
                    <a:cubicBezTo>
                      <a:pt x="208" y="746"/>
                      <a:pt x="213" y="749"/>
                      <a:pt x="217" y="752"/>
                    </a:cubicBezTo>
                    <a:cubicBezTo>
                      <a:pt x="213" y="763"/>
                      <a:pt x="208" y="774"/>
                      <a:pt x="207" y="776"/>
                    </a:cubicBezTo>
                    <a:cubicBezTo>
                      <a:pt x="206" y="778"/>
                      <a:pt x="206" y="780"/>
                      <a:pt x="206" y="782"/>
                    </a:cubicBezTo>
                    <a:cubicBezTo>
                      <a:pt x="207" y="784"/>
                      <a:pt x="209" y="786"/>
                      <a:pt x="211" y="787"/>
                    </a:cubicBezTo>
                    <a:cubicBezTo>
                      <a:pt x="213" y="789"/>
                      <a:pt x="215" y="789"/>
                      <a:pt x="217" y="789"/>
                    </a:cubicBezTo>
                    <a:cubicBezTo>
                      <a:pt x="219" y="788"/>
                      <a:pt x="221" y="787"/>
                      <a:pt x="222" y="785"/>
                    </a:cubicBezTo>
                    <a:cubicBezTo>
                      <a:pt x="224" y="783"/>
                      <a:pt x="231" y="773"/>
                      <a:pt x="237" y="764"/>
                    </a:cubicBezTo>
                    <a:cubicBezTo>
                      <a:pt x="243" y="767"/>
                      <a:pt x="248" y="769"/>
                      <a:pt x="253" y="772"/>
                    </a:cubicBezTo>
                    <a:cubicBezTo>
                      <a:pt x="249" y="783"/>
                      <a:pt x="246" y="794"/>
                      <a:pt x="245" y="797"/>
                    </a:cubicBezTo>
                    <a:cubicBezTo>
                      <a:pt x="244" y="799"/>
                      <a:pt x="244" y="801"/>
                      <a:pt x="245" y="803"/>
                    </a:cubicBezTo>
                    <a:cubicBezTo>
                      <a:pt x="246" y="805"/>
                      <a:pt x="248" y="807"/>
                      <a:pt x="250" y="807"/>
                    </a:cubicBezTo>
                    <a:cubicBezTo>
                      <a:pt x="252" y="808"/>
                      <a:pt x="254" y="808"/>
                      <a:pt x="256" y="808"/>
                    </a:cubicBezTo>
                    <a:cubicBezTo>
                      <a:pt x="258" y="807"/>
                      <a:pt x="260" y="806"/>
                      <a:pt x="261" y="804"/>
                    </a:cubicBezTo>
                    <a:cubicBezTo>
                      <a:pt x="263" y="802"/>
                      <a:pt x="269" y="791"/>
                      <a:pt x="274" y="781"/>
                    </a:cubicBezTo>
                    <a:cubicBezTo>
                      <a:pt x="280" y="783"/>
                      <a:pt x="285" y="785"/>
                      <a:pt x="290" y="787"/>
                    </a:cubicBezTo>
                    <a:cubicBezTo>
                      <a:pt x="288" y="799"/>
                      <a:pt x="285" y="811"/>
                      <a:pt x="285" y="813"/>
                    </a:cubicBezTo>
                    <a:cubicBezTo>
                      <a:pt x="284" y="815"/>
                      <a:pt x="285" y="817"/>
                      <a:pt x="286" y="819"/>
                    </a:cubicBezTo>
                    <a:cubicBezTo>
                      <a:pt x="287" y="821"/>
                      <a:pt x="289" y="823"/>
                      <a:pt x="291" y="823"/>
                    </a:cubicBezTo>
                    <a:cubicBezTo>
                      <a:pt x="293" y="824"/>
                      <a:pt x="295" y="824"/>
                      <a:pt x="297" y="823"/>
                    </a:cubicBezTo>
                    <a:cubicBezTo>
                      <a:pt x="299" y="822"/>
                      <a:pt x="301" y="821"/>
                      <a:pt x="302" y="819"/>
                    </a:cubicBezTo>
                    <a:cubicBezTo>
                      <a:pt x="303" y="816"/>
                      <a:pt x="308" y="805"/>
                      <a:pt x="312" y="795"/>
                    </a:cubicBezTo>
                    <a:cubicBezTo>
                      <a:pt x="318" y="796"/>
                      <a:pt x="324" y="798"/>
                      <a:pt x="329" y="799"/>
                    </a:cubicBezTo>
                    <a:cubicBezTo>
                      <a:pt x="328" y="810"/>
                      <a:pt x="327" y="823"/>
                      <a:pt x="326" y="825"/>
                    </a:cubicBezTo>
                    <a:cubicBezTo>
                      <a:pt x="326" y="827"/>
                      <a:pt x="327" y="830"/>
                      <a:pt x="328" y="831"/>
                    </a:cubicBezTo>
                    <a:cubicBezTo>
                      <a:pt x="329" y="833"/>
                      <a:pt x="331" y="834"/>
                      <a:pt x="334" y="835"/>
                    </a:cubicBezTo>
                    <a:cubicBezTo>
                      <a:pt x="336" y="835"/>
                      <a:pt x="338" y="835"/>
                      <a:pt x="340" y="834"/>
                    </a:cubicBezTo>
                    <a:cubicBezTo>
                      <a:pt x="342" y="833"/>
                      <a:pt x="343" y="831"/>
                      <a:pt x="344" y="829"/>
                    </a:cubicBezTo>
                    <a:cubicBezTo>
                      <a:pt x="345" y="826"/>
                      <a:pt x="349" y="815"/>
                      <a:pt x="352" y="804"/>
                    </a:cubicBezTo>
                    <a:cubicBezTo>
                      <a:pt x="358" y="805"/>
                      <a:pt x="363" y="806"/>
                      <a:pt x="369" y="807"/>
                    </a:cubicBezTo>
                    <a:cubicBezTo>
                      <a:pt x="369" y="818"/>
                      <a:pt x="369" y="830"/>
                      <a:pt x="369" y="833"/>
                    </a:cubicBezTo>
                    <a:cubicBezTo>
                      <a:pt x="369" y="835"/>
                      <a:pt x="370" y="837"/>
                      <a:pt x="371" y="839"/>
                    </a:cubicBezTo>
                    <a:cubicBezTo>
                      <a:pt x="373" y="840"/>
                      <a:pt x="375" y="841"/>
                      <a:pt x="377" y="842"/>
                    </a:cubicBezTo>
                    <a:cubicBezTo>
                      <a:pt x="379" y="842"/>
                      <a:pt x="382" y="841"/>
                      <a:pt x="383" y="840"/>
                    </a:cubicBezTo>
                    <a:cubicBezTo>
                      <a:pt x="385" y="839"/>
                      <a:pt x="387" y="837"/>
                      <a:pt x="387" y="835"/>
                    </a:cubicBezTo>
                    <a:cubicBezTo>
                      <a:pt x="387" y="832"/>
                      <a:pt x="390" y="820"/>
                      <a:pt x="392" y="809"/>
                    </a:cubicBezTo>
                    <a:cubicBezTo>
                      <a:pt x="398" y="809"/>
                      <a:pt x="404" y="810"/>
                      <a:pt x="410" y="810"/>
                    </a:cubicBezTo>
                    <a:cubicBezTo>
                      <a:pt x="411" y="821"/>
                      <a:pt x="412" y="834"/>
                      <a:pt x="412" y="836"/>
                    </a:cubicBezTo>
                    <a:cubicBezTo>
                      <a:pt x="412" y="838"/>
                      <a:pt x="413" y="840"/>
                      <a:pt x="415" y="842"/>
                    </a:cubicBezTo>
                    <a:cubicBezTo>
                      <a:pt x="417" y="843"/>
                      <a:pt x="419" y="844"/>
                      <a:pt x="421" y="844"/>
                    </a:cubicBezTo>
                    <a:cubicBezTo>
                      <a:pt x="423" y="844"/>
                      <a:pt x="426" y="843"/>
                      <a:pt x="427" y="842"/>
                    </a:cubicBezTo>
                    <a:cubicBezTo>
                      <a:pt x="429" y="840"/>
                      <a:pt x="430" y="838"/>
                      <a:pt x="430" y="836"/>
                    </a:cubicBezTo>
                    <a:cubicBezTo>
                      <a:pt x="430" y="834"/>
                      <a:pt x="432" y="821"/>
                      <a:pt x="433" y="810"/>
                    </a:cubicBezTo>
                    <a:cubicBezTo>
                      <a:pt x="439" y="810"/>
                      <a:pt x="444" y="809"/>
                      <a:pt x="450" y="809"/>
                    </a:cubicBezTo>
                    <a:cubicBezTo>
                      <a:pt x="452" y="820"/>
                      <a:pt x="455" y="832"/>
                      <a:pt x="455" y="835"/>
                    </a:cubicBezTo>
                    <a:cubicBezTo>
                      <a:pt x="456" y="837"/>
                      <a:pt x="457" y="839"/>
                      <a:pt x="459" y="840"/>
                    </a:cubicBezTo>
                    <a:cubicBezTo>
                      <a:pt x="461" y="841"/>
                      <a:pt x="463" y="842"/>
                      <a:pt x="465" y="842"/>
                    </a:cubicBezTo>
                    <a:cubicBezTo>
                      <a:pt x="467" y="841"/>
                      <a:pt x="469" y="840"/>
                      <a:pt x="471" y="839"/>
                    </a:cubicBezTo>
                    <a:cubicBezTo>
                      <a:pt x="472" y="837"/>
                      <a:pt x="473" y="835"/>
                      <a:pt x="473" y="833"/>
                    </a:cubicBezTo>
                    <a:cubicBezTo>
                      <a:pt x="473" y="830"/>
                      <a:pt x="473" y="818"/>
                      <a:pt x="473" y="807"/>
                    </a:cubicBezTo>
                    <a:cubicBezTo>
                      <a:pt x="479" y="806"/>
                      <a:pt x="485" y="805"/>
                      <a:pt x="490" y="804"/>
                    </a:cubicBezTo>
                    <a:cubicBezTo>
                      <a:pt x="494" y="815"/>
                      <a:pt x="497" y="826"/>
                      <a:pt x="498" y="829"/>
                    </a:cubicBezTo>
                    <a:cubicBezTo>
                      <a:pt x="499" y="831"/>
                      <a:pt x="500" y="833"/>
                      <a:pt x="502" y="834"/>
                    </a:cubicBezTo>
                    <a:cubicBezTo>
                      <a:pt x="504" y="835"/>
                      <a:pt x="506" y="835"/>
                      <a:pt x="509" y="835"/>
                    </a:cubicBezTo>
                    <a:cubicBezTo>
                      <a:pt x="511" y="834"/>
                      <a:pt x="513" y="833"/>
                      <a:pt x="514" y="831"/>
                    </a:cubicBezTo>
                    <a:cubicBezTo>
                      <a:pt x="515" y="830"/>
                      <a:pt x="516" y="827"/>
                      <a:pt x="516" y="825"/>
                    </a:cubicBezTo>
                    <a:cubicBezTo>
                      <a:pt x="516" y="823"/>
                      <a:pt x="514" y="810"/>
                      <a:pt x="513" y="799"/>
                    </a:cubicBezTo>
                    <a:cubicBezTo>
                      <a:pt x="519" y="798"/>
                      <a:pt x="524" y="796"/>
                      <a:pt x="530" y="795"/>
                    </a:cubicBezTo>
                    <a:cubicBezTo>
                      <a:pt x="534" y="805"/>
                      <a:pt x="539" y="816"/>
                      <a:pt x="540" y="819"/>
                    </a:cubicBezTo>
                    <a:cubicBezTo>
                      <a:pt x="541" y="821"/>
                      <a:pt x="543" y="822"/>
                      <a:pt x="545" y="823"/>
                    </a:cubicBezTo>
                    <a:cubicBezTo>
                      <a:pt x="547" y="824"/>
                      <a:pt x="549" y="824"/>
                      <a:pt x="551" y="823"/>
                    </a:cubicBezTo>
                    <a:cubicBezTo>
                      <a:pt x="554" y="823"/>
                      <a:pt x="555" y="821"/>
                      <a:pt x="556" y="819"/>
                    </a:cubicBezTo>
                    <a:cubicBezTo>
                      <a:pt x="558" y="817"/>
                      <a:pt x="558" y="815"/>
                      <a:pt x="558" y="813"/>
                    </a:cubicBezTo>
                    <a:cubicBezTo>
                      <a:pt x="557" y="811"/>
                      <a:pt x="554" y="799"/>
                      <a:pt x="552" y="787"/>
                    </a:cubicBezTo>
                    <a:cubicBezTo>
                      <a:pt x="557" y="785"/>
                      <a:pt x="563" y="783"/>
                      <a:pt x="568" y="781"/>
                    </a:cubicBezTo>
                    <a:cubicBezTo>
                      <a:pt x="574" y="791"/>
                      <a:pt x="580" y="802"/>
                      <a:pt x="581" y="804"/>
                    </a:cubicBezTo>
                    <a:cubicBezTo>
                      <a:pt x="582" y="806"/>
                      <a:pt x="584" y="807"/>
                      <a:pt x="586" y="808"/>
                    </a:cubicBezTo>
                    <a:cubicBezTo>
                      <a:pt x="588" y="808"/>
                      <a:pt x="590" y="808"/>
                      <a:pt x="592" y="807"/>
                    </a:cubicBezTo>
                    <a:cubicBezTo>
                      <a:pt x="595" y="807"/>
                      <a:pt x="596" y="805"/>
                      <a:pt x="597" y="803"/>
                    </a:cubicBezTo>
                    <a:cubicBezTo>
                      <a:pt x="598" y="801"/>
                      <a:pt x="598" y="799"/>
                      <a:pt x="598" y="797"/>
                    </a:cubicBezTo>
                    <a:cubicBezTo>
                      <a:pt x="597" y="794"/>
                      <a:pt x="593" y="783"/>
                      <a:pt x="589" y="772"/>
                    </a:cubicBezTo>
                    <a:cubicBezTo>
                      <a:pt x="595" y="769"/>
                      <a:pt x="600" y="767"/>
                      <a:pt x="605" y="764"/>
                    </a:cubicBezTo>
                    <a:cubicBezTo>
                      <a:pt x="611" y="773"/>
                      <a:pt x="618" y="783"/>
                      <a:pt x="620" y="785"/>
                    </a:cubicBezTo>
                    <a:cubicBezTo>
                      <a:pt x="621" y="787"/>
                      <a:pt x="623" y="788"/>
                      <a:pt x="625" y="788"/>
                    </a:cubicBezTo>
                    <a:cubicBezTo>
                      <a:pt x="628" y="789"/>
                      <a:pt x="630" y="789"/>
                      <a:pt x="632" y="787"/>
                    </a:cubicBezTo>
                    <a:cubicBezTo>
                      <a:pt x="634" y="786"/>
                      <a:pt x="635" y="784"/>
                      <a:pt x="636" y="782"/>
                    </a:cubicBezTo>
                    <a:cubicBezTo>
                      <a:pt x="637" y="780"/>
                      <a:pt x="637" y="778"/>
                      <a:pt x="636" y="776"/>
                    </a:cubicBezTo>
                    <a:cubicBezTo>
                      <a:pt x="635" y="774"/>
                      <a:pt x="630" y="763"/>
                      <a:pt x="625" y="752"/>
                    </a:cubicBezTo>
                    <a:cubicBezTo>
                      <a:pt x="630" y="749"/>
                      <a:pt x="635" y="746"/>
                      <a:pt x="639" y="743"/>
                    </a:cubicBezTo>
                    <a:cubicBezTo>
                      <a:pt x="647" y="751"/>
                      <a:pt x="655" y="760"/>
                      <a:pt x="657" y="762"/>
                    </a:cubicBezTo>
                    <a:cubicBezTo>
                      <a:pt x="658" y="764"/>
                      <a:pt x="660" y="765"/>
                      <a:pt x="663" y="765"/>
                    </a:cubicBezTo>
                    <a:cubicBezTo>
                      <a:pt x="665" y="765"/>
                      <a:pt x="667" y="765"/>
                      <a:pt x="669" y="763"/>
                    </a:cubicBezTo>
                    <a:cubicBezTo>
                      <a:pt x="671" y="762"/>
                      <a:pt x="672" y="760"/>
                      <a:pt x="672" y="758"/>
                    </a:cubicBezTo>
                    <a:cubicBezTo>
                      <a:pt x="673" y="756"/>
                      <a:pt x="673" y="754"/>
                      <a:pt x="671" y="752"/>
                    </a:cubicBezTo>
                    <a:cubicBezTo>
                      <a:pt x="670" y="749"/>
                      <a:pt x="664" y="739"/>
                      <a:pt x="658" y="729"/>
                    </a:cubicBezTo>
                    <a:cubicBezTo>
                      <a:pt x="663" y="725"/>
                      <a:pt x="667" y="722"/>
                      <a:pt x="672" y="718"/>
                    </a:cubicBezTo>
                    <a:cubicBezTo>
                      <a:pt x="680" y="726"/>
                      <a:pt x="689" y="734"/>
                      <a:pt x="691" y="736"/>
                    </a:cubicBezTo>
                    <a:cubicBezTo>
                      <a:pt x="693" y="737"/>
                      <a:pt x="695" y="738"/>
                      <a:pt x="697" y="738"/>
                    </a:cubicBezTo>
                    <a:cubicBezTo>
                      <a:pt x="699" y="738"/>
                      <a:pt x="701" y="737"/>
                      <a:pt x="703" y="736"/>
                    </a:cubicBezTo>
                    <a:cubicBezTo>
                      <a:pt x="705" y="734"/>
                      <a:pt x="706" y="732"/>
                      <a:pt x="706" y="730"/>
                    </a:cubicBezTo>
                    <a:cubicBezTo>
                      <a:pt x="706" y="728"/>
                      <a:pt x="706" y="725"/>
                      <a:pt x="705" y="724"/>
                    </a:cubicBezTo>
                    <a:cubicBezTo>
                      <a:pt x="703" y="722"/>
                      <a:pt x="696" y="712"/>
                      <a:pt x="689" y="703"/>
                    </a:cubicBezTo>
                    <a:cubicBezTo>
                      <a:pt x="693" y="699"/>
                      <a:pt x="697" y="694"/>
                      <a:pt x="701" y="690"/>
                    </a:cubicBezTo>
                    <a:cubicBezTo>
                      <a:pt x="710" y="697"/>
                      <a:pt x="720" y="704"/>
                      <a:pt x="722" y="706"/>
                    </a:cubicBezTo>
                    <a:cubicBezTo>
                      <a:pt x="724" y="707"/>
                      <a:pt x="726" y="708"/>
                      <a:pt x="729" y="707"/>
                    </a:cubicBezTo>
                    <a:cubicBezTo>
                      <a:pt x="731" y="707"/>
                      <a:pt x="733" y="706"/>
                      <a:pt x="734" y="704"/>
                    </a:cubicBezTo>
                    <a:cubicBezTo>
                      <a:pt x="736" y="703"/>
                      <a:pt x="737" y="700"/>
                      <a:pt x="737" y="698"/>
                    </a:cubicBezTo>
                    <a:cubicBezTo>
                      <a:pt x="737" y="696"/>
                      <a:pt x="736" y="694"/>
                      <a:pt x="734" y="692"/>
                    </a:cubicBezTo>
                    <a:cubicBezTo>
                      <a:pt x="733" y="690"/>
                      <a:pt x="724" y="681"/>
                      <a:pt x="717" y="673"/>
                    </a:cubicBezTo>
                    <a:cubicBezTo>
                      <a:pt x="720" y="669"/>
                      <a:pt x="724" y="664"/>
                      <a:pt x="728" y="659"/>
                    </a:cubicBezTo>
                    <a:cubicBezTo>
                      <a:pt x="737" y="665"/>
                      <a:pt x="748" y="671"/>
                      <a:pt x="750" y="673"/>
                    </a:cubicBezTo>
                    <a:cubicBezTo>
                      <a:pt x="752" y="674"/>
                      <a:pt x="754" y="674"/>
                      <a:pt x="757" y="674"/>
                    </a:cubicBezTo>
                    <a:cubicBezTo>
                      <a:pt x="759" y="673"/>
                      <a:pt x="761" y="672"/>
                      <a:pt x="762" y="670"/>
                    </a:cubicBezTo>
                    <a:cubicBezTo>
                      <a:pt x="763" y="668"/>
                      <a:pt x="764" y="666"/>
                      <a:pt x="764" y="664"/>
                    </a:cubicBezTo>
                    <a:cubicBezTo>
                      <a:pt x="764" y="662"/>
                      <a:pt x="763" y="660"/>
                      <a:pt x="761" y="658"/>
                    </a:cubicBezTo>
                    <a:cubicBezTo>
                      <a:pt x="759" y="656"/>
                      <a:pt x="750" y="648"/>
                      <a:pt x="741" y="641"/>
                    </a:cubicBezTo>
                    <a:cubicBezTo>
                      <a:pt x="745" y="636"/>
                      <a:pt x="748" y="631"/>
                      <a:pt x="751" y="626"/>
                    </a:cubicBezTo>
                    <a:cubicBezTo>
                      <a:pt x="761" y="631"/>
                      <a:pt x="772" y="636"/>
                      <a:pt x="775" y="637"/>
                    </a:cubicBezTo>
                    <a:cubicBezTo>
                      <a:pt x="777" y="638"/>
                      <a:pt x="779" y="638"/>
                      <a:pt x="781" y="637"/>
                    </a:cubicBezTo>
                    <a:cubicBezTo>
                      <a:pt x="783" y="636"/>
                      <a:pt x="785" y="635"/>
                      <a:pt x="786" y="633"/>
                    </a:cubicBezTo>
                    <a:cubicBezTo>
                      <a:pt x="787" y="631"/>
                      <a:pt x="787" y="629"/>
                      <a:pt x="787" y="627"/>
                    </a:cubicBezTo>
                    <a:cubicBezTo>
                      <a:pt x="787" y="624"/>
                      <a:pt x="786" y="622"/>
                      <a:pt x="784" y="621"/>
                    </a:cubicBezTo>
                    <a:cubicBezTo>
                      <a:pt x="782" y="620"/>
                      <a:pt x="772" y="613"/>
                      <a:pt x="762" y="606"/>
                    </a:cubicBezTo>
                    <a:cubicBezTo>
                      <a:pt x="765" y="601"/>
                      <a:pt x="768" y="596"/>
                      <a:pt x="770" y="590"/>
                    </a:cubicBezTo>
                    <a:cubicBezTo>
                      <a:pt x="781" y="594"/>
                      <a:pt x="793" y="598"/>
                      <a:pt x="795" y="599"/>
                    </a:cubicBezTo>
                    <a:cubicBezTo>
                      <a:pt x="797" y="599"/>
                      <a:pt x="800" y="599"/>
                      <a:pt x="801" y="598"/>
                    </a:cubicBezTo>
                    <a:cubicBezTo>
                      <a:pt x="803" y="597"/>
                      <a:pt x="805" y="596"/>
                      <a:pt x="806" y="594"/>
                    </a:cubicBezTo>
                    <a:cubicBezTo>
                      <a:pt x="807" y="591"/>
                      <a:pt x="807" y="589"/>
                      <a:pt x="806" y="587"/>
                    </a:cubicBezTo>
                    <a:cubicBezTo>
                      <a:pt x="806" y="585"/>
                      <a:pt x="804" y="583"/>
                      <a:pt x="802" y="582"/>
                    </a:cubicBezTo>
                    <a:cubicBezTo>
                      <a:pt x="800" y="581"/>
                      <a:pt x="790" y="575"/>
                      <a:pt x="780" y="569"/>
                    </a:cubicBezTo>
                    <a:cubicBezTo>
                      <a:pt x="782" y="564"/>
                      <a:pt x="784" y="558"/>
                      <a:pt x="786" y="553"/>
                    </a:cubicBezTo>
                    <a:cubicBezTo>
                      <a:pt x="797" y="555"/>
                      <a:pt x="809" y="558"/>
                      <a:pt x="811" y="559"/>
                    </a:cubicBezTo>
                    <a:cubicBezTo>
                      <a:pt x="814" y="559"/>
                      <a:pt x="816" y="559"/>
                      <a:pt x="818" y="557"/>
                    </a:cubicBezTo>
                    <a:cubicBezTo>
                      <a:pt x="820" y="556"/>
                      <a:pt x="821" y="555"/>
                      <a:pt x="822" y="552"/>
                    </a:cubicBezTo>
                    <a:cubicBezTo>
                      <a:pt x="822" y="550"/>
                      <a:pt x="822" y="548"/>
                      <a:pt x="822" y="546"/>
                    </a:cubicBezTo>
                    <a:cubicBezTo>
                      <a:pt x="821" y="544"/>
                      <a:pt x="819" y="542"/>
                      <a:pt x="817" y="541"/>
                    </a:cubicBezTo>
                    <a:cubicBezTo>
                      <a:pt x="815" y="540"/>
                      <a:pt x="804" y="535"/>
                      <a:pt x="793" y="531"/>
                    </a:cubicBezTo>
                    <a:cubicBezTo>
                      <a:pt x="795" y="525"/>
                      <a:pt x="796" y="520"/>
                      <a:pt x="798" y="514"/>
                    </a:cubicBezTo>
                    <a:cubicBezTo>
                      <a:pt x="809" y="515"/>
                      <a:pt x="821" y="517"/>
                      <a:pt x="824" y="517"/>
                    </a:cubicBezTo>
                    <a:cubicBezTo>
                      <a:pt x="826" y="517"/>
                      <a:pt x="828" y="516"/>
                      <a:pt x="830" y="515"/>
                    </a:cubicBezTo>
                    <a:cubicBezTo>
                      <a:pt x="831" y="514"/>
                      <a:pt x="833" y="512"/>
                      <a:pt x="833" y="510"/>
                    </a:cubicBezTo>
                    <a:cubicBezTo>
                      <a:pt x="834" y="507"/>
                      <a:pt x="833" y="505"/>
                      <a:pt x="832" y="503"/>
                    </a:cubicBezTo>
                    <a:cubicBezTo>
                      <a:pt x="831" y="501"/>
                      <a:pt x="830" y="500"/>
                      <a:pt x="827" y="499"/>
                    </a:cubicBezTo>
                    <a:cubicBezTo>
                      <a:pt x="825" y="498"/>
                      <a:pt x="813" y="495"/>
                      <a:pt x="802" y="491"/>
                    </a:cubicBezTo>
                    <a:cubicBezTo>
                      <a:pt x="804" y="486"/>
                      <a:pt x="804" y="480"/>
                      <a:pt x="805" y="474"/>
                    </a:cubicBezTo>
                    <a:cubicBezTo>
                      <a:pt x="816" y="474"/>
                      <a:pt x="829" y="474"/>
                      <a:pt x="831" y="474"/>
                    </a:cubicBezTo>
                    <a:cubicBezTo>
                      <a:pt x="834" y="474"/>
                      <a:pt x="836" y="473"/>
                      <a:pt x="837" y="472"/>
                    </a:cubicBezTo>
                    <a:cubicBezTo>
                      <a:pt x="839" y="470"/>
                      <a:pt x="840" y="468"/>
                      <a:pt x="840" y="466"/>
                    </a:cubicBezTo>
                    <a:cubicBezTo>
                      <a:pt x="840" y="464"/>
                      <a:pt x="840" y="462"/>
                      <a:pt x="839" y="460"/>
                    </a:cubicBezTo>
                    <a:cubicBezTo>
                      <a:pt x="837" y="458"/>
                      <a:pt x="835" y="457"/>
                      <a:pt x="833" y="456"/>
                    </a:cubicBezTo>
                    <a:cubicBezTo>
                      <a:pt x="831" y="456"/>
                      <a:pt x="819" y="453"/>
                      <a:pt x="808" y="451"/>
                    </a:cubicBezTo>
                    <a:cubicBezTo>
                      <a:pt x="808" y="445"/>
                      <a:pt x="808" y="439"/>
                      <a:pt x="808" y="434"/>
                    </a:cubicBezTo>
                    <a:cubicBezTo>
                      <a:pt x="820" y="432"/>
                      <a:pt x="832" y="431"/>
                      <a:pt x="835" y="431"/>
                    </a:cubicBezTo>
                    <a:close/>
                    <a:moveTo>
                      <a:pt x="421" y="758"/>
                    </a:moveTo>
                    <a:cubicBezTo>
                      <a:pt x="236" y="758"/>
                      <a:pt x="85" y="608"/>
                      <a:pt x="85" y="422"/>
                    </a:cubicBezTo>
                    <a:cubicBezTo>
                      <a:pt x="85" y="236"/>
                      <a:pt x="236" y="86"/>
                      <a:pt x="421" y="86"/>
                    </a:cubicBezTo>
                    <a:cubicBezTo>
                      <a:pt x="607" y="86"/>
                      <a:pt x="757" y="236"/>
                      <a:pt x="757" y="422"/>
                    </a:cubicBezTo>
                    <a:cubicBezTo>
                      <a:pt x="757" y="608"/>
                      <a:pt x="607" y="758"/>
                      <a:pt x="421" y="75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$ļïde">
                <a:extLst>
                  <a:ext uri="{FF2B5EF4-FFF2-40B4-BE49-F238E27FC236}">
                    <a16:creationId xmlns:a16="http://schemas.microsoft.com/office/drawing/2014/main" id="{8A07C95C-88BF-9D3D-D467-E36888E49D07}"/>
                  </a:ext>
                </a:extLst>
              </p:cNvPr>
              <p:cNvSpPr/>
              <p:nvPr/>
            </p:nvSpPr>
            <p:spPr bwMode="auto">
              <a:xfrm>
                <a:off x="9497884" y="2615128"/>
                <a:ext cx="38197" cy="44072"/>
              </a:xfrm>
              <a:custGeom>
                <a:avLst/>
                <a:gdLst>
                  <a:gd name="T0" fmla="*/ 11 w 15"/>
                  <a:gd name="T1" fmla="*/ 0 h 18"/>
                  <a:gd name="T2" fmla="*/ 0 w 15"/>
                  <a:gd name="T3" fmla="*/ 15 h 18"/>
                  <a:gd name="T4" fmla="*/ 12 w 15"/>
                  <a:gd name="T5" fmla="*/ 13 h 18"/>
                  <a:gd name="T6" fmla="*/ 11 w 15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8">
                    <a:moveTo>
                      <a:pt x="11" y="0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4" y="18"/>
                      <a:pt x="9" y="17"/>
                      <a:pt x="12" y="13"/>
                    </a:cubicBezTo>
                    <a:cubicBezTo>
                      <a:pt x="15" y="9"/>
                      <a:pt x="15" y="3"/>
                      <a:pt x="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ŝlïḋé">
                <a:extLst>
                  <a:ext uri="{FF2B5EF4-FFF2-40B4-BE49-F238E27FC236}">
                    <a16:creationId xmlns:a16="http://schemas.microsoft.com/office/drawing/2014/main" id="{25959EA9-595F-8670-3DF8-DFF4EC60E816}"/>
                  </a:ext>
                </a:extLst>
              </p:cNvPr>
              <p:cNvSpPr/>
              <p:nvPr/>
            </p:nvSpPr>
            <p:spPr bwMode="auto">
              <a:xfrm>
                <a:off x="9483192" y="2604844"/>
                <a:ext cx="38197" cy="45541"/>
              </a:xfrm>
              <a:custGeom>
                <a:avLst/>
                <a:gdLst>
                  <a:gd name="T0" fmla="*/ 3 w 15"/>
                  <a:gd name="T1" fmla="*/ 5 h 18"/>
                  <a:gd name="T2" fmla="*/ 4 w 15"/>
                  <a:gd name="T3" fmla="*/ 18 h 18"/>
                  <a:gd name="T4" fmla="*/ 15 w 15"/>
                  <a:gd name="T5" fmla="*/ 3 h 18"/>
                  <a:gd name="T6" fmla="*/ 3 w 15"/>
                  <a:gd name="T7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8">
                    <a:moveTo>
                      <a:pt x="3" y="5"/>
                    </a:moveTo>
                    <a:cubicBezTo>
                      <a:pt x="0" y="9"/>
                      <a:pt x="0" y="15"/>
                      <a:pt x="4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1" y="0"/>
                      <a:pt x="6" y="1"/>
                      <a:pt x="3" y="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iṥ1ïďé">
                <a:extLst>
                  <a:ext uri="{FF2B5EF4-FFF2-40B4-BE49-F238E27FC236}">
                    <a16:creationId xmlns:a16="http://schemas.microsoft.com/office/drawing/2014/main" id="{5CB03D56-7850-B5EE-89D2-88AB946B7B36}"/>
                  </a:ext>
                </a:extLst>
              </p:cNvPr>
              <p:cNvSpPr/>
              <p:nvPr/>
            </p:nvSpPr>
            <p:spPr bwMode="auto">
              <a:xfrm>
                <a:off x="9431775" y="2556365"/>
                <a:ext cx="155726" cy="152785"/>
              </a:xfrm>
              <a:custGeom>
                <a:avLst/>
                <a:gdLst>
                  <a:gd name="T0" fmla="*/ 32 w 63"/>
                  <a:gd name="T1" fmla="*/ 0 h 62"/>
                  <a:gd name="T2" fmla="*/ 0 w 63"/>
                  <a:gd name="T3" fmla="*/ 31 h 62"/>
                  <a:gd name="T4" fmla="*/ 32 w 63"/>
                  <a:gd name="T5" fmla="*/ 62 h 62"/>
                  <a:gd name="T6" fmla="*/ 63 w 63"/>
                  <a:gd name="T7" fmla="*/ 31 h 62"/>
                  <a:gd name="T8" fmla="*/ 32 w 63"/>
                  <a:gd name="T9" fmla="*/ 0 h 62"/>
                  <a:gd name="T10" fmla="*/ 32 w 63"/>
                  <a:gd name="T11" fmla="*/ 47 h 62"/>
                  <a:gd name="T12" fmla="*/ 16 w 63"/>
                  <a:gd name="T13" fmla="*/ 31 h 62"/>
                  <a:gd name="T14" fmla="*/ 32 w 63"/>
                  <a:gd name="T15" fmla="*/ 15 h 62"/>
                  <a:gd name="T16" fmla="*/ 47 w 63"/>
                  <a:gd name="T17" fmla="*/ 31 h 62"/>
                  <a:gd name="T18" fmla="*/ 32 w 63"/>
                  <a:gd name="T19" fmla="*/ 4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62">
                    <a:moveTo>
                      <a:pt x="32" y="0"/>
                    </a:moveTo>
                    <a:cubicBezTo>
                      <a:pt x="14" y="0"/>
                      <a:pt x="0" y="14"/>
                      <a:pt x="0" y="31"/>
                    </a:cubicBezTo>
                    <a:cubicBezTo>
                      <a:pt x="0" y="48"/>
                      <a:pt x="14" y="62"/>
                      <a:pt x="32" y="62"/>
                    </a:cubicBezTo>
                    <a:cubicBezTo>
                      <a:pt x="49" y="62"/>
                      <a:pt x="63" y="48"/>
                      <a:pt x="63" y="31"/>
                    </a:cubicBezTo>
                    <a:cubicBezTo>
                      <a:pt x="63" y="14"/>
                      <a:pt x="49" y="0"/>
                      <a:pt x="32" y="0"/>
                    </a:cubicBezTo>
                    <a:close/>
                    <a:moveTo>
                      <a:pt x="32" y="47"/>
                    </a:moveTo>
                    <a:cubicBezTo>
                      <a:pt x="23" y="47"/>
                      <a:pt x="16" y="40"/>
                      <a:pt x="16" y="31"/>
                    </a:cubicBezTo>
                    <a:cubicBezTo>
                      <a:pt x="16" y="22"/>
                      <a:pt x="23" y="15"/>
                      <a:pt x="32" y="15"/>
                    </a:cubicBezTo>
                    <a:cubicBezTo>
                      <a:pt x="40" y="15"/>
                      <a:pt x="47" y="22"/>
                      <a:pt x="47" y="31"/>
                    </a:cubicBezTo>
                    <a:cubicBezTo>
                      <a:pt x="47" y="40"/>
                      <a:pt x="40" y="47"/>
                      <a:pt x="32" y="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ṧḻïďe">
                <a:extLst>
                  <a:ext uri="{FF2B5EF4-FFF2-40B4-BE49-F238E27FC236}">
                    <a16:creationId xmlns:a16="http://schemas.microsoft.com/office/drawing/2014/main" id="{3C46D5F4-C0B4-A480-8DEA-64096E252440}"/>
                  </a:ext>
                </a:extLst>
              </p:cNvPr>
              <p:cNvSpPr/>
              <p:nvPr/>
            </p:nvSpPr>
            <p:spPr bwMode="auto">
              <a:xfrm>
                <a:off x="9248135" y="2369789"/>
                <a:ext cx="523004" cy="522998"/>
              </a:xfrm>
              <a:custGeom>
                <a:avLst/>
                <a:gdLst>
                  <a:gd name="T0" fmla="*/ 210 w 211"/>
                  <a:gd name="T1" fmla="*/ 103 h 211"/>
                  <a:gd name="T2" fmla="*/ 206 w 211"/>
                  <a:gd name="T3" fmla="*/ 89 h 211"/>
                  <a:gd name="T4" fmla="*/ 204 w 211"/>
                  <a:gd name="T5" fmla="*/ 80 h 211"/>
                  <a:gd name="T6" fmla="*/ 202 w 211"/>
                  <a:gd name="T7" fmla="*/ 66 h 211"/>
                  <a:gd name="T8" fmla="*/ 183 w 211"/>
                  <a:gd name="T9" fmla="*/ 65 h 211"/>
                  <a:gd name="T10" fmla="*/ 191 w 211"/>
                  <a:gd name="T11" fmla="*/ 44 h 211"/>
                  <a:gd name="T12" fmla="*/ 169 w 211"/>
                  <a:gd name="T13" fmla="*/ 45 h 211"/>
                  <a:gd name="T14" fmla="*/ 173 w 211"/>
                  <a:gd name="T15" fmla="*/ 26 h 211"/>
                  <a:gd name="T16" fmla="*/ 161 w 211"/>
                  <a:gd name="T17" fmla="*/ 20 h 211"/>
                  <a:gd name="T18" fmla="*/ 152 w 211"/>
                  <a:gd name="T19" fmla="*/ 15 h 211"/>
                  <a:gd name="T20" fmla="*/ 141 w 211"/>
                  <a:gd name="T21" fmla="*/ 7 h 211"/>
                  <a:gd name="T22" fmla="*/ 127 w 211"/>
                  <a:gd name="T23" fmla="*/ 21 h 211"/>
                  <a:gd name="T24" fmla="*/ 117 w 211"/>
                  <a:gd name="T25" fmla="*/ 1 h 211"/>
                  <a:gd name="T26" fmla="*/ 106 w 211"/>
                  <a:gd name="T27" fmla="*/ 18 h 211"/>
                  <a:gd name="T28" fmla="*/ 95 w 211"/>
                  <a:gd name="T29" fmla="*/ 1 h 211"/>
                  <a:gd name="T30" fmla="*/ 84 w 211"/>
                  <a:gd name="T31" fmla="*/ 21 h 211"/>
                  <a:gd name="T32" fmla="*/ 70 w 211"/>
                  <a:gd name="T33" fmla="*/ 7 h 211"/>
                  <a:gd name="T34" fmla="*/ 59 w 211"/>
                  <a:gd name="T35" fmla="*/ 15 h 211"/>
                  <a:gd name="T36" fmla="*/ 51 w 211"/>
                  <a:gd name="T37" fmla="*/ 20 h 211"/>
                  <a:gd name="T38" fmla="*/ 38 w 211"/>
                  <a:gd name="T39" fmla="*/ 26 h 211"/>
                  <a:gd name="T40" fmla="*/ 43 w 211"/>
                  <a:gd name="T41" fmla="*/ 45 h 211"/>
                  <a:gd name="T42" fmla="*/ 20 w 211"/>
                  <a:gd name="T43" fmla="*/ 44 h 211"/>
                  <a:gd name="T44" fmla="*/ 28 w 211"/>
                  <a:gd name="T45" fmla="*/ 65 h 211"/>
                  <a:gd name="T46" fmla="*/ 9 w 211"/>
                  <a:gd name="T47" fmla="*/ 66 h 211"/>
                  <a:gd name="T48" fmla="*/ 7 w 211"/>
                  <a:gd name="T49" fmla="*/ 80 h 211"/>
                  <a:gd name="T50" fmla="*/ 5 w 211"/>
                  <a:gd name="T51" fmla="*/ 89 h 211"/>
                  <a:gd name="T52" fmla="*/ 1 w 211"/>
                  <a:gd name="T53" fmla="*/ 103 h 211"/>
                  <a:gd name="T54" fmla="*/ 18 w 211"/>
                  <a:gd name="T55" fmla="*/ 112 h 211"/>
                  <a:gd name="T56" fmla="*/ 2 w 211"/>
                  <a:gd name="T57" fmla="*/ 128 h 211"/>
                  <a:gd name="T58" fmla="*/ 23 w 211"/>
                  <a:gd name="T59" fmla="*/ 136 h 211"/>
                  <a:gd name="T60" fmla="*/ 11 w 211"/>
                  <a:gd name="T61" fmla="*/ 151 h 211"/>
                  <a:gd name="T62" fmla="*/ 21 w 211"/>
                  <a:gd name="T63" fmla="*/ 162 h 211"/>
                  <a:gd name="T64" fmla="*/ 26 w 211"/>
                  <a:gd name="T65" fmla="*/ 170 h 211"/>
                  <a:gd name="T66" fmla="*/ 33 w 211"/>
                  <a:gd name="T67" fmla="*/ 182 h 211"/>
                  <a:gd name="T68" fmla="*/ 52 w 211"/>
                  <a:gd name="T69" fmla="*/ 175 h 211"/>
                  <a:gd name="T70" fmla="*/ 53 w 211"/>
                  <a:gd name="T71" fmla="*/ 198 h 211"/>
                  <a:gd name="T72" fmla="*/ 73 w 211"/>
                  <a:gd name="T73" fmla="*/ 187 h 211"/>
                  <a:gd name="T74" fmla="*/ 76 w 211"/>
                  <a:gd name="T75" fmla="*/ 207 h 211"/>
                  <a:gd name="T76" fmla="*/ 90 w 211"/>
                  <a:gd name="T77" fmla="*/ 207 h 211"/>
                  <a:gd name="T78" fmla="*/ 100 w 211"/>
                  <a:gd name="T79" fmla="*/ 208 h 211"/>
                  <a:gd name="T80" fmla="*/ 111 w 211"/>
                  <a:gd name="T81" fmla="*/ 208 h 211"/>
                  <a:gd name="T82" fmla="*/ 121 w 211"/>
                  <a:gd name="T83" fmla="*/ 207 h 211"/>
                  <a:gd name="T84" fmla="*/ 135 w 211"/>
                  <a:gd name="T85" fmla="*/ 207 h 211"/>
                  <a:gd name="T86" fmla="*/ 138 w 211"/>
                  <a:gd name="T87" fmla="*/ 187 h 211"/>
                  <a:gd name="T88" fmla="*/ 159 w 211"/>
                  <a:gd name="T89" fmla="*/ 198 h 211"/>
                  <a:gd name="T90" fmla="*/ 160 w 211"/>
                  <a:gd name="T91" fmla="*/ 175 h 211"/>
                  <a:gd name="T92" fmla="*/ 178 w 211"/>
                  <a:gd name="T93" fmla="*/ 182 h 211"/>
                  <a:gd name="T94" fmla="*/ 185 w 211"/>
                  <a:gd name="T95" fmla="*/ 170 h 211"/>
                  <a:gd name="T96" fmla="*/ 191 w 211"/>
                  <a:gd name="T97" fmla="*/ 162 h 211"/>
                  <a:gd name="T98" fmla="*/ 200 w 211"/>
                  <a:gd name="T99" fmla="*/ 151 h 211"/>
                  <a:gd name="T100" fmla="*/ 188 w 211"/>
                  <a:gd name="T101" fmla="*/ 136 h 211"/>
                  <a:gd name="T102" fmla="*/ 209 w 211"/>
                  <a:gd name="T103" fmla="*/ 128 h 211"/>
                  <a:gd name="T104" fmla="*/ 193 w 211"/>
                  <a:gd name="T105" fmla="*/ 112 h 211"/>
                  <a:gd name="T106" fmla="*/ 106 w 211"/>
                  <a:gd name="T107" fmla="*/ 3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1" h="211">
                    <a:moveTo>
                      <a:pt x="207" y="111"/>
                    </a:moveTo>
                    <a:cubicBezTo>
                      <a:pt x="208" y="111"/>
                      <a:pt x="209" y="110"/>
                      <a:pt x="210" y="109"/>
                    </a:cubicBezTo>
                    <a:cubicBezTo>
                      <a:pt x="211" y="108"/>
                      <a:pt x="211" y="107"/>
                      <a:pt x="211" y="106"/>
                    </a:cubicBezTo>
                    <a:cubicBezTo>
                      <a:pt x="211" y="105"/>
                      <a:pt x="211" y="104"/>
                      <a:pt x="210" y="103"/>
                    </a:cubicBezTo>
                    <a:cubicBezTo>
                      <a:pt x="209" y="102"/>
                      <a:pt x="208" y="101"/>
                      <a:pt x="207" y="101"/>
                    </a:cubicBezTo>
                    <a:cubicBezTo>
                      <a:pt x="206" y="101"/>
                      <a:pt x="199" y="100"/>
                      <a:pt x="193" y="100"/>
                    </a:cubicBezTo>
                    <a:cubicBezTo>
                      <a:pt x="193" y="98"/>
                      <a:pt x="193" y="96"/>
                      <a:pt x="192" y="94"/>
                    </a:cubicBezTo>
                    <a:cubicBezTo>
                      <a:pt x="198" y="92"/>
                      <a:pt x="205" y="90"/>
                      <a:pt x="206" y="89"/>
                    </a:cubicBezTo>
                    <a:cubicBezTo>
                      <a:pt x="207" y="89"/>
                      <a:pt x="208" y="88"/>
                      <a:pt x="209" y="87"/>
                    </a:cubicBezTo>
                    <a:cubicBezTo>
                      <a:pt x="209" y="86"/>
                      <a:pt x="209" y="85"/>
                      <a:pt x="209" y="84"/>
                    </a:cubicBezTo>
                    <a:cubicBezTo>
                      <a:pt x="209" y="83"/>
                      <a:pt x="208" y="82"/>
                      <a:pt x="207" y="81"/>
                    </a:cubicBezTo>
                    <a:cubicBezTo>
                      <a:pt x="206" y="80"/>
                      <a:pt x="205" y="80"/>
                      <a:pt x="204" y="80"/>
                    </a:cubicBezTo>
                    <a:cubicBezTo>
                      <a:pt x="203" y="80"/>
                      <a:pt x="196" y="81"/>
                      <a:pt x="190" y="82"/>
                    </a:cubicBezTo>
                    <a:cubicBezTo>
                      <a:pt x="189" y="80"/>
                      <a:pt x="189" y="78"/>
                      <a:pt x="188" y="76"/>
                    </a:cubicBezTo>
                    <a:cubicBezTo>
                      <a:pt x="193" y="73"/>
                      <a:pt x="199" y="70"/>
                      <a:pt x="200" y="69"/>
                    </a:cubicBezTo>
                    <a:cubicBezTo>
                      <a:pt x="201" y="68"/>
                      <a:pt x="202" y="67"/>
                      <a:pt x="202" y="66"/>
                    </a:cubicBezTo>
                    <a:cubicBezTo>
                      <a:pt x="203" y="65"/>
                      <a:pt x="203" y="64"/>
                      <a:pt x="202" y="63"/>
                    </a:cubicBezTo>
                    <a:cubicBezTo>
                      <a:pt x="202" y="62"/>
                      <a:pt x="201" y="61"/>
                      <a:pt x="200" y="60"/>
                    </a:cubicBezTo>
                    <a:cubicBezTo>
                      <a:pt x="199" y="60"/>
                      <a:pt x="198" y="60"/>
                      <a:pt x="197" y="60"/>
                    </a:cubicBezTo>
                    <a:cubicBezTo>
                      <a:pt x="195" y="61"/>
                      <a:pt x="189" y="63"/>
                      <a:pt x="183" y="65"/>
                    </a:cubicBezTo>
                    <a:cubicBezTo>
                      <a:pt x="182" y="63"/>
                      <a:pt x="181" y="61"/>
                      <a:pt x="180" y="59"/>
                    </a:cubicBezTo>
                    <a:cubicBezTo>
                      <a:pt x="185" y="55"/>
                      <a:pt x="190" y="51"/>
                      <a:pt x="191" y="50"/>
                    </a:cubicBezTo>
                    <a:cubicBezTo>
                      <a:pt x="192" y="49"/>
                      <a:pt x="192" y="48"/>
                      <a:pt x="192" y="47"/>
                    </a:cubicBezTo>
                    <a:cubicBezTo>
                      <a:pt x="192" y="46"/>
                      <a:pt x="192" y="45"/>
                      <a:pt x="191" y="44"/>
                    </a:cubicBezTo>
                    <a:cubicBezTo>
                      <a:pt x="190" y="43"/>
                      <a:pt x="189" y="42"/>
                      <a:pt x="188" y="42"/>
                    </a:cubicBezTo>
                    <a:cubicBezTo>
                      <a:pt x="187" y="42"/>
                      <a:pt x="186" y="42"/>
                      <a:pt x="185" y="42"/>
                    </a:cubicBezTo>
                    <a:cubicBezTo>
                      <a:pt x="184" y="43"/>
                      <a:pt x="178" y="46"/>
                      <a:pt x="173" y="49"/>
                    </a:cubicBezTo>
                    <a:cubicBezTo>
                      <a:pt x="172" y="48"/>
                      <a:pt x="170" y="46"/>
                      <a:pt x="169" y="45"/>
                    </a:cubicBezTo>
                    <a:cubicBezTo>
                      <a:pt x="172" y="40"/>
                      <a:pt x="176" y="35"/>
                      <a:pt x="177" y="34"/>
                    </a:cubicBezTo>
                    <a:cubicBezTo>
                      <a:pt x="178" y="33"/>
                      <a:pt x="178" y="31"/>
                      <a:pt x="178" y="30"/>
                    </a:cubicBezTo>
                    <a:cubicBezTo>
                      <a:pt x="178" y="29"/>
                      <a:pt x="177" y="28"/>
                      <a:pt x="176" y="27"/>
                    </a:cubicBezTo>
                    <a:cubicBezTo>
                      <a:pt x="175" y="26"/>
                      <a:pt x="174" y="26"/>
                      <a:pt x="173" y="26"/>
                    </a:cubicBezTo>
                    <a:cubicBezTo>
                      <a:pt x="172" y="26"/>
                      <a:pt x="171" y="26"/>
                      <a:pt x="170" y="27"/>
                    </a:cubicBezTo>
                    <a:cubicBezTo>
                      <a:pt x="169" y="28"/>
                      <a:pt x="164" y="33"/>
                      <a:pt x="160" y="37"/>
                    </a:cubicBezTo>
                    <a:cubicBezTo>
                      <a:pt x="158" y="35"/>
                      <a:pt x="156" y="34"/>
                      <a:pt x="155" y="33"/>
                    </a:cubicBezTo>
                    <a:cubicBezTo>
                      <a:pt x="157" y="28"/>
                      <a:pt x="160" y="21"/>
                      <a:pt x="161" y="20"/>
                    </a:cubicBezTo>
                    <a:cubicBezTo>
                      <a:pt x="161" y="19"/>
                      <a:pt x="161" y="18"/>
                      <a:pt x="161" y="17"/>
                    </a:cubicBezTo>
                    <a:cubicBezTo>
                      <a:pt x="160" y="16"/>
                      <a:pt x="160" y="15"/>
                      <a:pt x="159" y="14"/>
                    </a:cubicBezTo>
                    <a:cubicBezTo>
                      <a:pt x="157" y="14"/>
                      <a:pt x="156" y="13"/>
                      <a:pt x="155" y="14"/>
                    </a:cubicBezTo>
                    <a:cubicBezTo>
                      <a:pt x="154" y="14"/>
                      <a:pt x="153" y="14"/>
                      <a:pt x="152" y="15"/>
                    </a:cubicBezTo>
                    <a:cubicBezTo>
                      <a:pt x="152" y="17"/>
                      <a:pt x="148" y="22"/>
                      <a:pt x="144" y="27"/>
                    </a:cubicBezTo>
                    <a:cubicBezTo>
                      <a:pt x="142" y="26"/>
                      <a:pt x="140" y="25"/>
                      <a:pt x="138" y="25"/>
                    </a:cubicBezTo>
                    <a:cubicBezTo>
                      <a:pt x="140" y="19"/>
                      <a:pt x="141" y="12"/>
                      <a:pt x="142" y="11"/>
                    </a:cubicBezTo>
                    <a:cubicBezTo>
                      <a:pt x="142" y="9"/>
                      <a:pt x="142" y="8"/>
                      <a:pt x="141" y="7"/>
                    </a:cubicBezTo>
                    <a:cubicBezTo>
                      <a:pt x="140" y="6"/>
                      <a:pt x="139" y="6"/>
                      <a:pt x="138" y="5"/>
                    </a:cubicBezTo>
                    <a:cubicBezTo>
                      <a:pt x="137" y="5"/>
                      <a:pt x="136" y="5"/>
                      <a:pt x="135" y="5"/>
                    </a:cubicBezTo>
                    <a:cubicBezTo>
                      <a:pt x="134" y="6"/>
                      <a:pt x="133" y="7"/>
                      <a:pt x="132" y="8"/>
                    </a:cubicBezTo>
                    <a:cubicBezTo>
                      <a:pt x="132" y="9"/>
                      <a:pt x="129" y="15"/>
                      <a:pt x="127" y="21"/>
                    </a:cubicBezTo>
                    <a:cubicBezTo>
                      <a:pt x="125" y="20"/>
                      <a:pt x="123" y="20"/>
                      <a:pt x="121" y="19"/>
                    </a:cubicBezTo>
                    <a:cubicBezTo>
                      <a:pt x="121" y="13"/>
                      <a:pt x="121" y="7"/>
                      <a:pt x="121" y="5"/>
                    </a:cubicBezTo>
                    <a:cubicBezTo>
                      <a:pt x="121" y="4"/>
                      <a:pt x="121" y="3"/>
                      <a:pt x="120" y="2"/>
                    </a:cubicBezTo>
                    <a:cubicBezTo>
                      <a:pt x="119" y="1"/>
                      <a:pt x="118" y="1"/>
                      <a:pt x="117" y="1"/>
                    </a:cubicBezTo>
                    <a:cubicBezTo>
                      <a:pt x="115" y="0"/>
                      <a:pt x="114" y="1"/>
                      <a:pt x="113" y="1"/>
                    </a:cubicBezTo>
                    <a:cubicBezTo>
                      <a:pt x="112" y="2"/>
                      <a:pt x="112" y="3"/>
                      <a:pt x="111" y="4"/>
                    </a:cubicBezTo>
                    <a:cubicBezTo>
                      <a:pt x="111" y="6"/>
                      <a:pt x="110" y="12"/>
                      <a:pt x="109" y="18"/>
                    </a:cubicBezTo>
                    <a:cubicBezTo>
                      <a:pt x="108" y="18"/>
                      <a:pt x="107" y="18"/>
                      <a:pt x="106" y="18"/>
                    </a:cubicBezTo>
                    <a:cubicBezTo>
                      <a:pt x="105" y="18"/>
                      <a:pt x="104" y="18"/>
                      <a:pt x="103" y="18"/>
                    </a:cubicBezTo>
                    <a:cubicBezTo>
                      <a:pt x="101" y="12"/>
                      <a:pt x="100" y="6"/>
                      <a:pt x="100" y="4"/>
                    </a:cubicBezTo>
                    <a:cubicBezTo>
                      <a:pt x="100" y="3"/>
                      <a:pt x="99" y="2"/>
                      <a:pt x="98" y="1"/>
                    </a:cubicBezTo>
                    <a:cubicBezTo>
                      <a:pt x="97" y="1"/>
                      <a:pt x="96" y="0"/>
                      <a:pt x="95" y="1"/>
                    </a:cubicBezTo>
                    <a:cubicBezTo>
                      <a:pt x="93" y="1"/>
                      <a:pt x="92" y="1"/>
                      <a:pt x="92" y="2"/>
                    </a:cubicBezTo>
                    <a:cubicBezTo>
                      <a:pt x="91" y="3"/>
                      <a:pt x="90" y="4"/>
                      <a:pt x="90" y="5"/>
                    </a:cubicBezTo>
                    <a:cubicBezTo>
                      <a:pt x="90" y="7"/>
                      <a:pt x="90" y="13"/>
                      <a:pt x="90" y="19"/>
                    </a:cubicBezTo>
                    <a:cubicBezTo>
                      <a:pt x="88" y="20"/>
                      <a:pt x="86" y="20"/>
                      <a:pt x="84" y="21"/>
                    </a:cubicBezTo>
                    <a:cubicBezTo>
                      <a:pt x="82" y="15"/>
                      <a:pt x="79" y="9"/>
                      <a:pt x="79" y="8"/>
                    </a:cubicBezTo>
                    <a:cubicBezTo>
                      <a:pt x="78" y="7"/>
                      <a:pt x="77" y="6"/>
                      <a:pt x="76" y="5"/>
                    </a:cubicBezTo>
                    <a:cubicBezTo>
                      <a:pt x="75" y="5"/>
                      <a:pt x="74" y="5"/>
                      <a:pt x="73" y="5"/>
                    </a:cubicBezTo>
                    <a:cubicBezTo>
                      <a:pt x="72" y="6"/>
                      <a:pt x="71" y="6"/>
                      <a:pt x="70" y="7"/>
                    </a:cubicBezTo>
                    <a:cubicBezTo>
                      <a:pt x="70" y="8"/>
                      <a:pt x="69" y="9"/>
                      <a:pt x="70" y="11"/>
                    </a:cubicBezTo>
                    <a:cubicBezTo>
                      <a:pt x="70" y="12"/>
                      <a:pt x="71" y="19"/>
                      <a:pt x="73" y="25"/>
                    </a:cubicBezTo>
                    <a:cubicBezTo>
                      <a:pt x="71" y="25"/>
                      <a:pt x="69" y="26"/>
                      <a:pt x="67" y="27"/>
                    </a:cubicBezTo>
                    <a:cubicBezTo>
                      <a:pt x="64" y="22"/>
                      <a:pt x="60" y="17"/>
                      <a:pt x="59" y="15"/>
                    </a:cubicBezTo>
                    <a:cubicBezTo>
                      <a:pt x="58" y="14"/>
                      <a:pt x="57" y="14"/>
                      <a:pt x="56" y="14"/>
                    </a:cubicBezTo>
                    <a:cubicBezTo>
                      <a:pt x="55" y="13"/>
                      <a:pt x="54" y="14"/>
                      <a:pt x="53" y="14"/>
                    </a:cubicBezTo>
                    <a:cubicBezTo>
                      <a:pt x="52" y="15"/>
                      <a:pt x="51" y="16"/>
                      <a:pt x="51" y="17"/>
                    </a:cubicBezTo>
                    <a:cubicBezTo>
                      <a:pt x="50" y="18"/>
                      <a:pt x="50" y="19"/>
                      <a:pt x="51" y="20"/>
                    </a:cubicBezTo>
                    <a:cubicBezTo>
                      <a:pt x="51" y="21"/>
                      <a:pt x="54" y="28"/>
                      <a:pt x="57" y="33"/>
                    </a:cubicBezTo>
                    <a:cubicBezTo>
                      <a:pt x="55" y="34"/>
                      <a:pt x="53" y="35"/>
                      <a:pt x="52" y="37"/>
                    </a:cubicBezTo>
                    <a:cubicBezTo>
                      <a:pt x="47" y="33"/>
                      <a:pt x="42" y="28"/>
                      <a:pt x="41" y="27"/>
                    </a:cubicBezTo>
                    <a:cubicBezTo>
                      <a:pt x="40" y="26"/>
                      <a:pt x="39" y="26"/>
                      <a:pt x="38" y="26"/>
                    </a:cubicBezTo>
                    <a:cubicBezTo>
                      <a:pt x="37" y="26"/>
                      <a:pt x="36" y="26"/>
                      <a:pt x="35" y="27"/>
                    </a:cubicBezTo>
                    <a:cubicBezTo>
                      <a:pt x="34" y="28"/>
                      <a:pt x="33" y="29"/>
                      <a:pt x="33" y="30"/>
                    </a:cubicBezTo>
                    <a:cubicBezTo>
                      <a:pt x="33" y="31"/>
                      <a:pt x="33" y="33"/>
                      <a:pt x="34" y="34"/>
                    </a:cubicBezTo>
                    <a:cubicBezTo>
                      <a:pt x="35" y="35"/>
                      <a:pt x="39" y="40"/>
                      <a:pt x="43" y="45"/>
                    </a:cubicBezTo>
                    <a:cubicBezTo>
                      <a:pt x="41" y="46"/>
                      <a:pt x="40" y="48"/>
                      <a:pt x="38" y="49"/>
                    </a:cubicBezTo>
                    <a:cubicBezTo>
                      <a:pt x="33" y="46"/>
                      <a:pt x="27" y="43"/>
                      <a:pt x="26" y="42"/>
                    </a:cubicBezTo>
                    <a:cubicBezTo>
                      <a:pt x="25" y="42"/>
                      <a:pt x="24" y="42"/>
                      <a:pt x="23" y="42"/>
                    </a:cubicBezTo>
                    <a:cubicBezTo>
                      <a:pt x="22" y="42"/>
                      <a:pt x="21" y="43"/>
                      <a:pt x="20" y="44"/>
                    </a:cubicBezTo>
                    <a:cubicBezTo>
                      <a:pt x="19" y="45"/>
                      <a:pt x="19" y="46"/>
                      <a:pt x="19" y="47"/>
                    </a:cubicBezTo>
                    <a:cubicBezTo>
                      <a:pt x="19" y="48"/>
                      <a:pt x="20" y="49"/>
                      <a:pt x="21" y="50"/>
                    </a:cubicBezTo>
                    <a:cubicBezTo>
                      <a:pt x="22" y="51"/>
                      <a:pt x="27" y="55"/>
                      <a:pt x="31" y="59"/>
                    </a:cubicBezTo>
                    <a:cubicBezTo>
                      <a:pt x="30" y="61"/>
                      <a:pt x="29" y="63"/>
                      <a:pt x="28" y="65"/>
                    </a:cubicBezTo>
                    <a:cubicBezTo>
                      <a:pt x="22" y="63"/>
                      <a:pt x="16" y="61"/>
                      <a:pt x="15" y="60"/>
                    </a:cubicBezTo>
                    <a:cubicBezTo>
                      <a:pt x="14" y="60"/>
                      <a:pt x="12" y="60"/>
                      <a:pt x="11" y="60"/>
                    </a:cubicBezTo>
                    <a:cubicBezTo>
                      <a:pt x="10" y="61"/>
                      <a:pt x="10" y="62"/>
                      <a:pt x="9" y="63"/>
                    </a:cubicBezTo>
                    <a:cubicBezTo>
                      <a:pt x="9" y="64"/>
                      <a:pt x="8" y="65"/>
                      <a:pt x="9" y="66"/>
                    </a:cubicBezTo>
                    <a:cubicBezTo>
                      <a:pt x="9" y="67"/>
                      <a:pt x="10" y="68"/>
                      <a:pt x="11" y="69"/>
                    </a:cubicBezTo>
                    <a:cubicBezTo>
                      <a:pt x="12" y="70"/>
                      <a:pt x="18" y="73"/>
                      <a:pt x="23" y="76"/>
                    </a:cubicBezTo>
                    <a:cubicBezTo>
                      <a:pt x="22" y="78"/>
                      <a:pt x="22" y="80"/>
                      <a:pt x="21" y="82"/>
                    </a:cubicBezTo>
                    <a:cubicBezTo>
                      <a:pt x="15" y="81"/>
                      <a:pt x="9" y="80"/>
                      <a:pt x="7" y="80"/>
                    </a:cubicBezTo>
                    <a:cubicBezTo>
                      <a:pt x="6" y="80"/>
                      <a:pt x="5" y="80"/>
                      <a:pt x="4" y="81"/>
                    </a:cubicBezTo>
                    <a:cubicBezTo>
                      <a:pt x="3" y="82"/>
                      <a:pt x="2" y="83"/>
                      <a:pt x="2" y="84"/>
                    </a:cubicBezTo>
                    <a:cubicBezTo>
                      <a:pt x="2" y="85"/>
                      <a:pt x="2" y="86"/>
                      <a:pt x="3" y="87"/>
                    </a:cubicBezTo>
                    <a:cubicBezTo>
                      <a:pt x="3" y="88"/>
                      <a:pt x="4" y="89"/>
                      <a:pt x="5" y="89"/>
                    </a:cubicBezTo>
                    <a:cubicBezTo>
                      <a:pt x="7" y="90"/>
                      <a:pt x="13" y="92"/>
                      <a:pt x="19" y="94"/>
                    </a:cubicBezTo>
                    <a:cubicBezTo>
                      <a:pt x="18" y="96"/>
                      <a:pt x="18" y="98"/>
                      <a:pt x="18" y="100"/>
                    </a:cubicBezTo>
                    <a:cubicBezTo>
                      <a:pt x="12" y="100"/>
                      <a:pt x="5" y="101"/>
                      <a:pt x="4" y="101"/>
                    </a:cubicBezTo>
                    <a:cubicBezTo>
                      <a:pt x="3" y="101"/>
                      <a:pt x="2" y="102"/>
                      <a:pt x="1" y="103"/>
                    </a:cubicBezTo>
                    <a:cubicBezTo>
                      <a:pt x="0" y="104"/>
                      <a:pt x="0" y="105"/>
                      <a:pt x="0" y="106"/>
                    </a:cubicBezTo>
                    <a:cubicBezTo>
                      <a:pt x="0" y="107"/>
                      <a:pt x="0" y="108"/>
                      <a:pt x="1" y="109"/>
                    </a:cubicBezTo>
                    <a:cubicBezTo>
                      <a:pt x="2" y="110"/>
                      <a:pt x="3" y="111"/>
                      <a:pt x="4" y="111"/>
                    </a:cubicBezTo>
                    <a:cubicBezTo>
                      <a:pt x="5" y="111"/>
                      <a:pt x="12" y="112"/>
                      <a:pt x="18" y="112"/>
                    </a:cubicBezTo>
                    <a:cubicBezTo>
                      <a:pt x="18" y="114"/>
                      <a:pt x="18" y="116"/>
                      <a:pt x="19" y="118"/>
                    </a:cubicBezTo>
                    <a:cubicBezTo>
                      <a:pt x="13" y="120"/>
                      <a:pt x="7" y="122"/>
                      <a:pt x="5" y="122"/>
                    </a:cubicBezTo>
                    <a:cubicBezTo>
                      <a:pt x="4" y="123"/>
                      <a:pt x="3" y="124"/>
                      <a:pt x="3" y="125"/>
                    </a:cubicBezTo>
                    <a:cubicBezTo>
                      <a:pt x="2" y="126"/>
                      <a:pt x="2" y="127"/>
                      <a:pt x="2" y="128"/>
                    </a:cubicBezTo>
                    <a:cubicBezTo>
                      <a:pt x="2" y="129"/>
                      <a:pt x="3" y="130"/>
                      <a:pt x="4" y="131"/>
                    </a:cubicBezTo>
                    <a:cubicBezTo>
                      <a:pt x="5" y="132"/>
                      <a:pt x="6" y="132"/>
                      <a:pt x="7" y="132"/>
                    </a:cubicBezTo>
                    <a:cubicBezTo>
                      <a:pt x="9" y="132"/>
                      <a:pt x="15" y="131"/>
                      <a:pt x="21" y="130"/>
                    </a:cubicBezTo>
                    <a:cubicBezTo>
                      <a:pt x="22" y="132"/>
                      <a:pt x="22" y="134"/>
                      <a:pt x="23" y="136"/>
                    </a:cubicBezTo>
                    <a:cubicBezTo>
                      <a:pt x="18" y="139"/>
                      <a:pt x="12" y="142"/>
                      <a:pt x="11" y="143"/>
                    </a:cubicBezTo>
                    <a:cubicBezTo>
                      <a:pt x="10" y="144"/>
                      <a:pt x="9" y="145"/>
                      <a:pt x="9" y="146"/>
                    </a:cubicBezTo>
                    <a:cubicBezTo>
                      <a:pt x="8" y="147"/>
                      <a:pt x="9" y="148"/>
                      <a:pt x="9" y="149"/>
                    </a:cubicBezTo>
                    <a:cubicBezTo>
                      <a:pt x="10" y="150"/>
                      <a:pt x="10" y="151"/>
                      <a:pt x="11" y="151"/>
                    </a:cubicBezTo>
                    <a:cubicBezTo>
                      <a:pt x="12" y="152"/>
                      <a:pt x="14" y="152"/>
                      <a:pt x="15" y="152"/>
                    </a:cubicBezTo>
                    <a:cubicBezTo>
                      <a:pt x="16" y="151"/>
                      <a:pt x="22" y="149"/>
                      <a:pt x="28" y="147"/>
                    </a:cubicBezTo>
                    <a:cubicBezTo>
                      <a:pt x="29" y="149"/>
                      <a:pt x="30" y="151"/>
                      <a:pt x="31" y="153"/>
                    </a:cubicBezTo>
                    <a:cubicBezTo>
                      <a:pt x="27" y="157"/>
                      <a:pt x="22" y="161"/>
                      <a:pt x="21" y="162"/>
                    </a:cubicBezTo>
                    <a:cubicBezTo>
                      <a:pt x="20" y="163"/>
                      <a:pt x="19" y="164"/>
                      <a:pt x="19" y="165"/>
                    </a:cubicBezTo>
                    <a:cubicBezTo>
                      <a:pt x="19" y="166"/>
                      <a:pt x="19" y="167"/>
                      <a:pt x="20" y="168"/>
                    </a:cubicBezTo>
                    <a:cubicBezTo>
                      <a:pt x="21" y="169"/>
                      <a:pt x="22" y="170"/>
                      <a:pt x="23" y="170"/>
                    </a:cubicBezTo>
                    <a:cubicBezTo>
                      <a:pt x="24" y="170"/>
                      <a:pt x="25" y="170"/>
                      <a:pt x="26" y="170"/>
                    </a:cubicBezTo>
                    <a:cubicBezTo>
                      <a:pt x="27" y="169"/>
                      <a:pt x="33" y="166"/>
                      <a:pt x="38" y="162"/>
                    </a:cubicBezTo>
                    <a:cubicBezTo>
                      <a:pt x="40" y="164"/>
                      <a:pt x="41" y="166"/>
                      <a:pt x="43" y="167"/>
                    </a:cubicBezTo>
                    <a:cubicBezTo>
                      <a:pt x="39" y="172"/>
                      <a:pt x="35" y="177"/>
                      <a:pt x="34" y="178"/>
                    </a:cubicBezTo>
                    <a:cubicBezTo>
                      <a:pt x="33" y="179"/>
                      <a:pt x="33" y="181"/>
                      <a:pt x="33" y="182"/>
                    </a:cubicBezTo>
                    <a:cubicBezTo>
                      <a:pt x="33" y="183"/>
                      <a:pt x="34" y="184"/>
                      <a:pt x="35" y="185"/>
                    </a:cubicBezTo>
                    <a:cubicBezTo>
                      <a:pt x="36" y="186"/>
                      <a:pt x="37" y="186"/>
                      <a:pt x="38" y="186"/>
                    </a:cubicBezTo>
                    <a:cubicBezTo>
                      <a:pt x="39" y="186"/>
                      <a:pt x="40" y="186"/>
                      <a:pt x="41" y="185"/>
                    </a:cubicBezTo>
                    <a:cubicBezTo>
                      <a:pt x="42" y="184"/>
                      <a:pt x="47" y="179"/>
                      <a:pt x="52" y="175"/>
                    </a:cubicBezTo>
                    <a:cubicBezTo>
                      <a:pt x="53" y="176"/>
                      <a:pt x="55" y="178"/>
                      <a:pt x="57" y="179"/>
                    </a:cubicBezTo>
                    <a:cubicBezTo>
                      <a:pt x="54" y="184"/>
                      <a:pt x="51" y="190"/>
                      <a:pt x="51" y="192"/>
                    </a:cubicBezTo>
                    <a:cubicBezTo>
                      <a:pt x="50" y="193"/>
                      <a:pt x="50" y="194"/>
                      <a:pt x="51" y="195"/>
                    </a:cubicBezTo>
                    <a:cubicBezTo>
                      <a:pt x="51" y="196"/>
                      <a:pt x="52" y="197"/>
                      <a:pt x="53" y="198"/>
                    </a:cubicBezTo>
                    <a:cubicBezTo>
                      <a:pt x="54" y="198"/>
                      <a:pt x="55" y="199"/>
                      <a:pt x="56" y="198"/>
                    </a:cubicBezTo>
                    <a:cubicBezTo>
                      <a:pt x="57" y="198"/>
                      <a:pt x="58" y="198"/>
                      <a:pt x="59" y="197"/>
                    </a:cubicBezTo>
                    <a:cubicBezTo>
                      <a:pt x="60" y="195"/>
                      <a:pt x="64" y="190"/>
                      <a:pt x="67" y="185"/>
                    </a:cubicBezTo>
                    <a:cubicBezTo>
                      <a:pt x="69" y="186"/>
                      <a:pt x="71" y="187"/>
                      <a:pt x="73" y="187"/>
                    </a:cubicBezTo>
                    <a:cubicBezTo>
                      <a:pt x="71" y="193"/>
                      <a:pt x="70" y="200"/>
                      <a:pt x="70" y="201"/>
                    </a:cubicBezTo>
                    <a:cubicBezTo>
                      <a:pt x="69" y="202"/>
                      <a:pt x="70" y="204"/>
                      <a:pt x="70" y="205"/>
                    </a:cubicBezTo>
                    <a:cubicBezTo>
                      <a:pt x="71" y="206"/>
                      <a:pt x="72" y="206"/>
                      <a:pt x="73" y="207"/>
                    </a:cubicBezTo>
                    <a:cubicBezTo>
                      <a:pt x="74" y="207"/>
                      <a:pt x="75" y="207"/>
                      <a:pt x="76" y="207"/>
                    </a:cubicBezTo>
                    <a:cubicBezTo>
                      <a:pt x="77" y="206"/>
                      <a:pt x="78" y="205"/>
                      <a:pt x="79" y="204"/>
                    </a:cubicBezTo>
                    <a:cubicBezTo>
                      <a:pt x="79" y="203"/>
                      <a:pt x="82" y="197"/>
                      <a:pt x="84" y="191"/>
                    </a:cubicBezTo>
                    <a:cubicBezTo>
                      <a:pt x="86" y="192"/>
                      <a:pt x="88" y="192"/>
                      <a:pt x="90" y="192"/>
                    </a:cubicBezTo>
                    <a:cubicBezTo>
                      <a:pt x="90" y="199"/>
                      <a:pt x="90" y="205"/>
                      <a:pt x="90" y="207"/>
                    </a:cubicBezTo>
                    <a:cubicBezTo>
                      <a:pt x="90" y="208"/>
                      <a:pt x="91" y="209"/>
                      <a:pt x="92" y="210"/>
                    </a:cubicBezTo>
                    <a:cubicBezTo>
                      <a:pt x="92" y="211"/>
                      <a:pt x="93" y="211"/>
                      <a:pt x="95" y="211"/>
                    </a:cubicBezTo>
                    <a:cubicBezTo>
                      <a:pt x="96" y="211"/>
                      <a:pt x="97" y="211"/>
                      <a:pt x="98" y="210"/>
                    </a:cubicBezTo>
                    <a:cubicBezTo>
                      <a:pt x="99" y="210"/>
                      <a:pt x="100" y="209"/>
                      <a:pt x="100" y="208"/>
                    </a:cubicBezTo>
                    <a:cubicBezTo>
                      <a:pt x="100" y="206"/>
                      <a:pt x="101" y="200"/>
                      <a:pt x="103" y="194"/>
                    </a:cubicBezTo>
                    <a:cubicBezTo>
                      <a:pt x="104" y="194"/>
                      <a:pt x="105" y="194"/>
                      <a:pt x="106" y="194"/>
                    </a:cubicBezTo>
                    <a:cubicBezTo>
                      <a:pt x="107" y="194"/>
                      <a:pt x="108" y="194"/>
                      <a:pt x="109" y="194"/>
                    </a:cubicBezTo>
                    <a:cubicBezTo>
                      <a:pt x="110" y="200"/>
                      <a:pt x="111" y="206"/>
                      <a:pt x="111" y="208"/>
                    </a:cubicBezTo>
                    <a:cubicBezTo>
                      <a:pt x="112" y="209"/>
                      <a:pt x="112" y="210"/>
                      <a:pt x="113" y="210"/>
                    </a:cubicBezTo>
                    <a:cubicBezTo>
                      <a:pt x="114" y="211"/>
                      <a:pt x="115" y="211"/>
                      <a:pt x="117" y="211"/>
                    </a:cubicBezTo>
                    <a:cubicBezTo>
                      <a:pt x="118" y="211"/>
                      <a:pt x="119" y="211"/>
                      <a:pt x="120" y="210"/>
                    </a:cubicBezTo>
                    <a:cubicBezTo>
                      <a:pt x="121" y="209"/>
                      <a:pt x="121" y="208"/>
                      <a:pt x="121" y="207"/>
                    </a:cubicBezTo>
                    <a:cubicBezTo>
                      <a:pt x="121" y="205"/>
                      <a:pt x="121" y="199"/>
                      <a:pt x="121" y="192"/>
                    </a:cubicBezTo>
                    <a:cubicBezTo>
                      <a:pt x="123" y="192"/>
                      <a:pt x="125" y="192"/>
                      <a:pt x="127" y="191"/>
                    </a:cubicBezTo>
                    <a:cubicBezTo>
                      <a:pt x="129" y="197"/>
                      <a:pt x="132" y="203"/>
                      <a:pt x="132" y="204"/>
                    </a:cubicBezTo>
                    <a:cubicBezTo>
                      <a:pt x="133" y="205"/>
                      <a:pt x="134" y="206"/>
                      <a:pt x="135" y="207"/>
                    </a:cubicBezTo>
                    <a:cubicBezTo>
                      <a:pt x="136" y="207"/>
                      <a:pt x="137" y="207"/>
                      <a:pt x="138" y="207"/>
                    </a:cubicBezTo>
                    <a:cubicBezTo>
                      <a:pt x="139" y="206"/>
                      <a:pt x="140" y="206"/>
                      <a:pt x="141" y="205"/>
                    </a:cubicBezTo>
                    <a:cubicBezTo>
                      <a:pt x="142" y="204"/>
                      <a:pt x="142" y="202"/>
                      <a:pt x="142" y="201"/>
                    </a:cubicBezTo>
                    <a:cubicBezTo>
                      <a:pt x="141" y="200"/>
                      <a:pt x="140" y="193"/>
                      <a:pt x="138" y="187"/>
                    </a:cubicBezTo>
                    <a:cubicBezTo>
                      <a:pt x="140" y="187"/>
                      <a:pt x="142" y="186"/>
                      <a:pt x="144" y="185"/>
                    </a:cubicBezTo>
                    <a:cubicBezTo>
                      <a:pt x="148" y="190"/>
                      <a:pt x="152" y="195"/>
                      <a:pt x="152" y="197"/>
                    </a:cubicBezTo>
                    <a:cubicBezTo>
                      <a:pt x="153" y="198"/>
                      <a:pt x="154" y="198"/>
                      <a:pt x="155" y="198"/>
                    </a:cubicBezTo>
                    <a:cubicBezTo>
                      <a:pt x="156" y="199"/>
                      <a:pt x="157" y="198"/>
                      <a:pt x="159" y="198"/>
                    </a:cubicBezTo>
                    <a:cubicBezTo>
                      <a:pt x="160" y="197"/>
                      <a:pt x="160" y="196"/>
                      <a:pt x="161" y="195"/>
                    </a:cubicBezTo>
                    <a:cubicBezTo>
                      <a:pt x="161" y="194"/>
                      <a:pt x="161" y="193"/>
                      <a:pt x="161" y="192"/>
                    </a:cubicBezTo>
                    <a:cubicBezTo>
                      <a:pt x="160" y="190"/>
                      <a:pt x="157" y="184"/>
                      <a:pt x="155" y="179"/>
                    </a:cubicBezTo>
                    <a:cubicBezTo>
                      <a:pt x="156" y="178"/>
                      <a:pt x="158" y="176"/>
                      <a:pt x="160" y="175"/>
                    </a:cubicBezTo>
                    <a:cubicBezTo>
                      <a:pt x="164" y="179"/>
                      <a:pt x="169" y="184"/>
                      <a:pt x="170" y="185"/>
                    </a:cubicBezTo>
                    <a:cubicBezTo>
                      <a:pt x="171" y="186"/>
                      <a:pt x="172" y="186"/>
                      <a:pt x="173" y="186"/>
                    </a:cubicBezTo>
                    <a:cubicBezTo>
                      <a:pt x="174" y="186"/>
                      <a:pt x="175" y="186"/>
                      <a:pt x="176" y="185"/>
                    </a:cubicBezTo>
                    <a:cubicBezTo>
                      <a:pt x="177" y="184"/>
                      <a:pt x="178" y="183"/>
                      <a:pt x="178" y="182"/>
                    </a:cubicBezTo>
                    <a:cubicBezTo>
                      <a:pt x="178" y="181"/>
                      <a:pt x="178" y="179"/>
                      <a:pt x="177" y="178"/>
                    </a:cubicBezTo>
                    <a:cubicBezTo>
                      <a:pt x="176" y="177"/>
                      <a:pt x="172" y="172"/>
                      <a:pt x="169" y="167"/>
                    </a:cubicBezTo>
                    <a:cubicBezTo>
                      <a:pt x="170" y="166"/>
                      <a:pt x="172" y="164"/>
                      <a:pt x="173" y="162"/>
                    </a:cubicBezTo>
                    <a:cubicBezTo>
                      <a:pt x="178" y="166"/>
                      <a:pt x="184" y="169"/>
                      <a:pt x="185" y="170"/>
                    </a:cubicBezTo>
                    <a:cubicBezTo>
                      <a:pt x="186" y="170"/>
                      <a:pt x="187" y="170"/>
                      <a:pt x="188" y="170"/>
                    </a:cubicBezTo>
                    <a:cubicBezTo>
                      <a:pt x="189" y="170"/>
                      <a:pt x="190" y="169"/>
                      <a:pt x="191" y="168"/>
                    </a:cubicBezTo>
                    <a:cubicBezTo>
                      <a:pt x="192" y="167"/>
                      <a:pt x="192" y="166"/>
                      <a:pt x="192" y="165"/>
                    </a:cubicBezTo>
                    <a:cubicBezTo>
                      <a:pt x="192" y="164"/>
                      <a:pt x="192" y="163"/>
                      <a:pt x="191" y="162"/>
                    </a:cubicBezTo>
                    <a:cubicBezTo>
                      <a:pt x="190" y="161"/>
                      <a:pt x="185" y="157"/>
                      <a:pt x="180" y="153"/>
                    </a:cubicBezTo>
                    <a:cubicBezTo>
                      <a:pt x="181" y="151"/>
                      <a:pt x="182" y="149"/>
                      <a:pt x="183" y="147"/>
                    </a:cubicBezTo>
                    <a:cubicBezTo>
                      <a:pt x="189" y="149"/>
                      <a:pt x="195" y="151"/>
                      <a:pt x="197" y="152"/>
                    </a:cubicBezTo>
                    <a:cubicBezTo>
                      <a:pt x="198" y="152"/>
                      <a:pt x="199" y="152"/>
                      <a:pt x="200" y="151"/>
                    </a:cubicBezTo>
                    <a:cubicBezTo>
                      <a:pt x="201" y="151"/>
                      <a:pt x="202" y="150"/>
                      <a:pt x="202" y="149"/>
                    </a:cubicBezTo>
                    <a:cubicBezTo>
                      <a:pt x="203" y="148"/>
                      <a:pt x="203" y="147"/>
                      <a:pt x="202" y="146"/>
                    </a:cubicBezTo>
                    <a:cubicBezTo>
                      <a:pt x="202" y="145"/>
                      <a:pt x="201" y="144"/>
                      <a:pt x="200" y="143"/>
                    </a:cubicBezTo>
                    <a:cubicBezTo>
                      <a:pt x="199" y="142"/>
                      <a:pt x="193" y="139"/>
                      <a:pt x="188" y="136"/>
                    </a:cubicBezTo>
                    <a:cubicBezTo>
                      <a:pt x="189" y="134"/>
                      <a:pt x="189" y="132"/>
                      <a:pt x="190" y="130"/>
                    </a:cubicBezTo>
                    <a:cubicBezTo>
                      <a:pt x="196" y="131"/>
                      <a:pt x="203" y="132"/>
                      <a:pt x="204" y="132"/>
                    </a:cubicBezTo>
                    <a:cubicBezTo>
                      <a:pt x="205" y="132"/>
                      <a:pt x="206" y="132"/>
                      <a:pt x="207" y="131"/>
                    </a:cubicBezTo>
                    <a:cubicBezTo>
                      <a:pt x="208" y="130"/>
                      <a:pt x="209" y="129"/>
                      <a:pt x="209" y="128"/>
                    </a:cubicBezTo>
                    <a:cubicBezTo>
                      <a:pt x="209" y="127"/>
                      <a:pt x="209" y="126"/>
                      <a:pt x="209" y="125"/>
                    </a:cubicBezTo>
                    <a:cubicBezTo>
                      <a:pt x="208" y="124"/>
                      <a:pt x="207" y="123"/>
                      <a:pt x="206" y="122"/>
                    </a:cubicBezTo>
                    <a:cubicBezTo>
                      <a:pt x="205" y="122"/>
                      <a:pt x="198" y="120"/>
                      <a:pt x="192" y="118"/>
                    </a:cubicBezTo>
                    <a:cubicBezTo>
                      <a:pt x="193" y="116"/>
                      <a:pt x="193" y="114"/>
                      <a:pt x="193" y="112"/>
                    </a:cubicBezTo>
                    <a:cubicBezTo>
                      <a:pt x="199" y="112"/>
                      <a:pt x="206" y="111"/>
                      <a:pt x="207" y="111"/>
                    </a:cubicBezTo>
                    <a:close/>
                    <a:moveTo>
                      <a:pt x="106" y="176"/>
                    </a:moveTo>
                    <a:cubicBezTo>
                      <a:pt x="67" y="176"/>
                      <a:pt x="36" y="145"/>
                      <a:pt x="36" y="106"/>
                    </a:cubicBezTo>
                    <a:cubicBezTo>
                      <a:pt x="36" y="67"/>
                      <a:pt x="67" y="36"/>
                      <a:pt x="106" y="36"/>
                    </a:cubicBezTo>
                    <a:cubicBezTo>
                      <a:pt x="144" y="36"/>
                      <a:pt x="176" y="67"/>
                      <a:pt x="176" y="106"/>
                    </a:cubicBezTo>
                    <a:cubicBezTo>
                      <a:pt x="176" y="145"/>
                      <a:pt x="144" y="176"/>
                      <a:pt x="106" y="17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Sľïďê">
                <a:extLst>
                  <a:ext uri="{FF2B5EF4-FFF2-40B4-BE49-F238E27FC236}">
                    <a16:creationId xmlns:a16="http://schemas.microsoft.com/office/drawing/2014/main" id="{0598B433-250C-825E-6C5C-8DD291AF42D7}"/>
                  </a:ext>
                </a:extLst>
              </p:cNvPr>
              <p:cNvSpPr/>
              <p:nvPr/>
            </p:nvSpPr>
            <p:spPr bwMode="auto">
              <a:xfrm>
                <a:off x="9489069" y="2452058"/>
                <a:ext cx="41136" cy="116058"/>
              </a:xfrm>
              <a:custGeom>
                <a:avLst/>
                <a:gdLst>
                  <a:gd name="T0" fmla="*/ 9 w 17"/>
                  <a:gd name="T1" fmla="*/ 45 h 47"/>
                  <a:gd name="T2" fmla="*/ 17 w 17"/>
                  <a:gd name="T3" fmla="*/ 46 h 47"/>
                  <a:gd name="T4" fmla="*/ 17 w 17"/>
                  <a:gd name="T5" fmla="*/ 0 h 47"/>
                  <a:gd name="T6" fmla="*/ 0 w 17"/>
                  <a:gd name="T7" fmla="*/ 0 h 47"/>
                  <a:gd name="T8" fmla="*/ 0 w 17"/>
                  <a:gd name="T9" fmla="*/ 47 h 47"/>
                  <a:gd name="T10" fmla="*/ 9 w 17"/>
                  <a:gd name="T11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47">
                    <a:moveTo>
                      <a:pt x="9" y="45"/>
                    </a:moveTo>
                    <a:cubicBezTo>
                      <a:pt x="12" y="45"/>
                      <a:pt x="14" y="46"/>
                      <a:pt x="17" y="46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3" y="46"/>
                      <a:pt x="6" y="45"/>
                      <a:pt x="9" y="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íşľíḋe">
                <a:extLst>
                  <a:ext uri="{FF2B5EF4-FFF2-40B4-BE49-F238E27FC236}">
                    <a16:creationId xmlns:a16="http://schemas.microsoft.com/office/drawing/2014/main" id="{B55FAEED-A9FE-7285-1C57-B45296C11816}"/>
                  </a:ext>
                </a:extLst>
              </p:cNvPr>
              <p:cNvSpPr/>
              <p:nvPr/>
            </p:nvSpPr>
            <p:spPr bwMode="auto">
              <a:xfrm>
                <a:off x="9345096" y="2647448"/>
                <a:ext cx="120468" cy="91084"/>
              </a:xfrm>
              <a:custGeom>
                <a:avLst/>
                <a:gdLst>
                  <a:gd name="T0" fmla="*/ 40 w 49"/>
                  <a:gd name="T1" fmla="*/ 0 h 37"/>
                  <a:gd name="T2" fmla="*/ 0 w 49"/>
                  <a:gd name="T3" fmla="*/ 23 h 37"/>
                  <a:gd name="T4" fmla="*/ 8 w 49"/>
                  <a:gd name="T5" fmla="*/ 37 h 37"/>
                  <a:gd name="T6" fmla="*/ 49 w 49"/>
                  <a:gd name="T7" fmla="*/ 14 h 37"/>
                  <a:gd name="T8" fmla="*/ 40 w 49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37">
                    <a:moveTo>
                      <a:pt x="40" y="0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5" y="10"/>
                      <a:pt x="42" y="5"/>
                      <a:pt x="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ŝḷîḋe">
                <a:extLst>
                  <a:ext uri="{FF2B5EF4-FFF2-40B4-BE49-F238E27FC236}">
                    <a16:creationId xmlns:a16="http://schemas.microsoft.com/office/drawing/2014/main" id="{9094E8ED-A744-BEFC-4674-2DA5D8E19082}"/>
                  </a:ext>
                </a:extLst>
              </p:cNvPr>
              <p:cNvSpPr/>
              <p:nvPr/>
            </p:nvSpPr>
            <p:spPr bwMode="auto">
              <a:xfrm>
                <a:off x="9552241" y="2647448"/>
                <a:ext cx="124874" cy="94023"/>
              </a:xfrm>
              <a:custGeom>
                <a:avLst/>
                <a:gdLst>
                  <a:gd name="T0" fmla="*/ 9 w 50"/>
                  <a:gd name="T1" fmla="*/ 0 h 38"/>
                  <a:gd name="T2" fmla="*/ 0 w 50"/>
                  <a:gd name="T3" fmla="*/ 14 h 38"/>
                  <a:gd name="T4" fmla="*/ 42 w 50"/>
                  <a:gd name="T5" fmla="*/ 38 h 38"/>
                  <a:gd name="T6" fmla="*/ 50 w 50"/>
                  <a:gd name="T7" fmla="*/ 23 h 38"/>
                  <a:gd name="T8" fmla="*/ 9 w 5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38">
                    <a:moveTo>
                      <a:pt x="9" y="0"/>
                    </a:moveTo>
                    <a:cubicBezTo>
                      <a:pt x="8" y="5"/>
                      <a:pt x="5" y="10"/>
                      <a:pt x="0" y="14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50" y="23"/>
                      <a:pt x="50" y="23"/>
                      <a:pt x="50" y="23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s1íḑè">
                <a:extLst>
                  <a:ext uri="{FF2B5EF4-FFF2-40B4-BE49-F238E27FC236}">
                    <a16:creationId xmlns:a16="http://schemas.microsoft.com/office/drawing/2014/main" id="{0244B9B9-242B-C972-55AE-0845E88686A2}"/>
                  </a:ext>
                </a:extLst>
              </p:cNvPr>
              <p:cNvSpPr/>
              <p:nvPr/>
            </p:nvSpPr>
            <p:spPr bwMode="auto">
              <a:xfrm>
                <a:off x="8653201" y="2017247"/>
                <a:ext cx="631721" cy="633190"/>
              </a:xfrm>
              <a:custGeom>
                <a:avLst/>
                <a:gdLst>
                  <a:gd name="T0" fmla="*/ 253 w 255"/>
                  <a:gd name="T1" fmla="*/ 124 h 255"/>
                  <a:gd name="T2" fmla="*/ 248 w 255"/>
                  <a:gd name="T3" fmla="*/ 108 h 255"/>
                  <a:gd name="T4" fmla="*/ 246 w 255"/>
                  <a:gd name="T5" fmla="*/ 96 h 255"/>
                  <a:gd name="T6" fmla="*/ 244 w 255"/>
                  <a:gd name="T7" fmla="*/ 80 h 255"/>
                  <a:gd name="T8" fmla="*/ 221 w 255"/>
                  <a:gd name="T9" fmla="*/ 78 h 255"/>
                  <a:gd name="T10" fmla="*/ 230 w 255"/>
                  <a:gd name="T11" fmla="*/ 52 h 255"/>
                  <a:gd name="T12" fmla="*/ 203 w 255"/>
                  <a:gd name="T13" fmla="*/ 54 h 255"/>
                  <a:gd name="T14" fmla="*/ 209 w 255"/>
                  <a:gd name="T15" fmla="*/ 31 h 255"/>
                  <a:gd name="T16" fmla="*/ 193 w 255"/>
                  <a:gd name="T17" fmla="*/ 24 h 255"/>
                  <a:gd name="T18" fmla="*/ 183 w 255"/>
                  <a:gd name="T19" fmla="*/ 18 h 255"/>
                  <a:gd name="T20" fmla="*/ 170 w 255"/>
                  <a:gd name="T21" fmla="*/ 9 h 255"/>
                  <a:gd name="T22" fmla="*/ 153 w 255"/>
                  <a:gd name="T23" fmla="*/ 25 h 255"/>
                  <a:gd name="T24" fmla="*/ 141 w 255"/>
                  <a:gd name="T25" fmla="*/ 0 h 255"/>
                  <a:gd name="T26" fmla="*/ 127 w 255"/>
                  <a:gd name="T27" fmla="*/ 22 h 255"/>
                  <a:gd name="T28" fmla="*/ 114 w 255"/>
                  <a:gd name="T29" fmla="*/ 0 h 255"/>
                  <a:gd name="T30" fmla="*/ 102 w 255"/>
                  <a:gd name="T31" fmla="*/ 25 h 255"/>
                  <a:gd name="T32" fmla="*/ 85 w 255"/>
                  <a:gd name="T33" fmla="*/ 9 h 255"/>
                  <a:gd name="T34" fmla="*/ 71 w 255"/>
                  <a:gd name="T35" fmla="*/ 18 h 255"/>
                  <a:gd name="T36" fmla="*/ 61 w 255"/>
                  <a:gd name="T37" fmla="*/ 24 h 255"/>
                  <a:gd name="T38" fmla="*/ 46 w 255"/>
                  <a:gd name="T39" fmla="*/ 31 h 255"/>
                  <a:gd name="T40" fmla="*/ 51 w 255"/>
                  <a:gd name="T41" fmla="*/ 54 h 255"/>
                  <a:gd name="T42" fmla="*/ 24 w 255"/>
                  <a:gd name="T43" fmla="*/ 52 h 255"/>
                  <a:gd name="T44" fmla="*/ 34 w 255"/>
                  <a:gd name="T45" fmla="*/ 78 h 255"/>
                  <a:gd name="T46" fmla="*/ 11 w 255"/>
                  <a:gd name="T47" fmla="*/ 80 h 255"/>
                  <a:gd name="T48" fmla="*/ 9 w 255"/>
                  <a:gd name="T49" fmla="*/ 96 h 255"/>
                  <a:gd name="T50" fmla="*/ 6 w 255"/>
                  <a:gd name="T51" fmla="*/ 108 h 255"/>
                  <a:gd name="T52" fmla="*/ 1 w 255"/>
                  <a:gd name="T53" fmla="*/ 124 h 255"/>
                  <a:gd name="T54" fmla="*/ 22 w 255"/>
                  <a:gd name="T55" fmla="*/ 135 h 255"/>
                  <a:gd name="T56" fmla="*/ 3 w 255"/>
                  <a:gd name="T57" fmla="*/ 154 h 255"/>
                  <a:gd name="T58" fmla="*/ 28 w 255"/>
                  <a:gd name="T59" fmla="*/ 164 h 255"/>
                  <a:gd name="T60" fmla="*/ 14 w 255"/>
                  <a:gd name="T61" fmla="*/ 182 h 255"/>
                  <a:gd name="T62" fmla="*/ 25 w 255"/>
                  <a:gd name="T63" fmla="*/ 195 h 255"/>
                  <a:gd name="T64" fmla="*/ 32 w 255"/>
                  <a:gd name="T65" fmla="*/ 204 h 255"/>
                  <a:gd name="T66" fmla="*/ 40 w 255"/>
                  <a:gd name="T67" fmla="*/ 219 h 255"/>
                  <a:gd name="T68" fmla="*/ 62 w 255"/>
                  <a:gd name="T69" fmla="*/ 211 h 255"/>
                  <a:gd name="T70" fmla="*/ 63 w 255"/>
                  <a:gd name="T71" fmla="*/ 238 h 255"/>
                  <a:gd name="T72" fmla="*/ 88 w 255"/>
                  <a:gd name="T73" fmla="*/ 226 h 255"/>
                  <a:gd name="T74" fmla="*/ 92 w 255"/>
                  <a:gd name="T75" fmla="*/ 249 h 255"/>
                  <a:gd name="T76" fmla="*/ 109 w 255"/>
                  <a:gd name="T77" fmla="*/ 249 h 255"/>
                  <a:gd name="T78" fmla="*/ 120 w 255"/>
                  <a:gd name="T79" fmla="*/ 250 h 255"/>
                  <a:gd name="T80" fmla="*/ 134 w 255"/>
                  <a:gd name="T81" fmla="*/ 250 h 255"/>
                  <a:gd name="T82" fmla="*/ 146 w 255"/>
                  <a:gd name="T83" fmla="*/ 249 h 255"/>
                  <a:gd name="T84" fmla="*/ 163 w 255"/>
                  <a:gd name="T85" fmla="*/ 249 h 255"/>
                  <a:gd name="T86" fmla="*/ 167 w 255"/>
                  <a:gd name="T87" fmla="*/ 226 h 255"/>
                  <a:gd name="T88" fmla="*/ 191 w 255"/>
                  <a:gd name="T89" fmla="*/ 238 h 255"/>
                  <a:gd name="T90" fmla="*/ 192 w 255"/>
                  <a:gd name="T91" fmla="*/ 211 h 255"/>
                  <a:gd name="T92" fmla="*/ 214 w 255"/>
                  <a:gd name="T93" fmla="*/ 219 h 255"/>
                  <a:gd name="T94" fmla="*/ 223 w 255"/>
                  <a:gd name="T95" fmla="*/ 204 h 255"/>
                  <a:gd name="T96" fmla="*/ 230 w 255"/>
                  <a:gd name="T97" fmla="*/ 195 h 255"/>
                  <a:gd name="T98" fmla="*/ 241 w 255"/>
                  <a:gd name="T99" fmla="*/ 182 h 255"/>
                  <a:gd name="T100" fmla="*/ 227 w 255"/>
                  <a:gd name="T101" fmla="*/ 164 h 255"/>
                  <a:gd name="T102" fmla="*/ 252 w 255"/>
                  <a:gd name="T103" fmla="*/ 154 h 255"/>
                  <a:gd name="T104" fmla="*/ 233 w 255"/>
                  <a:gd name="T105" fmla="*/ 135 h 255"/>
                  <a:gd name="T106" fmla="*/ 127 w 255"/>
                  <a:gd name="T107" fmla="*/ 148 h 255"/>
                  <a:gd name="T108" fmla="*/ 117 w 255"/>
                  <a:gd name="T109" fmla="*/ 44 h 255"/>
                  <a:gd name="T110" fmla="*/ 50 w 255"/>
                  <a:gd name="T111" fmla="*/ 160 h 255"/>
                  <a:gd name="T112" fmla="*/ 72 w 255"/>
                  <a:gd name="T113" fmla="*/ 171 h 255"/>
                  <a:gd name="T114" fmla="*/ 127 w 255"/>
                  <a:gd name="T115" fmla="*/ 212 h 255"/>
                  <a:gd name="T116" fmla="*/ 137 w 255"/>
                  <a:gd name="T117" fmla="*/ 58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5" h="255">
                    <a:moveTo>
                      <a:pt x="250" y="133"/>
                    </a:moveTo>
                    <a:cubicBezTo>
                      <a:pt x="251" y="133"/>
                      <a:pt x="252" y="132"/>
                      <a:pt x="253" y="131"/>
                    </a:cubicBezTo>
                    <a:cubicBezTo>
                      <a:pt x="254" y="130"/>
                      <a:pt x="255" y="129"/>
                      <a:pt x="255" y="127"/>
                    </a:cubicBezTo>
                    <a:cubicBezTo>
                      <a:pt x="255" y="126"/>
                      <a:pt x="254" y="125"/>
                      <a:pt x="253" y="124"/>
                    </a:cubicBezTo>
                    <a:cubicBezTo>
                      <a:pt x="252" y="123"/>
                      <a:pt x="251" y="122"/>
                      <a:pt x="250" y="122"/>
                    </a:cubicBezTo>
                    <a:cubicBezTo>
                      <a:pt x="248" y="122"/>
                      <a:pt x="240" y="121"/>
                      <a:pt x="233" y="120"/>
                    </a:cubicBezTo>
                    <a:cubicBezTo>
                      <a:pt x="232" y="118"/>
                      <a:pt x="232" y="115"/>
                      <a:pt x="232" y="113"/>
                    </a:cubicBezTo>
                    <a:cubicBezTo>
                      <a:pt x="239" y="111"/>
                      <a:pt x="247" y="108"/>
                      <a:pt x="248" y="108"/>
                    </a:cubicBezTo>
                    <a:cubicBezTo>
                      <a:pt x="250" y="107"/>
                      <a:pt x="251" y="106"/>
                      <a:pt x="251" y="105"/>
                    </a:cubicBezTo>
                    <a:cubicBezTo>
                      <a:pt x="252" y="104"/>
                      <a:pt x="252" y="102"/>
                      <a:pt x="252" y="101"/>
                    </a:cubicBezTo>
                    <a:cubicBezTo>
                      <a:pt x="252" y="99"/>
                      <a:pt x="251" y="98"/>
                      <a:pt x="250" y="97"/>
                    </a:cubicBezTo>
                    <a:cubicBezTo>
                      <a:pt x="249" y="97"/>
                      <a:pt x="247" y="96"/>
                      <a:pt x="246" y="96"/>
                    </a:cubicBezTo>
                    <a:cubicBezTo>
                      <a:pt x="244" y="96"/>
                      <a:pt x="236" y="97"/>
                      <a:pt x="229" y="98"/>
                    </a:cubicBezTo>
                    <a:cubicBezTo>
                      <a:pt x="228" y="96"/>
                      <a:pt x="227" y="94"/>
                      <a:pt x="227" y="91"/>
                    </a:cubicBezTo>
                    <a:cubicBezTo>
                      <a:pt x="233" y="88"/>
                      <a:pt x="240" y="84"/>
                      <a:pt x="241" y="83"/>
                    </a:cubicBezTo>
                    <a:cubicBezTo>
                      <a:pt x="243" y="82"/>
                      <a:pt x="244" y="81"/>
                      <a:pt x="244" y="80"/>
                    </a:cubicBezTo>
                    <a:cubicBezTo>
                      <a:pt x="244" y="78"/>
                      <a:pt x="244" y="77"/>
                      <a:pt x="244" y="76"/>
                    </a:cubicBezTo>
                    <a:cubicBezTo>
                      <a:pt x="243" y="74"/>
                      <a:pt x="242" y="73"/>
                      <a:pt x="241" y="73"/>
                    </a:cubicBezTo>
                    <a:cubicBezTo>
                      <a:pt x="240" y="72"/>
                      <a:pt x="238" y="72"/>
                      <a:pt x="237" y="72"/>
                    </a:cubicBezTo>
                    <a:cubicBezTo>
                      <a:pt x="235" y="73"/>
                      <a:pt x="227" y="75"/>
                      <a:pt x="221" y="78"/>
                    </a:cubicBezTo>
                    <a:cubicBezTo>
                      <a:pt x="219" y="76"/>
                      <a:pt x="218" y="73"/>
                      <a:pt x="217" y="71"/>
                    </a:cubicBezTo>
                    <a:cubicBezTo>
                      <a:pt x="222" y="67"/>
                      <a:pt x="228" y="61"/>
                      <a:pt x="230" y="60"/>
                    </a:cubicBezTo>
                    <a:cubicBezTo>
                      <a:pt x="231" y="59"/>
                      <a:pt x="231" y="58"/>
                      <a:pt x="231" y="56"/>
                    </a:cubicBezTo>
                    <a:cubicBezTo>
                      <a:pt x="232" y="55"/>
                      <a:pt x="231" y="54"/>
                      <a:pt x="230" y="52"/>
                    </a:cubicBezTo>
                    <a:cubicBezTo>
                      <a:pt x="229" y="51"/>
                      <a:pt x="228" y="50"/>
                      <a:pt x="227" y="50"/>
                    </a:cubicBezTo>
                    <a:cubicBezTo>
                      <a:pt x="226" y="50"/>
                      <a:pt x="224" y="50"/>
                      <a:pt x="223" y="51"/>
                    </a:cubicBezTo>
                    <a:cubicBezTo>
                      <a:pt x="221" y="52"/>
                      <a:pt x="214" y="56"/>
                      <a:pt x="208" y="59"/>
                    </a:cubicBezTo>
                    <a:cubicBezTo>
                      <a:pt x="207" y="58"/>
                      <a:pt x="205" y="56"/>
                      <a:pt x="203" y="54"/>
                    </a:cubicBezTo>
                    <a:cubicBezTo>
                      <a:pt x="208" y="48"/>
                      <a:pt x="212" y="41"/>
                      <a:pt x="213" y="40"/>
                    </a:cubicBezTo>
                    <a:cubicBezTo>
                      <a:pt x="214" y="39"/>
                      <a:pt x="215" y="38"/>
                      <a:pt x="214" y="36"/>
                    </a:cubicBezTo>
                    <a:cubicBezTo>
                      <a:pt x="214" y="35"/>
                      <a:pt x="214" y="34"/>
                      <a:pt x="212" y="33"/>
                    </a:cubicBezTo>
                    <a:cubicBezTo>
                      <a:pt x="211" y="32"/>
                      <a:pt x="210" y="31"/>
                      <a:pt x="209" y="31"/>
                    </a:cubicBezTo>
                    <a:cubicBezTo>
                      <a:pt x="207" y="31"/>
                      <a:pt x="206" y="31"/>
                      <a:pt x="205" y="32"/>
                    </a:cubicBezTo>
                    <a:cubicBezTo>
                      <a:pt x="204" y="34"/>
                      <a:pt x="198" y="39"/>
                      <a:pt x="192" y="44"/>
                    </a:cubicBezTo>
                    <a:cubicBezTo>
                      <a:pt x="190" y="43"/>
                      <a:pt x="188" y="41"/>
                      <a:pt x="186" y="40"/>
                    </a:cubicBezTo>
                    <a:cubicBezTo>
                      <a:pt x="189" y="33"/>
                      <a:pt x="193" y="26"/>
                      <a:pt x="193" y="24"/>
                    </a:cubicBezTo>
                    <a:cubicBezTo>
                      <a:pt x="194" y="23"/>
                      <a:pt x="194" y="21"/>
                      <a:pt x="194" y="20"/>
                    </a:cubicBezTo>
                    <a:cubicBezTo>
                      <a:pt x="193" y="19"/>
                      <a:pt x="192" y="18"/>
                      <a:pt x="191" y="17"/>
                    </a:cubicBezTo>
                    <a:cubicBezTo>
                      <a:pt x="190" y="16"/>
                      <a:pt x="188" y="16"/>
                      <a:pt x="187" y="16"/>
                    </a:cubicBezTo>
                    <a:cubicBezTo>
                      <a:pt x="186" y="16"/>
                      <a:pt x="184" y="17"/>
                      <a:pt x="183" y="18"/>
                    </a:cubicBezTo>
                    <a:cubicBezTo>
                      <a:pt x="182" y="20"/>
                      <a:pt x="178" y="26"/>
                      <a:pt x="174" y="32"/>
                    </a:cubicBezTo>
                    <a:cubicBezTo>
                      <a:pt x="171" y="31"/>
                      <a:pt x="169" y="30"/>
                      <a:pt x="167" y="29"/>
                    </a:cubicBezTo>
                    <a:cubicBezTo>
                      <a:pt x="168" y="22"/>
                      <a:pt x="170" y="14"/>
                      <a:pt x="171" y="13"/>
                    </a:cubicBezTo>
                    <a:cubicBezTo>
                      <a:pt x="171" y="11"/>
                      <a:pt x="171" y="10"/>
                      <a:pt x="170" y="9"/>
                    </a:cubicBezTo>
                    <a:cubicBezTo>
                      <a:pt x="169" y="7"/>
                      <a:pt x="168" y="6"/>
                      <a:pt x="167" y="6"/>
                    </a:cubicBezTo>
                    <a:cubicBezTo>
                      <a:pt x="165" y="6"/>
                      <a:pt x="164" y="6"/>
                      <a:pt x="163" y="6"/>
                    </a:cubicBezTo>
                    <a:cubicBezTo>
                      <a:pt x="161" y="7"/>
                      <a:pt x="160" y="8"/>
                      <a:pt x="160" y="9"/>
                    </a:cubicBezTo>
                    <a:cubicBezTo>
                      <a:pt x="159" y="11"/>
                      <a:pt x="156" y="18"/>
                      <a:pt x="153" y="25"/>
                    </a:cubicBezTo>
                    <a:cubicBezTo>
                      <a:pt x="150" y="24"/>
                      <a:pt x="148" y="24"/>
                      <a:pt x="146" y="23"/>
                    </a:cubicBezTo>
                    <a:cubicBezTo>
                      <a:pt x="146" y="16"/>
                      <a:pt x="146" y="8"/>
                      <a:pt x="146" y="6"/>
                    </a:cubicBezTo>
                    <a:cubicBezTo>
                      <a:pt x="146" y="5"/>
                      <a:pt x="145" y="3"/>
                      <a:pt x="144" y="2"/>
                    </a:cubicBezTo>
                    <a:cubicBezTo>
                      <a:pt x="143" y="1"/>
                      <a:pt x="142" y="1"/>
                      <a:pt x="141" y="0"/>
                    </a:cubicBezTo>
                    <a:cubicBezTo>
                      <a:pt x="139" y="0"/>
                      <a:pt x="138" y="1"/>
                      <a:pt x="137" y="1"/>
                    </a:cubicBezTo>
                    <a:cubicBezTo>
                      <a:pt x="135" y="2"/>
                      <a:pt x="135" y="3"/>
                      <a:pt x="134" y="5"/>
                    </a:cubicBezTo>
                    <a:cubicBezTo>
                      <a:pt x="134" y="6"/>
                      <a:pt x="132" y="14"/>
                      <a:pt x="131" y="22"/>
                    </a:cubicBezTo>
                    <a:cubicBezTo>
                      <a:pt x="130" y="22"/>
                      <a:pt x="128" y="22"/>
                      <a:pt x="127" y="22"/>
                    </a:cubicBezTo>
                    <a:cubicBezTo>
                      <a:pt x="126" y="22"/>
                      <a:pt x="125" y="22"/>
                      <a:pt x="124" y="22"/>
                    </a:cubicBezTo>
                    <a:cubicBezTo>
                      <a:pt x="122" y="14"/>
                      <a:pt x="120" y="6"/>
                      <a:pt x="120" y="5"/>
                    </a:cubicBezTo>
                    <a:cubicBezTo>
                      <a:pt x="120" y="3"/>
                      <a:pt x="119" y="2"/>
                      <a:pt x="118" y="1"/>
                    </a:cubicBezTo>
                    <a:cubicBezTo>
                      <a:pt x="117" y="1"/>
                      <a:pt x="115" y="0"/>
                      <a:pt x="114" y="0"/>
                    </a:cubicBezTo>
                    <a:cubicBezTo>
                      <a:pt x="112" y="1"/>
                      <a:pt x="111" y="1"/>
                      <a:pt x="110" y="2"/>
                    </a:cubicBezTo>
                    <a:cubicBezTo>
                      <a:pt x="109" y="3"/>
                      <a:pt x="109" y="5"/>
                      <a:pt x="109" y="6"/>
                    </a:cubicBezTo>
                    <a:cubicBezTo>
                      <a:pt x="109" y="8"/>
                      <a:pt x="109" y="16"/>
                      <a:pt x="109" y="23"/>
                    </a:cubicBezTo>
                    <a:cubicBezTo>
                      <a:pt x="106" y="24"/>
                      <a:pt x="104" y="24"/>
                      <a:pt x="102" y="25"/>
                    </a:cubicBezTo>
                    <a:cubicBezTo>
                      <a:pt x="99" y="18"/>
                      <a:pt x="95" y="11"/>
                      <a:pt x="95" y="9"/>
                    </a:cubicBezTo>
                    <a:cubicBezTo>
                      <a:pt x="94" y="8"/>
                      <a:pt x="93" y="7"/>
                      <a:pt x="92" y="6"/>
                    </a:cubicBezTo>
                    <a:cubicBezTo>
                      <a:pt x="91" y="6"/>
                      <a:pt x="89" y="6"/>
                      <a:pt x="88" y="6"/>
                    </a:cubicBezTo>
                    <a:cubicBezTo>
                      <a:pt x="86" y="6"/>
                      <a:pt x="85" y="7"/>
                      <a:pt x="85" y="9"/>
                    </a:cubicBezTo>
                    <a:cubicBezTo>
                      <a:pt x="84" y="10"/>
                      <a:pt x="84" y="11"/>
                      <a:pt x="84" y="13"/>
                    </a:cubicBezTo>
                    <a:cubicBezTo>
                      <a:pt x="84" y="14"/>
                      <a:pt x="86" y="22"/>
                      <a:pt x="88" y="29"/>
                    </a:cubicBezTo>
                    <a:cubicBezTo>
                      <a:pt x="85" y="30"/>
                      <a:pt x="83" y="31"/>
                      <a:pt x="81" y="32"/>
                    </a:cubicBezTo>
                    <a:cubicBezTo>
                      <a:pt x="77" y="26"/>
                      <a:pt x="72" y="20"/>
                      <a:pt x="71" y="18"/>
                    </a:cubicBezTo>
                    <a:cubicBezTo>
                      <a:pt x="70" y="17"/>
                      <a:pt x="69" y="16"/>
                      <a:pt x="68" y="16"/>
                    </a:cubicBezTo>
                    <a:cubicBezTo>
                      <a:pt x="66" y="16"/>
                      <a:pt x="65" y="16"/>
                      <a:pt x="63" y="17"/>
                    </a:cubicBezTo>
                    <a:cubicBezTo>
                      <a:pt x="62" y="18"/>
                      <a:pt x="61" y="19"/>
                      <a:pt x="61" y="20"/>
                    </a:cubicBezTo>
                    <a:cubicBezTo>
                      <a:pt x="60" y="21"/>
                      <a:pt x="60" y="23"/>
                      <a:pt x="61" y="24"/>
                    </a:cubicBezTo>
                    <a:cubicBezTo>
                      <a:pt x="62" y="26"/>
                      <a:pt x="65" y="33"/>
                      <a:pt x="68" y="40"/>
                    </a:cubicBezTo>
                    <a:cubicBezTo>
                      <a:pt x="66" y="41"/>
                      <a:pt x="64" y="43"/>
                      <a:pt x="62" y="44"/>
                    </a:cubicBezTo>
                    <a:cubicBezTo>
                      <a:pt x="57" y="39"/>
                      <a:pt x="51" y="34"/>
                      <a:pt x="50" y="32"/>
                    </a:cubicBezTo>
                    <a:cubicBezTo>
                      <a:pt x="48" y="31"/>
                      <a:pt x="47" y="31"/>
                      <a:pt x="46" y="31"/>
                    </a:cubicBezTo>
                    <a:cubicBezTo>
                      <a:pt x="44" y="31"/>
                      <a:pt x="43" y="32"/>
                      <a:pt x="42" y="33"/>
                    </a:cubicBezTo>
                    <a:cubicBezTo>
                      <a:pt x="41" y="34"/>
                      <a:pt x="40" y="35"/>
                      <a:pt x="40" y="36"/>
                    </a:cubicBezTo>
                    <a:cubicBezTo>
                      <a:pt x="40" y="38"/>
                      <a:pt x="40" y="39"/>
                      <a:pt x="41" y="40"/>
                    </a:cubicBezTo>
                    <a:cubicBezTo>
                      <a:pt x="42" y="41"/>
                      <a:pt x="47" y="48"/>
                      <a:pt x="51" y="54"/>
                    </a:cubicBezTo>
                    <a:cubicBezTo>
                      <a:pt x="49" y="56"/>
                      <a:pt x="48" y="58"/>
                      <a:pt x="46" y="59"/>
                    </a:cubicBezTo>
                    <a:cubicBezTo>
                      <a:pt x="40" y="56"/>
                      <a:pt x="33" y="52"/>
                      <a:pt x="32" y="51"/>
                    </a:cubicBezTo>
                    <a:cubicBezTo>
                      <a:pt x="30" y="50"/>
                      <a:pt x="29" y="50"/>
                      <a:pt x="27" y="50"/>
                    </a:cubicBezTo>
                    <a:cubicBezTo>
                      <a:pt x="26" y="50"/>
                      <a:pt x="25" y="51"/>
                      <a:pt x="24" y="52"/>
                    </a:cubicBezTo>
                    <a:cubicBezTo>
                      <a:pt x="23" y="54"/>
                      <a:pt x="23" y="55"/>
                      <a:pt x="23" y="56"/>
                    </a:cubicBezTo>
                    <a:cubicBezTo>
                      <a:pt x="23" y="58"/>
                      <a:pt x="24" y="59"/>
                      <a:pt x="25" y="60"/>
                    </a:cubicBezTo>
                    <a:cubicBezTo>
                      <a:pt x="26" y="61"/>
                      <a:pt x="32" y="67"/>
                      <a:pt x="38" y="71"/>
                    </a:cubicBezTo>
                    <a:cubicBezTo>
                      <a:pt x="36" y="73"/>
                      <a:pt x="35" y="76"/>
                      <a:pt x="34" y="78"/>
                    </a:cubicBezTo>
                    <a:cubicBezTo>
                      <a:pt x="27" y="75"/>
                      <a:pt x="19" y="73"/>
                      <a:pt x="18" y="72"/>
                    </a:cubicBezTo>
                    <a:cubicBezTo>
                      <a:pt x="16" y="72"/>
                      <a:pt x="15" y="72"/>
                      <a:pt x="14" y="73"/>
                    </a:cubicBezTo>
                    <a:cubicBezTo>
                      <a:pt x="12" y="73"/>
                      <a:pt x="11" y="74"/>
                      <a:pt x="11" y="76"/>
                    </a:cubicBezTo>
                    <a:cubicBezTo>
                      <a:pt x="10" y="77"/>
                      <a:pt x="10" y="78"/>
                      <a:pt x="11" y="80"/>
                    </a:cubicBezTo>
                    <a:cubicBezTo>
                      <a:pt x="11" y="81"/>
                      <a:pt x="12" y="82"/>
                      <a:pt x="13" y="83"/>
                    </a:cubicBezTo>
                    <a:cubicBezTo>
                      <a:pt x="14" y="84"/>
                      <a:pt x="22" y="88"/>
                      <a:pt x="28" y="91"/>
                    </a:cubicBezTo>
                    <a:cubicBezTo>
                      <a:pt x="27" y="94"/>
                      <a:pt x="26" y="96"/>
                      <a:pt x="26" y="98"/>
                    </a:cubicBezTo>
                    <a:cubicBezTo>
                      <a:pt x="18" y="97"/>
                      <a:pt x="10" y="96"/>
                      <a:pt x="9" y="96"/>
                    </a:cubicBezTo>
                    <a:cubicBezTo>
                      <a:pt x="7" y="96"/>
                      <a:pt x="6" y="97"/>
                      <a:pt x="5" y="97"/>
                    </a:cubicBezTo>
                    <a:cubicBezTo>
                      <a:pt x="4" y="98"/>
                      <a:pt x="3" y="99"/>
                      <a:pt x="3" y="101"/>
                    </a:cubicBezTo>
                    <a:cubicBezTo>
                      <a:pt x="2" y="102"/>
                      <a:pt x="2" y="104"/>
                      <a:pt x="3" y="105"/>
                    </a:cubicBezTo>
                    <a:cubicBezTo>
                      <a:pt x="4" y="106"/>
                      <a:pt x="5" y="107"/>
                      <a:pt x="6" y="108"/>
                    </a:cubicBezTo>
                    <a:cubicBezTo>
                      <a:pt x="8" y="108"/>
                      <a:pt x="16" y="111"/>
                      <a:pt x="23" y="113"/>
                    </a:cubicBezTo>
                    <a:cubicBezTo>
                      <a:pt x="22" y="115"/>
                      <a:pt x="22" y="118"/>
                      <a:pt x="22" y="120"/>
                    </a:cubicBezTo>
                    <a:cubicBezTo>
                      <a:pt x="15" y="121"/>
                      <a:pt x="6" y="122"/>
                      <a:pt x="5" y="122"/>
                    </a:cubicBezTo>
                    <a:cubicBezTo>
                      <a:pt x="3" y="122"/>
                      <a:pt x="2" y="123"/>
                      <a:pt x="1" y="124"/>
                    </a:cubicBezTo>
                    <a:cubicBezTo>
                      <a:pt x="0" y="125"/>
                      <a:pt x="0" y="126"/>
                      <a:pt x="0" y="127"/>
                    </a:cubicBezTo>
                    <a:cubicBezTo>
                      <a:pt x="0" y="129"/>
                      <a:pt x="0" y="130"/>
                      <a:pt x="1" y="131"/>
                    </a:cubicBezTo>
                    <a:cubicBezTo>
                      <a:pt x="2" y="132"/>
                      <a:pt x="3" y="133"/>
                      <a:pt x="5" y="133"/>
                    </a:cubicBezTo>
                    <a:cubicBezTo>
                      <a:pt x="6" y="133"/>
                      <a:pt x="15" y="134"/>
                      <a:pt x="22" y="135"/>
                    </a:cubicBezTo>
                    <a:cubicBezTo>
                      <a:pt x="22" y="137"/>
                      <a:pt x="22" y="140"/>
                      <a:pt x="23" y="142"/>
                    </a:cubicBezTo>
                    <a:cubicBezTo>
                      <a:pt x="16" y="144"/>
                      <a:pt x="8" y="147"/>
                      <a:pt x="6" y="147"/>
                    </a:cubicBezTo>
                    <a:cubicBezTo>
                      <a:pt x="5" y="148"/>
                      <a:pt x="4" y="149"/>
                      <a:pt x="3" y="150"/>
                    </a:cubicBezTo>
                    <a:cubicBezTo>
                      <a:pt x="2" y="151"/>
                      <a:pt x="2" y="153"/>
                      <a:pt x="3" y="154"/>
                    </a:cubicBezTo>
                    <a:cubicBezTo>
                      <a:pt x="3" y="155"/>
                      <a:pt x="4" y="157"/>
                      <a:pt x="5" y="157"/>
                    </a:cubicBezTo>
                    <a:cubicBezTo>
                      <a:pt x="6" y="158"/>
                      <a:pt x="7" y="159"/>
                      <a:pt x="9" y="159"/>
                    </a:cubicBezTo>
                    <a:cubicBezTo>
                      <a:pt x="10" y="158"/>
                      <a:pt x="18" y="157"/>
                      <a:pt x="26" y="157"/>
                    </a:cubicBezTo>
                    <a:cubicBezTo>
                      <a:pt x="26" y="159"/>
                      <a:pt x="27" y="161"/>
                      <a:pt x="28" y="164"/>
                    </a:cubicBezTo>
                    <a:cubicBezTo>
                      <a:pt x="22" y="167"/>
                      <a:pt x="14" y="171"/>
                      <a:pt x="13" y="172"/>
                    </a:cubicBezTo>
                    <a:cubicBezTo>
                      <a:pt x="12" y="173"/>
                      <a:pt x="11" y="174"/>
                      <a:pt x="11" y="175"/>
                    </a:cubicBezTo>
                    <a:cubicBezTo>
                      <a:pt x="10" y="177"/>
                      <a:pt x="10" y="178"/>
                      <a:pt x="11" y="179"/>
                    </a:cubicBezTo>
                    <a:cubicBezTo>
                      <a:pt x="11" y="181"/>
                      <a:pt x="12" y="182"/>
                      <a:pt x="14" y="182"/>
                    </a:cubicBezTo>
                    <a:cubicBezTo>
                      <a:pt x="15" y="183"/>
                      <a:pt x="16" y="183"/>
                      <a:pt x="18" y="183"/>
                    </a:cubicBezTo>
                    <a:cubicBezTo>
                      <a:pt x="19" y="182"/>
                      <a:pt x="27" y="179"/>
                      <a:pt x="34" y="177"/>
                    </a:cubicBezTo>
                    <a:cubicBezTo>
                      <a:pt x="35" y="179"/>
                      <a:pt x="36" y="181"/>
                      <a:pt x="38" y="184"/>
                    </a:cubicBezTo>
                    <a:cubicBezTo>
                      <a:pt x="32" y="188"/>
                      <a:pt x="26" y="194"/>
                      <a:pt x="25" y="195"/>
                    </a:cubicBezTo>
                    <a:cubicBezTo>
                      <a:pt x="24" y="196"/>
                      <a:pt x="23" y="197"/>
                      <a:pt x="23" y="199"/>
                    </a:cubicBezTo>
                    <a:cubicBezTo>
                      <a:pt x="23" y="200"/>
                      <a:pt x="23" y="201"/>
                      <a:pt x="24" y="202"/>
                    </a:cubicBezTo>
                    <a:cubicBezTo>
                      <a:pt x="25" y="204"/>
                      <a:pt x="26" y="204"/>
                      <a:pt x="27" y="205"/>
                    </a:cubicBezTo>
                    <a:cubicBezTo>
                      <a:pt x="29" y="205"/>
                      <a:pt x="30" y="205"/>
                      <a:pt x="32" y="204"/>
                    </a:cubicBezTo>
                    <a:cubicBezTo>
                      <a:pt x="33" y="203"/>
                      <a:pt x="40" y="199"/>
                      <a:pt x="46" y="195"/>
                    </a:cubicBezTo>
                    <a:cubicBezTo>
                      <a:pt x="48" y="197"/>
                      <a:pt x="49" y="199"/>
                      <a:pt x="51" y="201"/>
                    </a:cubicBezTo>
                    <a:cubicBezTo>
                      <a:pt x="47" y="207"/>
                      <a:pt x="42" y="213"/>
                      <a:pt x="41" y="215"/>
                    </a:cubicBezTo>
                    <a:cubicBezTo>
                      <a:pt x="40" y="216"/>
                      <a:pt x="40" y="217"/>
                      <a:pt x="40" y="219"/>
                    </a:cubicBezTo>
                    <a:cubicBezTo>
                      <a:pt x="40" y="220"/>
                      <a:pt x="41" y="221"/>
                      <a:pt x="42" y="222"/>
                    </a:cubicBezTo>
                    <a:cubicBezTo>
                      <a:pt x="43" y="223"/>
                      <a:pt x="44" y="224"/>
                      <a:pt x="46" y="224"/>
                    </a:cubicBezTo>
                    <a:cubicBezTo>
                      <a:pt x="47" y="224"/>
                      <a:pt x="48" y="223"/>
                      <a:pt x="50" y="222"/>
                    </a:cubicBezTo>
                    <a:cubicBezTo>
                      <a:pt x="51" y="221"/>
                      <a:pt x="57" y="216"/>
                      <a:pt x="62" y="211"/>
                    </a:cubicBezTo>
                    <a:cubicBezTo>
                      <a:pt x="64" y="212"/>
                      <a:pt x="66" y="214"/>
                      <a:pt x="68" y="215"/>
                    </a:cubicBezTo>
                    <a:cubicBezTo>
                      <a:pt x="65" y="222"/>
                      <a:pt x="62" y="229"/>
                      <a:pt x="61" y="231"/>
                    </a:cubicBezTo>
                    <a:cubicBezTo>
                      <a:pt x="60" y="232"/>
                      <a:pt x="60" y="234"/>
                      <a:pt x="61" y="235"/>
                    </a:cubicBezTo>
                    <a:cubicBezTo>
                      <a:pt x="61" y="236"/>
                      <a:pt x="62" y="237"/>
                      <a:pt x="63" y="238"/>
                    </a:cubicBezTo>
                    <a:cubicBezTo>
                      <a:pt x="65" y="239"/>
                      <a:pt x="66" y="239"/>
                      <a:pt x="68" y="239"/>
                    </a:cubicBezTo>
                    <a:cubicBezTo>
                      <a:pt x="69" y="238"/>
                      <a:pt x="70" y="238"/>
                      <a:pt x="71" y="237"/>
                    </a:cubicBezTo>
                    <a:cubicBezTo>
                      <a:pt x="72" y="235"/>
                      <a:pt x="77" y="229"/>
                      <a:pt x="81" y="223"/>
                    </a:cubicBezTo>
                    <a:cubicBezTo>
                      <a:pt x="83" y="224"/>
                      <a:pt x="85" y="225"/>
                      <a:pt x="88" y="226"/>
                    </a:cubicBezTo>
                    <a:cubicBezTo>
                      <a:pt x="86" y="233"/>
                      <a:pt x="84" y="241"/>
                      <a:pt x="84" y="242"/>
                    </a:cubicBezTo>
                    <a:cubicBezTo>
                      <a:pt x="84" y="244"/>
                      <a:pt x="84" y="245"/>
                      <a:pt x="85" y="246"/>
                    </a:cubicBezTo>
                    <a:cubicBezTo>
                      <a:pt x="85" y="247"/>
                      <a:pt x="86" y="248"/>
                      <a:pt x="88" y="249"/>
                    </a:cubicBezTo>
                    <a:cubicBezTo>
                      <a:pt x="89" y="249"/>
                      <a:pt x="91" y="249"/>
                      <a:pt x="92" y="249"/>
                    </a:cubicBezTo>
                    <a:cubicBezTo>
                      <a:pt x="93" y="248"/>
                      <a:pt x="94" y="247"/>
                      <a:pt x="95" y="246"/>
                    </a:cubicBezTo>
                    <a:cubicBezTo>
                      <a:pt x="95" y="244"/>
                      <a:pt x="99" y="237"/>
                      <a:pt x="102" y="230"/>
                    </a:cubicBezTo>
                    <a:cubicBezTo>
                      <a:pt x="104" y="231"/>
                      <a:pt x="106" y="231"/>
                      <a:pt x="109" y="232"/>
                    </a:cubicBezTo>
                    <a:cubicBezTo>
                      <a:pt x="109" y="239"/>
                      <a:pt x="109" y="247"/>
                      <a:pt x="109" y="249"/>
                    </a:cubicBezTo>
                    <a:cubicBezTo>
                      <a:pt x="109" y="250"/>
                      <a:pt x="109" y="252"/>
                      <a:pt x="110" y="253"/>
                    </a:cubicBezTo>
                    <a:cubicBezTo>
                      <a:pt x="111" y="254"/>
                      <a:pt x="112" y="254"/>
                      <a:pt x="114" y="254"/>
                    </a:cubicBezTo>
                    <a:cubicBezTo>
                      <a:pt x="115" y="255"/>
                      <a:pt x="117" y="254"/>
                      <a:pt x="118" y="253"/>
                    </a:cubicBezTo>
                    <a:cubicBezTo>
                      <a:pt x="119" y="253"/>
                      <a:pt x="120" y="251"/>
                      <a:pt x="120" y="250"/>
                    </a:cubicBezTo>
                    <a:cubicBezTo>
                      <a:pt x="120" y="248"/>
                      <a:pt x="122" y="240"/>
                      <a:pt x="124" y="233"/>
                    </a:cubicBezTo>
                    <a:cubicBezTo>
                      <a:pt x="125" y="233"/>
                      <a:pt x="126" y="233"/>
                      <a:pt x="127" y="233"/>
                    </a:cubicBezTo>
                    <a:cubicBezTo>
                      <a:pt x="128" y="233"/>
                      <a:pt x="130" y="233"/>
                      <a:pt x="131" y="233"/>
                    </a:cubicBezTo>
                    <a:cubicBezTo>
                      <a:pt x="132" y="240"/>
                      <a:pt x="134" y="248"/>
                      <a:pt x="134" y="250"/>
                    </a:cubicBezTo>
                    <a:cubicBezTo>
                      <a:pt x="135" y="251"/>
                      <a:pt x="135" y="253"/>
                      <a:pt x="137" y="253"/>
                    </a:cubicBezTo>
                    <a:cubicBezTo>
                      <a:pt x="138" y="254"/>
                      <a:pt x="139" y="255"/>
                      <a:pt x="141" y="254"/>
                    </a:cubicBezTo>
                    <a:cubicBezTo>
                      <a:pt x="142" y="254"/>
                      <a:pt x="143" y="254"/>
                      <a:pt x="144" y="253"/>
                    </a:cubicBezTo>
                    <a:cubicBezTo>
                      <a:pt x="145" y="252"/>
                      <a:pt x="146" y="250"/>
                      <a:pt x="146" y="249"/>
                    </a:cubicBezTo>
                    <a:cubicBezTo>
                      <a:pt x="146" y="247"/>
                      <a:pt x="146" y="239"/>
                      <a:pt x="146" y="232"/>
                    </a:cubicBezTo>
                    <a:cubicBezTo>
                      <a:pt x="148" y="231"/>
                      <a:pt x="150" y="231"/>
                      <a:pt x="153" y="230"/>
                    </a:cubicBezTo>
                    <a:cubicBezTo>
                      <a:pt x="156" y="237"/>
                      <a:pt x="159" y="244"/>
                      <a:pt x="160" y="246"/>
                    </a:cubicBezTo>
                    <a:cubicBezTo>
                      <a:pt x="160" y="247"/>
                      <a:pt x="161" y="248"/>
                      <a:pt x="163" y="249"/>
                    </a:cubicBezTo>
                    <a:cubicBezTo>
                      <a:pt x="164" y="249"/>
                      <a:pt x="165" y="249"/>
                      <a:pt x="167" y="249"/>
                    </a:cubicBezTo>
                    <a:cubicBezTo>
                      <a:pt x="168" y="248"/>
                      <a:pt x="169" y="247"/>
                      <a:pt x="170" y="246"/>
                    </a:cubicBezTo>
                    <a:cubicBezTo>
                      <a:pt x="171" y="245"/>
                      <a:pt x="171" y="244"/>
                      <a:pt x="171" y="242"/>
                    </a:cubicBezTo>
                    <a:cubicBezTo>
                      <a:pt x="170" y="241"/>
                      <a:pt x="168" y="233"/>
                      <a:pt x="167" y="226"/>
                    </a:cubicBezTo>
                    <a:cubicBezTo>
                      <a:pt x="169" y="225"/>
                      <a:pt x="171" y="224"/>
                      <a:pt x="174" y="223"/>
                    </a:cubicBezTo>
                    <a:cubicBezTo>
                      <a:pt x="178" y="229"/>
                      <a:pt x="182" y="235"/>
                      <a:pt x="183" y="237"/>
                    </a:cubicBezTo>
                    <a:cubicBezTo>
                      <a:pt x="184" y="238"/>
                      <a:pt x="186" y="238"/>
                      <a:pt x="187" y="239"/>
                    </a:cubicBezTo>
                    <a:cubicBezTo>
                      <a:pt x="188" y="239"/>
                      <a:pt x="190" y="239"/>
                      <a:pt x="191" y="238"/>
                    </a:cubicBezTo>
                    <a:cubicBezTo>
                      <a:pt x="192" y="237"/>
                      <a:pt x="193" y="236"/>
                      <a:pt x="194" y="235"/>
                    </a:cubicBezTo>
                    <a:cubicBezTo>
                      <a:pt x="194" y="234"/>
                      <a:pt x="194" y="232"/>
                      <a:pt x="193" y="231"/>
                    </a:cubicBezTo>
                    <a:cubicBezTo>
                      <a:pt x="193" y="229"/>
                      <a:pt x="189" y="222"/>
                      <a:pt x="186" y="215"/>
                    </a:cubicBezTo>
                    <a:cubicBezTo>
                      <a:pt x="188" y="214"/>
                      <a:pt x="190" y="212"/>
                      <a:pt x="192" y="211"/>
                    </a:cubicBezTo>
                    <a:cubicBezTo>
                      <a:pt x="198" y="216"/>
                      <a:pt x="204" y="221"/>
                      <a:pt x="205" y="222"/>
                    </a:cubicBezTo>
                    <a:cubicBezTo>
                      <a:pt x="206" y="223"/>
                      <a:pt x="207" y="224"/>
                      <a:pt x="209" y="224"/>
                    </a:cubicBezTo>
                    <a:cubicBezTo>
                      <a:pt x="210" y="224"/>
                      <a:pt x="211" y="223"/>
                      <a:pt x="212" y="222"/>
                    </a:cubicBezTo>
                    <a:cubicBezTo>
                      <a:pt x="214" y="221"/>
                      <a:pt x="214" y="220"/>
                      <a:pt x="214" y="219"/>
                    </a:cubicBezTo>
                    <a:cubicBezTo>
                      <a:pt x="215" y="217"/>
                      <a:pt x="214" y="216"/>
                      <a:pt x="213" y="215"/>
                    </a:cubicBezTo>
                    <a:cubicBezTo>
                      <a:pt x="212" y="213"/>
                      <a:pt x="208" y="207"/>
                      <a:pt x="203" y="201"/>
                    </a:cubicBezTo>
                    <a:cubicBezTo>
                      <a:pt x="205" y="199"/>
                      <a:pt x="207" y="197"/>
                      <a:pt x="208" y="195"/>
                    </a:cubicBezTo>
                    <a:cubicBezTo>
                      <a:pt x="214" y="199"/>
                      <a:pt x="221" y="203"/>
                      <a:pt x="223" y="204"/>
                    </a:cubicBezTo>
                    <a:cubicBezTo>
                      <a:pt x="224" y="205"/>
                      <a:pt x="226" y="205"/>
                      <a:pt x="227" y="205"/>
                    </a:cubicBezTo>
                    <a:cubicBezTo>
                      <a:pt x="228" y="204"/>
                      <a:pt x="229" y="204"/>
                      <a:pt x="230" y="202"/>
                    </a:cubicBezTo>
                    <a:cubicBezTo>
                      <a:pt x="231" y="201"/>
                      <a:pt x="232" y="200"/>
                      <a:pt x="231" y="199"/>
                    </a:cubicBezTo>
                    <a:cubicBezTo>
                      <a:pt x="231" y="197"/>
                      <a:pt x="231" y="196"/>
                      <a:pt x="230" y="195"/>
                    </a:cubicBezTo>
                    <a:cubicBezTo>
                      <a:pt x="228" y="194"/>
                      <a:pt x="222" y="188"/>
                      <a:pt x="217" y="184"/>
                    </a:cubicBezTo>
                    <a:cubicBezTo>
                      <a:pt x="218" y="181"/>
                      <a:pt x="219" y="179"/>
                      <a:pt x="221" y="177"/>
                    </a:cubicBezTo>
                    <a:cubicBezTo>
                      <a:pt x="227" y="179"/>
                      <a:pt x="235" y="182"/>
                      <a:pt x="237" y="183"/>
                    </a:cubicBezTo>
                    <a:cubicBezTo>
                      <a:pt x="238" y="183"/>
                      <a:pt x="240" y="183"/>
                      <a:pt x="241" y="182"/>
                    </a:cubicBezTo>
                    <a:cubicBezTo>
                      <a:pt x="242" y="182"/>
                      <a:pt x="243" y="181"/>
                      <a:pt x="244" y="179"/>
                    </a:cubicBezTo>
                    <a:cubicBezTo>
                      <a:pt x="244" y="178"/>
                      <a:pt x="244" y="177"/>
                      <a:pt x="244" y="175"/>
                    </a:cubicBezTo>
                    <a:cubicBezTo>
                      <a:pt x="244" y="174"/>
                      <a:pt x="243" y="173"/>
                      <a:pt x="241" y="172"/>
                    </a:cubicBezTo>
                    <a:cubicBezTo>
                      <a:pt x="240" y="171"/>
                      <a:pt x="233" y="167"/>
                      <a:pt x="227" y="164"/>
                    </a:cubicBezTo>
                    <a:cubicBezTo>
                      <a:pt x="227" y="161"/>
                      <a:pt x="228" y="159"/>
                      <a:pt x="229" y="157"/>
                    </a:cubicBezTo>
                    <a:cubicBezTo>
                      <a:pt x="236" y="157"/>
                      <a:pt x="244" y="158"/>
                      <a:pt x="246" y="159"/>
                    </a:cubicBezTo>
                    <a:cubicBezTo>
                      <a:pt x="247" y="159"/>
                      <a:pt x="249" y="158"/>
                      <a:pt x="250" y="157"/>
                    </a:cubicBezTo>
                    <a:cubicBezTo>
                      <a:pt x="251" y="157"/>
                      <a:pt x="252" y="155"/>
                      <a:pt x="252" y="154"/>
                    </a:cubicBezTo>
                    <a:cubicBezTo>
                      <a:pt x="252" y="153"/>
                      <a:pt x="252" y="151"/>
                      <a:pt x="251" y="150"/>
                    </a:cubicBezTo>
                    <a:cubicBezTo>
                      <a:pt x="251" y="149"/>
                      <a:pt x="250" y="148"/>
                      <a:pt x="248" y="147"/>
                    </a:cubicBezTo>
                    <a:cubicBezTo>
                      <a:pt x="247" y="147"/>
                      <a:pt x="239" y="144"/>
                      <a:pt x="232" y="142"/>
                    </a:cubicBezTo>
                    <a:cubicBezTo>
                      <a:pt x="232" y="140"/>
                      <a:pt x="232" y="137"/>
                      <a:pt x="233" y="135"/>
                    </a:cubicBezTo>
                    <a:cubicBezTo>
                      <a:pt x="240" y="134"/>
                      <a:pt x="248" y="133"/>
                      <a:pt x="250" y="133"/>
                    </a:cubicBezTo>
                    <a:close/>
                    <a:moveTo>
                      <a:pt x="127" y="107"/>
                    </a:moveTo>
                    <a:cubicBezTo>
                      <a:pt x="139" y="107"/>
                      <a:pt x="148" y="116"/>
                      <a:pt x="148" y="127"/>
                    </a:cubicBezTo>
                    <a:cubicBezTo>
                      <a:pt x="148" y="139"/>
                      <a:pt x="139" y="148"/>
                      <a:pt x="127" y="148"/>
                    </a:cubicBezTo>
                    <a:cubicBezTo>
                      <a:pt x="116" y="148"/>
                      <a:pt x="106" y="139"/>
                      <a:pt x="106" y="127"/>
                    </a:cubicBezTo>
                    <a:cubicBezTo>
                      <a:pt x="106" y="116"/>
                      <a:pt x="116" y="107"/>
                      <a:pt x="127" y="107"/>
                    </a:cubicBezTo>
                    <a:close/>
                    <a:moveTo>
                      <a:pt x="43" y="127"/>
                    </a:moveTo>
                    <a:cubicBezTo>
                      <a:pt x="43" y="84"/>
                      <a:pt x="75" y="49"/>
                      <a:pt x="117" y="44"/>
                    </a:cubicBezTo>
                    <a:cubicBezTo>
                      <a:pt x="117" y="58"/>
                      <a:pt x="117" y="58"/>
                      <a:pt x="117" y="58"/>
                    </a:cubicBezTo>
                    <a:cubicBezTo>
                      <a:pt x="83" y="62"/>
                      <a:pt x="57" y="92"/>
                      <a:pt x="57" y="127"/>
                    </a:cubicBezTo>
                    <a:cubicBezTo>
                      <a:pt x="57" y="137"/>
                      <a:pt x="59" y="145"/>
                      <a:pt x="62" y="154"/>
                    </a:cubicBezTo>
                    <a:cubicBezTo>
                      <a:pt x="50" y="160"/>
                      <a:pt x="50" y="160"/>
                      <a:pt x="50" y="160"/>
                    </a:cubicBezTo>
                    <a:cubicBezTo>
                      <a:pt x="45" y="150"/>
                      <a:pt x="43" y="139"/>
                      <a:pt x="43" y="127"/>
                    </a:cubicBezTo>
                    <a:close/>
                    <a:moveTo>
                      <a:pt x="127" y="212"/>
                    </a:moveTo>
                    <a:cubicBezTo>
                      <a:pt x="99" y="212"/>
                      <a:pt x="75" y="198"/>
                      <a:pt x="59" y="178"/>
                    </a:cubicBezTo>
                    <a:cubicBezTo>
                      <a:pt x="72" y="171"/>
                      <a:pt x="72" y="171"/>
                      <a:pt x="72" y="171"/>
                    </a:cubicBezTo>
                    <a:cubicBezTo>
                      <a:pt x="84" y="187"/>
                      <a:pt x="105" y="198"/>
                      <a:pt x="127" y="198"/>
                    </a:cubicBezTo>
                    <a:cubicBezTo>
                      <a:pt x="150" y="198"/>
                      <a:pt x="170" y="187"/>
                      <a:pt x="183" y="171"/>
                    </a:cubicBezTo>
                    <a:cubicBezTo>
                      <a:pt x="195" y="178"/>
                      <a:pt x="195" y="178"/>
                      <a:pt x="195" y="178"/>
                    </a:cubicBezTo>
                    <a:cubicBezTo>
                      <a:pt x="179" y="198"/>
                      <a:pt x="155" y="212"/>
                      <a:pt x="127" y="212"/>
                    </a:cubicBezTo>
                    <a:close/>
                    <a:moveTo>
                      <a:pt x="205" y="161"/>
                    </a:moveTo>
                    <a:cubicBezTo>
                      <a:pt x="193" y="154"/>
                      <a:pt x="193" y="154"/>
                      <a:pt x="193" y="154"/>
                    </a:cubicBezTo>
                    <a:cubicBezTo>
                      <a:pt x="196" y="146"/>
                      <a:pt x="198" y="137"/>
                      <a:pt x="198" y="127"/>
                    </a:cubicBezTo>
                    <a:cubicBezTo>
                      <a:pt x="198" y="92"/>
                      <a:pt x="171" y="62"/>
                      <a:pt x="137" y="58"/>
                    </a:cubicBezTo>
                    <a:cubicBezTo>
                      <a:pt x="137" y="44"/>
                      <a:pt x="137" y="44"/>
                      <a:pt x="137" y="44"/>
                    </a:cubicBezTo>
                    <a:cubicBezTo>
                      <a:pt x="179" y="49"/>
                      <a:pt x="211" y="84"/>
                      <a:pt x="211" y="127"/>
                    </a:cubicBezTo>
                    <a:cubicBezTo>
                      <a:pt x="211" y="139"/>
                      <a:pt x="209" y="150"/>
                      <a:pt x="205" y="16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ṣľíḓê">
                <a:extLst>
                  <a:ext uri="{FF2B5EF4-FFF2-40B4-BE49-F238E27FC236}">
                    <a16:creationId xmlns:a16="http://schemas.microsoft.com/office/drawing/2014/main" id="{2D638250-E25A-AC0F-0BE6-E1E959F7214D}"/>
                  </a:ext>
                </a:extLst>
              </p:cNvPr>
              <p:cNvSpPr/>
              <p:nvPr/>
            </p:nvSpPr>
            <p:spPr bwMode="auto">
              <a:xfrm>
                <a:off x="7530769" y="2622557"/>
                <a:ext cx="29382" cy="49951"/>
              </a:xfrm>
              <a:custGeom>
                <a:avLst/>
                <a:gdLst>
                  <a:gd name="T0" fmla="*/ 0 w 12"/>
                  <a:gd name="T1" fmla="*/ 0 h 20"/>
                  <a:gd name="T2" fmla="*/ 4 w 12"/>
                  <a:gd name="T3" fmla="*/ 20 h 20"/>
                  <a:gd name="T4" fmla="*/ 11 w 12"/>
                  <a:gd name="T5" fmla="*/ 9 h 20"/>
                  <a:gd name="T6" fmla="*/ 0 w 12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20">
                    <a:moveTo>
                      <a:pt x="0" y="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9" y="18"/>
                      <a:pt x="12" y="14"/>
                      <a:pt x="11" y="9"/>
                    </a:cubicBezTo>
                    <a:cubicBezTo>
                      <a:pt x="10" y="3"/>
                      <a:pt x="5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šḷiḑe">
                <a:extLst>
                  <a:ext uri="{FF2B5EF4-FFF2-40B4-BE49-F238E27FC236}">
                    <a16:creationId xmlns:a16="http://schemas.microsoft.com/office/drawing/2014/main" id="{41248445-43D7-C85E-AD8F-CE0ED50D44AC}"/>
                  </a:ext>
                </a:extLst>
              </p:cNvPr>
              <p:cNvSpPr/>
              <p:nvPr/>
            </p:nvSpPr>
            <p:spPr bwMode="auto">
              <a:xfrm>
                <a:off x="7505794" y="2625495"/>
                <a:ext cx="29382" cy="49951"/>
              </a:xfrm>
              <a:custGeom>
                <a:avLst/>
                <a:gdLst>
                  <a:gd name="T0" fmla="*/ 1 w 12"/>
                  <a:gd name="T1" fmla="*/ 11 h 20"/>
                  <a:gd name="T2" fmla="*/ 12 w 12"/>
                  <a:gd name="T3" fmla="*/ 20 h 20"/>
                  <a:gd name="T4" fmla="*/ 7 w 12"/>
                  <a:gd name="T5" fmla="*/ 0 h 20"/>
                  <a:gd name="T6" fmla="*/ 1 w 12"/>
                  <a:gd name="T7" fmla="*/ 1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20">
                    <a:moveTo>
                      <a:pt x="1" y="11"/>
                    </a:moveTo>
                    <a:cubicBezTo>
                      <a:pt x="2" y="17"/>
                      <a:pt x="7" y="20"/>
                      <a:pt x="12" y="2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2"/>
                      <a:pt x="0" y="6"/>
                      <a:pt x="1" y="1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íşliḍe">
                <a:extLst>
                  <a:ext uri="{FF2B5EF4-FFF2-40B4-BE49-F238E27FC236}">
                    <a16:creationId xmlns:a16="http://schemas.microsoft.com/office/drawing/2014/main" id="{E165B426-E8A3-D610-970D-86E41E522DA8}"/>
                  </a:ext>
                </a:extLst>
              </p:cNvPr>
              <p:cNvSpPr/>
              <p:nvPr/>
            </p:nvSpPr>
            <p:spPr bwMode="auto">
              <a:xfrm>
                <a:off x="7257514" y="2374272"/>
                <a:ext cx="550918" cy="547988"/>
              </a:xfrm>
              <a:custGeom>
                <a:avLst/>
                <a:gdLst>
                  <a:gd name="T0" fmla="*/ 221 w 222"/>
                  <a:gd name="T1" fmla="*/ 107 h 221"/>
                  <a:gd name="T2" fmla="*/ 216 w 222"/>
                  <a:gd name="T3" fmla="*/ 93 h 221"/>
                  <a:gd name="T4" fmla="*/ 214 w 222"/>
                  <a:gd name="T5" fmla="*/ 83 h 221"/>
                  <a:gd name="T6" fmla="*/ 212 w 222"/>
                  <a:gd name="T7" fmla="*/ 69 h 221"/>
                  <a:gd name="T8" fmla="*/ 192 w 222"/>
                  <a:gd name="T9" fmla="*/ 67 h 221"/>
                  <a:gd name="T10" fmla="*/ 201 w 222"/>
                  <a:gd name="T11" fmla="*/ 45 h 221"/>
                  <a:gd name="T12" fmla="*/ 177 w 222"/>
                  <a:gd name="T13" fmla="*/ 46 h 221"/>
                  <a:gd name="T14" fmla="*/ 182 w 222"/>
                  <a:gd name="T15" fmla="*/ 27 h 221"/>
                  <a:gd name="T16" fmla="*/ 168 w 222"/>
                  <a:gd name="T17" fmla="*/ 20 h 221"/>
                  <a:gd name="T18" fmla="*/ 160 w 222"/>
                  <a:gd name="T19" fmla="*/ 15 h 221"/>
                  <a:gd name="T20" fmla="*/ 148 w 222"/>
                  <a:gd name="T21" fmla="*/ 7 h 221"/>
                  <a:gd name="T22" fmla="*/ 133 w 222"/>
                  <a:gd name="T23" fmla="*/ 21 h 221"/>
                  <a:gd name="T24" fmla="*/ 122 w 222"/>
                  <a:gd name="T25" fmla="*/ 0 h 221"/>
                  <a:gd name="T26" fmla="*/ 111 w 222"/>
                  <a:gd name="T27" fmla="*/ 18 h 221"/>
                  <a:gd name="T28" fmla="*/ 99 w 222"/>
                  <a:gd name="T29" fmla="*/ 0 h 221"/>
                  <a:gd name="T30" fmla="*/ 89 w 222"/>
                  <a:gd name="T31" fmla="*/ 21 h 221"/>
                  <a:gd name="T32" fmla="*/ 74 w 222"/>
                  <a:gd name="T33" fmla="*/ 7 h 221"/>
                  <a:gd name="T34" fmla="*/ 62 w 222"/>
                  <a:gd name="T35" fmla="*/ 15 h 221"/>
                  <a:gd name="T36" fmla="*/ 53 w 222"/>
                  <a:gd name="T37" fmla="*/ 20 h 221"/>
                  <a:gd name="T38" fmla="*/ 40 w 222"/>
                  <a:gd name="T39" fmla="*/ 27 h 221"/>
                  <a:gd name="T40" fmla="*/ 45 w 222"/>
                  <a:gd name="T41" fmla="*/ 46 h 221"/>
                  <a:gd name="T42" fmla="*/ 21 w 222"/>
                  <a:gd name="T43" fmla="*/ 45 h 221"/>
                  <a:gd name="T44" fmla="*/ 30 w 222"/>
                  <a:gd name="T45" fmla="*/ 67 h 221"/>
                  <a:gd name="T46" fmla="*/ 9 w 222"/>
                  <a:gd name="T47" fmla="*/ 69 h 221"/>
                  <a:gd name="T48" fmla="*/ 8 w 222"/>
                  <a:gd name="T49" fmla="*/ 83 h 221"/>
                  <a:gd name="T50" fmla="*/ 6 w 222"/>
                  <a:gd name="T51" fmla="*/ 93 h 221"/>
                  <a:gd name="T52" fmla="*/ 1 w 222"/>
                  <a:gd name="T53" fmla="*/ 107 h 221"/>
                  <a:gd name="T54" fmla="*/ 19 w 222"/>
                  <a:gd name="T55" fmla="*/ 117 h 221"/>
                  <a:gd name="T56" fmla="*/ 2 w 222"/>
                  <a:gd name="T57" fmla="*/ 134 h 221"/>
                  <a:gd name="T58" fmla="*/ 24 w 222"/>
                  <a:gd name="T59" fmla="*/ 142 h 221"/>
                  <a:gd name="T60" fmla="*/ 12 w 222"/>
                  <a:gd name="T61" fmla="*/ 158 h 221"/>
                  <a:gd name="T62" fmla="*/ 22 w 222"/>
                  <a:gd name="T63" fmla="*/ 169 h 221"/>
                  <a:gd name="T64" fmla="*/ 28 w 222"/>
                  <a:gd name="T65" fmla="*/ 177 h 221"/>
                  <a:gd name="T66" fmla="*/ 35 w 222"/>
                  <a:gd name="T67" fmla="*/ 190 h 221"/>
                  <a:gd name="T68" fmla="*/ 54 w 222"/>
                  <a:gd name="T69" fmla="*/ 183 h 221"/>
                  <a:gd name="T70" fmla="*/ 55 w 222"/>
                  <a:gd name="T71" fmla="*/ 207 h 221"/>
                  <a:gd name="T72" fmla="*/ 76 w 222"/>
                  <a:gd name="T73" fmla="*/ 196 h 221"/>
                  <a:gd name="T74" fmla="*/ 80 w 222"/>
                  <a:gd name="T75" fmla="*/ 216 h 221"/>
                  <a:gd name="T76" fmla="*/ 95 w 222"/>
                  <a:gd name="T77" fmla="*/ 216 h 221"/>
                  <a:gd name="T78" fmla="*/ 105 w 222"/>
                  <a:gd name="T79" fmla="*/ 217 h 221"/>
                  <a:gd name="T80" fmla="*/ 117 w 222"/>
                  <a:gd name="T81" fmla="*/ 217 h 221"/>
                  <a:gd name="T82" fmla="*/ 127 w 222"/>
                  <a:gd name="T83" fmla="*/ 216 h 221"/>
                  <a:gd name="T84" fmla="*/ 142 w 222"/>
                  <a:gd name="T85" fmla="*/ 216 h 221"/>
                  <a:gd name="T86" fmla="*/ 145 w 222"/>
                  <a:gd name="T87" fmla="*/ 196 h 221"/>
                  <a:gd name="T88" fmla="*/ 166 w 222"/>
                  <a:gd name="T89" fmla="*/ 207 h 221"/>
                  <a:gd name="T90" fmla="*/ 167 w 222"/>
                  <a:gd name="T91" fmla="*/ 183 h 221"/>
                  <a:gd name="T92" fmla="*/ 187 w 222"/>
                  <a:gd name="T93" fmla="*/ 190 h 221"/>
                  <a:gd name="T94" fmla="*/ 194 w 222"/>
                  <a:gd name="T95" fmla="*/ 177 h 221"/>
                  <a:gd name="T96" fmla="*/ 200 w 222"/>
                  <a:gd name="T97" fmla="*/ 169 h 221"/>
                  <a:gd name="T98" fmla="*/ 210 w 222"/>
                  <a:gd name="T99" fmla="*/ 158 h 221"/>
                  <a:gd name="T100" fmla="*/ 197 w 222"/>
                  <a:gd name="T101" fmla="*/ 142 h 221"/>
                  <a:gd name="T102" fmla="*/ 219 w 222"/>
                  <a:gd name="T103" fmla="*/ 134 h 221"/>
                  <a:gd name="T104" fmla="*/ 203 w 222"/>
                  <a:gd name="T105" fmla="*/ 117 h 221"/>
                  <a:gd name="T106" fmla="*/ 50 w 222"/>
                  <a:gd name="T107" fmla="*/ 95 h 221"/>
                  <a:gd name="T108" fmla="*/ 127 w 222"/>
                  <a:gd name="T109" fmla="*/ 49 h 221"/>
                  <a:gd name="T110" fmla="*/ 111 w 222"/>
                  <a:gd name="T111" fmla="*/ 188 h 221"/>
                  <a:gd name="T112" fmla="*/ 111 w 222"/>
                  <a:gd name="T113" fmla="*/ 188 h 221"/>
                  <a:gd name="T114" fmla="*/ 133 w 222"/>
                  <a:gd name="T115" fmla="*/ 110 h 221"/>
                  <a:gd name="T116" fmla="*/ 172 w 222"/>
                  <a:gd name="T117" fmla="*/ 95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2" h="221">
                    <a:moveTo>
                      <a:pt x="217" y="115"/>
                    </a:moveTo>
                    <a:cubicBezTo>
                      <a:pt x="219" y="115"/>
                      <a:pt x="220" y="115"/>
                      <a:pt x="221" y="114"/>
                    </a:cubicBezTo>
                    <a:cubicBezTo>
                      <a:pt x="221" y="113"/>
                      <a:pt x="222" y="112"/>
                      <a:pt x="222" y="110"/>
                    </a:cubicBezTo>
                    <a:cubicBezTo>
                      <a:pt x="222" y="109"/>
                      <a:pt x="221" y="108"/>
                      <a:pt x="221" y="107"/>
                    </a:cubicBezTo>
                    <a:cubicBezTo>
                      <a:pt x="220" y="106"/>
                      <a:pt x="219" y="106"/>
                      <a:pt x="217" y="105"/>
                    </a:cubicBezTo>
                    <a:cubicBezTo>
                      <a:pt x="216" y="105"/>
                      <a:pt x="209" y="105"/>
                      <a:pt x="203" y="104"/>
                    </a:cubicBezTo>
                    <a:cubicBezTo>
                      <a:pt x="202" y="102"/>
                      <a:pt x="202" y="100"/>
                      <a:pt x="202" y="98"/>
                    </a:cubicBezTo>
                    <a:cubicBezTo>
                      <a:pt x="208" y="96"/>
                      <a:pt x="215" y="94"/>
                      <a:pt x="216" y="93"/>
                    </a:cubicBezTo>
                    <a:cubicBezTo>
                      <a:pt x="217" y="93"/>
                      <a:pt x="218" y="92"/>
                      <a:pt x="219" y="91"/>
                    </a:cubicBezTo>
                    <a:cubicBezTo>
                      <a:pt x="219" y="90"/>
                      <a:pt x="220" y="89"/>
                      <a:pt x="219" y="87"/>
                    </a:cubicBezTo>
                    <a:cubicBezTo>
                      <a:pt x="219" y="86"/>
                      <a:pt x="218" y="85"/>
                      <a:pt x="217" y="84"/>
                    </a:cubicBezTo>
                    <a:cubicBezTo>
                      <a:pt x="216" y="84"/>
                      <a:pt x="215" y="83"/>
                      <a:pt x="214" y="83"/>
                    </a:cubicBezTo>
                    <a:cubicBezTo>
                      <a:pt x="213" y="83"/>
                      <a:pt x="206" y="84"/>
                      <a:pt x="199" y="85"/>
                    </a:cubicBezTo>
                    <a:cubicBezTo>
                      <a:pt x="199" y="83"/>
                      <a:pt x="198" y="81"/>
                      <a:pt x="197" y="79"/>
                    </a:cubicBezTo>
                    <a:cubicBezTo>
                      <a:pt x="203" y="76"/>
                      <a:pt x="209" y="72"/>
                      <a:pt x="210" y="72"/>
                    </a:cubicBezTo>
                    <a:cubicBezTo>
                      <a:pt x="211" y="71"/>
                      <a:pt x="212" y="70"/>
                      <a:pt x="212" y="69"/>
                    </a:cubicBezTo>
                    <a:cubicBezTo>
                      <a:pt x="213" y="68"/>
                      <a:pt x="213" y="66"/>
                      <a:pt x="212" y="65"/>
                    </a:cubicBezTo>
                    <a:cubicBezTo>
                      <a:pt x="212" y="64"/>
                      <a:pt x="211" y="63"/>
                      <a:pt x="210" y="63"/>
                    </a:cubicBezTo>
                    <a:cubicBezTo>
                      <a:pt x="209" y="62"/>
                      <a:pt x="207" y="62"/>
                      <a:pt x="206" y="62"/>
                    </a:cubicBezTo>
                    <a:cubicBezTo>
                      <a:pt x="205" y="63"/>
                      <a:pt x="198" y="65"/>
                      <a:pt x="192" y="67"/>
                    </a:cubicBezTo>
                    <a:cubicBezTo>
                      <a:pt x="191" y="65"/>
                      <a:pt x="190" y="63"/>
                      <a:pt x="189" y="62"/>
                    </a:cubicBezTo>
                    <a:cubicBezTo>
                      <a:pt x="194" y="57"/>
                      <a:pt x="199" y="53"/>
                      <a:pt x="200" y="52"/>
                    </a:cubicBezTo>
                    <a:cubicBezTo>
                      <a:pt x="201" y="51"/>
                      <a:pt x="201" y="50"/>
                      <a:pt x="202" y="49"/>
                    </a:cubicBezTo>
                    <a:cubicBezTo>
                      <a:pt x="202" y="47"/>
                      <a:pt x="201" y="46"/>
                      <a:pt x="201" y="45"/>
                    </a:cubicBezTo>
                    <a:cubicBezTo>
                      <a:pt x="200" y="44"/>
                      <a:pt x="199" y="43"/>
                      <a:pt x="198" y="43"/>
                    </a:cubicBezTo>
                    <a:cubicBezTo>
                      <a:pt x="196" y="43"/>
                      <a:pt x="195" y="43"/>
                      <a:pt x="194" y="44"/>
                    </a:cubicBezTo>
                    <a:cubicBezTo>
                      <a:pt x="193" y="44"/>
                      <a:pt x="187" y="48"/>
                      <a:pt x="181" y="51"/>
                    </a:cubicBezTo>
                    <a:cubicBezTo>
                      <a:pt x="180" y="50"/>
                      <a:pt x="178" y="48"/>
                      <a:pt x="177" y="46"/>
                    </a:cubicBezTo>
                    <a:cubicBezTo>
                      <a:pt x="181" y="41"/>
                      <a:pt x="185" y="36"/>
                      <a:pt x="186" y="34"/>
                    </a:cubicBezTo>
                    <a:cubicBezTo>
                      <a:pt x="187" y="33"/>
                      <a:pt x="187" y="32"/>
                      <a:pt x="187" y="31"/>
                    </a:cubicBezTo>
                    <a:cubicBezTo>
                      <a:pt x="187" y="30"/>
                      <a:pt x="186" y="29"/>
                      <a:pt x="185" y="28"/>
                    </a:cubicBezTo>
                    <a:cubicBezTo>
                      <a:pt x="184" y="27"/>
                      <a:pt x="183" y="27"/>
                      <a:pt x="182" y="27"/>
                    </a:cubicBezTo>
                    <a:cubicBezTo>
                      <a:pt x="181" y="27"/>
                      <a:pt x="179" y="27"/>
                      <a:pt x="178" y="28"/>
                    </a:cubicBezTo>
                    <a:cubicBezTo>
                      <a:pt x="177" y="29"/>
                      <a:pt x="172" y="34"/>
                      <a:pt x="167" y="38"/>
                    </a:cubicBezTo>
                    <a:cubicBezTo>
                      <a:pt x="166" y="37"/>
                      <a:pt x="164" y="35"/>
                      <a:pt x="162" y="34"/>
                    </a:cubicBezTo>
                    <a:cubicBezTo>
                      <a:pt x="165" y="28"/>
                      <a:pt x="168" y="22"/>
                      <a:pt x="168" y="20"/>
                    </a:cubicBezTo>
                    <a:cubicBezTo>
                      <a:pt x="169" y="19"/>
                      <a:pt x="169" y="18"/>
                      <a:pt x="169" y="17"/>
                    </a:cubicBezTo>
                    <a:cubicBezTo>
                      <a:pt x="168" y="16"/>
                      <a:pt x="167" y="15"/>
                      <a:pt x="166" y="14"/>
                    </a:cubicBezTo>
                    <a:cubicBezTo>
                      <a:pt x="165" y="14"/>
                      <a:pt x="164" y="13"/>
                      <a:pt x="163" y="14"/>
                    </a:cubicBezTo>
                    <a:cubicBezTo>
                      <a:pt x="162" y="14"/>
                      <a:pt x="161" y="14"/>
                      <a:pt x="160" y="15"/>
                    </a:cubicBezTo>
                    <a:cubicBezTo>
                      <a:pt x="159" y="17"/>
                      <a:pt x="155" y="22"/>
                      <a:pt x="151" y="28"/>
                    </a:cubicBezTo>
                    <a:cubicBezTo>
                      <a:pt x="149" y="27"/>
                      <a:pt x="147" y="26"/>
                      <a:pt x="145" y="25"/>
                    </a:cubicBezTo>
                    <a:cubicBezTo>
                      <a:pt x="147" y="19"/>
                      <a:pt x="148" y="12"/>
                      <a:pt x="149" y="10"/>
                    </a:cubicBezTo>
                    <a:cubicBezTo>
                      <a:pt x="149" y="9"/>
                      <a:pt x="149" y="8"/>
                      <a:pt x="148" y="7"/>
                    </a:cubicBezTo>
                    <a:cubicBezTo>
                      <a:pt x="147" y="6"/>
                      <a:pt x="146" y="5"/>
                      <a:pt x="145" y="5"/>
                    </a:cubicBezTo>
                    <a:cubicBezTo>
                      <a:pt x="144" y="4"/>
                      <a:pt x="143" y="4"/>
                      <a:pt x="142" y="5"/>
                    </a:cubicBezTo>
                    <a:cubicBezTo>
                      <a:pt x="140" y="5"/>
                      <a:pt x="139" y="6"/>
                      <a:pt x="139" y="7"/>
                    </a:cubicBezTo>
                    <a:cubicBezTo>
                      <a:pt x="138" y="9"/>
                      <a:pt x="136" y="15"/>
                      <a:pt x="133" y="21"/>
                    </a:cubicBezTo>
                    <a:cubicBezTo>
                      <a:pt x="131" y="20"/>
                      <a:pt x="129" y="20"/>
                      <a:pt x="127" y="20"/>
                    </a:cubicBezTo>
                    <a:cubicBezTo>
                      <a:pt x="127" y="13"/>
                      <a:pt x="127" y="6"/>
                      <a:pt x="127" y="5"/>
                    </a:cubicBezTo>
                    <a:cubicBezTo>
                      <a:pt x="127" y="4"/>
                      <a:pt x="126" y="2"/>
                      <a:pt x="126" y="2"/>
                    </a:cubicBezTo>
                    <a:cubicBezTo>
                      <a:pt x="125" y="1"/>
                      <a:pt x="124" y="0"/>
                      <a:pt x="122" y="0"/>
                    </a:cubicBezTo>
                    <a:cubicBezTo>
                      <a:pt x="121" y="0"/>
                      <a:pt x="120" y="0"/>
                      <a:pt x="119" y="1"/>
                    </a:cubicBezTo>
                    <a:cubicBezTo>
                      <a:pt x="118" y="1"/>
                      <a:pt x="117" y="3"/>
                      <a:pt x="117" y="4"/>
                    </a:cubicBezTo>
                    <a:cubicBezTo>
                      <a:pt x="117" y="5"/>
                      <a:pt x="115" y="12"/>
                      <a:pt x="114" y="18"/>
                    </a:cubicBezTo>
                    <a:cubicBezTo>
                      <a:pt x="113" y="18"/>
                      <a:pt x="112" y="18"/>
                      <a:pt x="111" y="18"/>
                    </a:cubicBezTo>
                    <a:cubicBezTo>
                      <a:pt x="110" y="18"/>
                      <a:pt x="109" y="18"/>
                      <a:pt x="108" y="18"/>
                    </a:cubicBezTo>
                    <a:cubicBezTo>
                      <a:pt x="106" y="12"/>
                      <a:pt x="105" y="5"/>
                      <a:pt x="105" y="4"/>
                    </a:cubicBezTo>
                    <a:cubicBezTo>
                      <a:pt x="104" y="3"/>
                      <a:pt x="104" y="1"/>
                      <a:pt x="103" y="1"/>
                    </a:cubicBezTo>
                    <a:cubicBezTo>
                      <a:pt x="102" y="0"/>
                      <a:pt x="101" y="0"/>
                      <a:pt x="99" y="0"/>
                    </a:cubicBezTo>
                    <a:cubicBezTo>
                      <a:pt x="98" y="0"/>
                      <a:pt x="97" y="1"/>
                      <a:pt x="96" y="2"/>
                    </a:cubicBezTo>
                    <a:cubicBezTo>
                      <a:pt x="95" y="2"/>
                      <a:pt x="95" y="4"/>
                      <a:pt x="95" y="5"/>
                    </a:cubicBezTo>
                    <a:cubicBezTo>
                      <a:pt x="95" y="6"/>
                      <a:pt x="95" y="13"/>
                      <a:pt x="95" y="20"/>
                    </a:cubicBezTo>
                    <a:cubicBezTo>
                      <a:pt x="93" y="20"/>
                      <a:pt x="91" y="20"/>
                      <a:pt x="89" y="21"/>
                    </a:cubicBezTo>
                    <a:cubicBezTo>
                      <a:pt x="86" y="15"/>
                      <a:pt x="83" y="9"/>
                      <a:pt x="83" y="7"/>
                    </a:cubicBezTo>
                    <a:cubicBezTo>
                      <a:pt x="82" y="6"/>
                      <a:pt x="81" y="5"/>
                      <a:pt x="80" y="5"/>
                    </a:cubicBezTo>
                    <a:cubicBezTo>
                      <a:pt x="79" y="4"/>
                      <a:pt x="78" y="4"/>
                      <a:pt x="77" y="5"/>
                    </a:cubicBezTo>
                    <a:cubicBezTo>
                      <a:pt x="75" y="5"/>
                      <a:pt x="74" y="6"/>
                      <a:pt x="74" y="7"/>
                    </a:cubicBezTo>
                    <a:cubicBezTo>
                      <a:pt x="73" y="8"/>
                      <a:pt x="73" y="9"/>
                      <a:pt x="73" y="10"/>
                    </a:cubicBezTo>
                    <a:cubicBezTo>
                      <a:pt x="73" y="12"/>
                      <a:pt x="75" y="19"/>
                      <a:pt x="76" y="25"/>
                    </a:cubicBezTo>
                    <a:cubicBezTo>
                      <a:pt x="74" y="26"/>
                      <a:pt x="72" y="27"/>
                      <a:pt x="70" y="28"/>
                    </a:cubicBezTo>
                    <a:cubicBezTo>
                      <a:pt x="67" y="22"/>
                      <a:pt x="63" y="17"/>
                      <a:pt x="62" y="15"/>
                    </a:cubicBezTo>
                    <a:cubicBezTo>
                      <a:pt x="61" y="14"/>
                      <a:pt x="60" y="14"/>
                      <a:pt x="59" y="14"/>
                    </a:cubicBezTo>
                    <a:cubicBezTo>
                      <a:pt x="58" y="13"/>
                      <a:pt x="56" y="14"/>
                      <a:pt x="55" y="14"/>
                    </a:cubicBezTo>
                    <a:cubicBezTo>
                      <a:pt x="54" y="15"/>
                      <a:pt x="54" y="16"/>
                      <a:pt x="53" y="17"/>
                    </a:cubicBezTo>
                    <a:cubicBezTo>
                      <a:pt x="53" y="18"/>
                      <a:pt x="53" y="19"/>
                      <a:pt x="53" y="20"/>
                    </a:cubicBezTo>
                    <a:cubicBezTo>
                      <a:pt x="54" y="22"/>
                      <a:pt x="57" y="28"/>
                      <a:pt x="59" y="34"/>
                    </a:cubicBezTo>
                    <a:cubicBezTo>
                      <a:pt x="58" y="35"/>
                      <a:pt x="56" y="37"/>
                      <a:pt x="54" y="38"/>
                    </a:cubicBezTo>
                    <a:cubicBezTo>
                      <a:pt x="50" y="34"/>
                      <a:pt x="44" y="29"/>
                      <a:pt x="43" y="28"/>
                    </a:cubicBezTo>
                    <a:cubicBezTo>
                      <a:pt x="42" y="27"/>
                      <a:pt x="41" y="27"/>
                      <a:pt x="40" y="27"/>
                    </a:cubicBezTo>
                    <a:cubicBezTo>
                      <a:pt x="39" y="27"/>
                      <a:pt x="38" y="27"/>
                      <a:pt x="37" y="28"/>
                    </a:cubicBezTo>
                    <a:cubicBezTo>
                      <a:pt x="36" y="29"/>
                      <a:pt x="35" y="30"/>
                      <a:pt x="35" y="31"/>
                    </a:cubicBezTo>
                    <a:cubicBezTo>
                      <a:pt x="35" y="32"/>
                      <a:pt x="35" y="33"/>
                      <a:pt x="36" y="34"/>
                    </a:cubicBezTo>
                    <a:cubicBezTo>
                      <a:pt x="37" y="36"/>
                      <a:pt x="41" y="41"/>
                      <a:pt x="45" y="46"/>
                    </a:cubicBezTo>
                    <a:cubicBezTo>
                      <a:pt x="43" y="48"/>
                      <a:pt x="42" y="50"/>
                      <a:pt x="40" y="51"/>
                    </a:cubicBezTo>
                    <a:cubicBezTo>
                      <a:pt x="35" y="48"/>
                      <a:pt x="29" y="44"/>
                      <a:pt x="28" y="44"/>
                    </a:cubicBezTo>
                    <a:cubicBezTo>
                      <a:pt x="26" y="43"/>
                      <a:pt x="25" y="43"/>
                      <a:pt x="24" y="43"/>
                    </a:cubicBezTo>
                    <a:cubicBezTo>
                      <a:pt x="23" y="43"/>
                      <a:pt x="22" y="44"/>
                      <a:pt x="21" y="45"/>
                    </a:cubicBezTo>
                    <a:cubicBezTo>
                      <a:pt x="20" y="46"/>
                      <a:pt x="20" y="47"/>
                      <a:pt x="20" y="49"/>
                    </a:cubicBezTo>
                    <a:cubicBezTo>
                      <a:pt x="20" y="50"/>
                      <a:pt x="21" y="51"/>
                      <a:pt x="22" y="52"/>
                    </a:cubicBezTo>
                    <a:cubicBezTo>
                      <a:pt x="23" y="53"/>
                      <a:pt x="28" y="57"/>
                      <a:pt x="33" y="62"/>
                    </a:cubicBezTo>
                    <a:cubicBezTo>
                      <a:pt x="32" y="63"/>
                      <a:pt x="31" y="65"/>
                      <a:pt x="30" y="67"/>
                    </a:cubicBezTo>
                    <a:cubicBezTo>
                      <a:pt x="24" y="65"/>
                      <a:pt x="17" y="63"/>
                      <a:pt x="16" y="62"/>
                    </a:cubicBezTo>
                    <a:cubicBezTo>
                      <a:pt x="14" y="62"/>
                      <a:pt x="13" y="62"/>
                      <a:pt x="12" y="63"/>
                    </a:cubicBezTo>
                    <a:cubicBezTo>
                      <a:pt x="11" y="63"/>
                      <a:pt x="10" y="64"/>
                      <a:pt x="10" y="65"/>
                    </a:cubicBezTo>
                    <a:cubicBezTo>
                      <a:pt x="9" y="66"/>
                      <a:pt x="9" y="68"/>
                      <a:pt x="9" y="69"/>
                    </a:cubicBezTo>
                    <a:cubicBezTo>
                      <a:pt x="10" y="70"/>
                      <a:pt x="10" y="71"/>
                      <a:pt x="11" y="72"/>
                    </a:cubicBezTo>
                    <a:cubicBezTo>
                      <a:pt x="13" y="72"/>
                      <a:pt x="19" y="76"/>
                      <a:pt x="24" y="79"/>
                    </a:cubicBezTo>
                    <a:cubicBezTo>
                      <a:pt x="24" y="81"/>
                      <a:pt x="23" y="83"/>
                      <a:pt x="22" y="85"/>
                    </a:cubicBezTo>
                    <a:cubicBezTo>
                      <a:pt x="16" y="84"/>
                      <a:pt x="9" y="83"/>
                      <a:pt x="8" y="83"/>
                    </a:cubicBezTo>
                    <a:cubicBezTo>
                      <a:pt x="6" y="83"/>
                      <a:pt x="5" y="84"/>
                      <a:pt x="4" y="84"/>
                    </a:cubicBezTo>
                    <a:cubicBezTo>
                      <a:pt x="3" y="85"/>
                      <a:pt x="3" y="86"/>
                      <a:pt x="2" y="87"/>
                    </a:cubicBezTo>
                    <a:cubicBezTo>
                      <a:pt x="2" y="89"/>
                      <a:pt x="2" y="90"/>
                      <a:pt x="3" y="91"/>
                    </a:cubicBezTo>
                    <a:cubicBezTo>
                      <a:pt x="3" y="92"/>
                      <a:pt x="4" y="93"/>
                      <a:pt x="6" y="93"/>
                    </a:cubicBezTo>
                    <a:cubicBezTo>
                      <a:pt x="7" y="94"/>
                      <a:pt x="14" y="96"/>
                      <a:pt x="20" y="98"/>
                    </a:cubicBezTo>
                    <a:cubicBezTo>
                      <a:pt x="19" y="100"/>
                      <a:pt x="19" y="102"/>
                      <a:pt x="19" y="104"/>
                    </a:cubicBezTo>
                    <a:cubicBezTo>
                      <a:pt x="13" y="105"/>
                      <a:pt x="6" y="105"/>
                      <a:pt x="4" y="105"/>
                    </a:cubicBezTo>
                    <a:cubicBezTo>
                      <a:pt x="3" y="106"/>
                      <a:pt x="2" y="106"/>
                      <a:pt x="1" y="107"/>
                    </a:cubicBezTo>
                    <a:cubicBezTo>
                      <a:pt x="0" y="108"/>
                      <a:pt x="0" y="109"/>
                      <a:pt x="0" y="110"/>
                    </a:cubicBezTo>
                    <a:cubicBezTo>
                      <a:pt x="0" y="112"/>
                      <a:pt x="0" y="113"/>
                      <a:pt x="1" y="114"/>
                    </a:cubicBezTo>
                    <a:cubicBezTo>
                      <a:pt x="2" y="115"/>
                      <a:pt x="3" y="115"/>
                      <a:pt x="4" y="115"/>
                    </a:cubicBezTo>
                    <a:cubicBezTo>
                      <a:pt x="6" y="116"/>
                      <a:pt x="13" y="116"/>
                      <a:pt x="19" y="117"/>
                    </a:cubicBezTo>
                    <a:cubicBezTo>
                      <a:pt x="19" y="119"/>
                      <a:pt x="19" y="121"/>
                      <a:pt x="20" y="123"/>
                    </a:cubicBezTo>
                    <a:cubicBezTo>
                      <a:pt x="14" y="125"/>
                      <a:pt x="7" y="127"/>
                      <a:pt x="6" y="128"/>
                    </a:cubicBezTo>
                    <a:cubicBezTo>
                      <a:pt x="4" y="128"/>
                      <a:pt x="3" y="129"/>
                      <a:pt x="3" y="130"/>
                    </a:cubicBezTo>
                    <a:cubicBezTo>
                      <a:pt x="2" y="131"/>
                      <a:pt x="2" y="132"/>
                      <a:pt x="2" y="134"/>
                    </a:cubicBezTo>
                    <a:cubicBezTo>
                      <a:pt x="3" y="135"/>
                      <a:pt x="3" y="136"/>
                      <a:pt x="4" y="137"/>
                    </a:cubicBezTo>
                    <a:cubicBezTo>
                      <a:pt x="5" y="137"/>
                      <a:pt x="6" y="138"/>
                      <a:pt x="8" y="138"/>
                    </a:cubicBezTo>
                    <a:cubicBezTo>
                      <a:pt x="9" y="137"/>
                      <a:pt x="16" y="137"/>
                      <a:pt x="22" y="136"/>
                    </a:cubicBezTo>
                    <a:cubicBezTo>
                      <a:pt x="23" y="138"/>
                      <a:pt x="24" y="140"/>
                      <a:pt x="24" y="142"/>
                    </a:cubicBezTo>
                    <a:cubicBezTo>
                      <a:pt x="19" y="145"/>
                      <a:pt x="13" y="149"/>
                      <a:pt x="11" y="149"/>
                    </a:cubicBezTo>
                    <a:cubicBezTo>
                      <a:pt x="10" y="150"/>
                      <a:pt x="10" y="151"/>
                      <a:pt x="9" y="152"/>
                    </a:cubicBezTo>
                    <a:cubicBezTo>
                      <a:pt x="9" y="153"/>
                      <a:pt x="9" y="154"/>
                      <a:pt x="10" y="156"/>
                    </a:cubicBezTo>
                    <a:cubicBezTo>
                      <a:pt x="10" y="157"/>
                      <a:pt x="11" y="158"/>
                      <a:pt x="12" y="158"/>
                    </a:cubicBezTo>
                    <a:cubicBezTo>
                      <a:pt x="13" y="159"/>
                      <a:pt x="14" y="159"/>
                      <a:pt x="16" y="158"/>
                    </a:cubicBezTo>
                    <a:cubicBezTo>
                      <a:pt x="17" y="158"/>
                      <a:pt x="24" y="156"/>
                      <a:pt x="30" y="154"/>
                    </a:cubicBezTo>
                    <a:cubicBezTo>
                      <a:pt x="31" y="156"/>
                      <a:pt x="32" y="157"/>
                      <a:pt x="33" y="159"/>
                    </a:cubicBezTo>
                    <a:cubicBezTo>
                      <a:pt x="28" y="163"/>
                      <a:pt x="23" y="168"/>
                      <a:pt x="22" y="169"/>
                    </a:cubicBezTo>
                    <a:cubicBezTo>
                      <a:pt x="21" y="170"/>
                      <a:pt x="20" y="171"/>
                      <a:pt x="20" y="172"/>
                    </a:cubicBezTo>
                    <a:cubicBezTo>
                      <a:pt x="20" y="174"/>
                      <a:pt x="20" y="175"/>
                      <a:pt x="21" y="176"/>
                    </a:cubicBezTo>
                    <a:cubicBezTo>
                      <a:pt x="22" y="177"/>
                      <a:pt x="23" y="177"/>
                      <a:pt x="24" y="178"/>
                    </a:cubicBezTo>
                    <a:cubicBezTo>
                      <a:pt x="25" y="178"/>
                      <a:pt x="26" y="178"/>
                      <a:pt x="28" y="177"/>
                    </a:cubicBezTo>
                    <a:cubicBezTo>
                      <a:pt x="29" y="177"/>
                      <a:pt x="35" y="173"/>
                      <a:pt x="40" y="170"/>
                    </a:cubicBezTo>
                    <a:cubicBezTo>
                      <a:pt x="42" y="171"/>
                      <a:pt x="43" y="173"/>
                      <a:pt x="45" y="174"/>
                    </a:cubicBezTo>
                    <a:cubicBezTo>
                      <a:pt x="41" y="180"/>
                      <a:pt x="37" y="185"/>
                      <a:pt x="36" y="186"/>
                    </a:cubicBezTo>
                    <a:cubicBezTo>
                      <a:pt x="35" y="187"/>
                      <a:pt x="35" y="189"/>
                      <a:pt x="35" y="190"/>
                    </a:cubicBezTo>
                    <a:cubicBezTo>
                      <a:pt x="35" y="191"/>
                      <a:pt x="36" y="192"/>
                      <a:pt x="37" y="193"/>
                    </a:cubicBezTo>
                    <a:cubicBezTo>
                      <a:pt x="38" y="194"/>
                      <a:pt x="39" y="194"/>
                      <a:pt x="40" y="194"/>
                    </a:cubicBezTo>
                    <a:cubicBezTo>
                      <a:pt x="41" y="194"/>
                      <a:pt x="42" y="194"/>
                      <a:pt x="43" y="193"/>
                    </a:cubicBezTo>
                    <a:cubicBezTo>
                      <a:pt x="44" y="192"/>
                      <a:pt x="50" y="187"/>
                      <a:pt x="54" y="183"/>
                    </a:cubicBezTo>
                    <a:cubicBezTo>
                      <a:pt x="56" y="184"/>
                      <a:pt x="58" y="186"/>
                      <a:pt x="59" y="187"/>
                    </a:cubicBezTo>
                    <a:cubicBezTo>
                      <a:pt x="57" y="193"/>
                      <a:pt x="54" y="199"/>
                      <a:pt x="53" y="200"/>
                    </a:cubicBezTo>
                    <a:cubicBezTo>
                      <a:pt x="53" y="202"/>
                      <a:pt x="53" y="203"/>
                      <a:pt x="53" y="204"/>
                    </a:cubicBezTo>
                    <a:cubicBezTo>
                      <a:pt x="54" y="205"/>
                      <a:pt x="54" y="206"/>
                      <a:pt x="55" y="207"/>
                    </a:cubicBezTo>
                    <a:cubicBezTo>
                      <a:pt x="56" y="207"/>
                      <a:pt x="58" y="207"/>
                      <a:pt x="59" y="207"/>
                    </a:cubicBezTo>
                    <a:cubicBezTo>
                      <a:pt x="60" y="207"/>
                      <a:pt x="61" y="206"/>
                      <a:pt x="62" y="205"/>
                    </a:cubicBezTo>
                    <a:cubicBezTo>
                      <a:pt x="63" y="204"/>
                      <a:pt x="67" y="198"/>
                      <a:pt x="70" y="193"/>
                    </a:cubicBezTo>
                    <a:cubicBezTo>
                      <a:pt x="72" y="194"/>
                      <a:pt x="74" y="195"/>
                      <a:pt x="76" y="196"/>
                    </a:cubicBezTo>
                    <a:cubicBezTo>
                      <a:pt x="75" y="202"/>
                      <a:pt x="73" y="209"/>
                      <a:pt x="73" y="210"/>
                    </a:cubicBezTo>
                    <a:cubicBezTo>
                      <a:pt x="73" y="212"/>
                      <a:pt x="73" y="213"/>
                      <a:pt x="74" y="214"/>
                    </a:cubicBezTo>
                    <a:cubicBezTo>
                      <a:pt x="74" y="215"/>
                      <a:pt x="75" y="216"/>
                      <a:pt x="77" y="216"/>
                    </a:cubicBezTo>
                    <a:cubicBezTo>
                      <a:pt x="78" y="217"/>
                      <a:pt x="79" y="216"/>
                      <a:pt x="80" y="216"/>
                    </a:cubicBezTo>
                    <a:cubicBezTo>
                      <a:pt x="81" y="216"/>
                      <a:pt x="82" y="215"/>
                      <a:pt x="83" y="214"/>
                    </a:cubicBezTo>
                    <a:cubicBezTo>
                      <a:pt x="83" y="212"/>
                      <a:pt x="86" y="206"/>
                      <a:pt x="89" y="200"/>
                    </a:cubicBezTo>
                    <a:cubicBezTo>
                      <a:pt x="91" y="200"/>
                      <a:pt x="93" y="201"/>
                      <a:pt x="95" y="201"/>
                    </a:cubicBezTo>
                    <a:cubicBezTo>
                      <a:pt x="95" y="208"/>
                      <a:pt x="95" y="215"/>
                      <a:pt x="95" y="216"/>
                    </a:cubicBezTo>
                    <a:cubicBezTo>
                      <a:pt x="95" y="217"/>
                      <a:pt x="95" y="218"/>
                      <a:pt x="96" y="219"/>
                    </a:cubicBezTo>
                    <a:cubicBezTo>
                      <a:pt x="97" y="220"/>
                      <a:pt x="98" y="221"/>
                      <a:pt x="99" y="221"/>
                    </a:cubicBezTo>
                    <a:cubicBezTo>
                      <a:pt x="101" y="221"/>
                      <a:pt x="102" y="221"/>
                      <a:pt x="103" y="220"/>
                    </a:cubicBezTo>
                    <a:cubicBezTo>
                      <a:pt x="104" y="219"/>
                      <a:pt x="104" y="218"/>
                      <a:pt x="105" y="217"/>
                    </a:cubicBezTo>
                    <a:cubicBezTo>
                      <a:pt x="105" y="216"/>
                      <a:pt x="106" y="209"/>
                      <a:pt x="108" y="203"/>
                    </a:cubicBezTo>
                    <a:cubicBezTo>
                      <a:pt x="109" y="203"/>
                      <a:pt x="110" y="203"/>
                      <a:pt x="111" y="203"/>
                    </a:cubicBezTo>
                    <a:cubicBezTo>
                      <a:pt x="112" y="203"/>
                      <a:pt x="113" y="203"/>
                      <a:pt x="114" y="203"/>
                    </a:cubicBezTo>
                    <a:cubicBezTo>
                      <a:pt x="115" y="209"/>
                      <a:pt x="117" y="216"/>
                      <a:pt x="117" y="217"/>
                    </a:cubicBezTo>
                    <a:cubicBezTo>
                      <a:pt x="117" y="218"/>
                      <a:pt x="118" y="219"/>
                      <a:pt x="119" y="220"/>
                    </a:cubicBezTo>
                    <a:cubicBezTo>
                      <a:pt x="120" y="221"/>
                      <a:pt x="121" y="221"/>
                      <a:pt x="122" y="221"/>
                    </a:cubicBezTo>
                    <a:cubicBezTo>
                      <a:pt x="124" y="221"/>
                      <a:pt x="125" y="220"/>
                      <a:pt x="126" y="219"/>
                    </a:cubicBezTo>
                    <a:cubicBezTo>
                      <a:pt x="126" y="218"/>
                      <a:pt x="127" y="217"/>
                      <a:pt x="127" y="216"/>
                    </a:cubicBezTo>
                    <a:cubicBezTo>
                      <a:pt x="127" y="215"/>
                      <a:pt x="127" y="208"/>
                      <a:pt x="127" y="201"/>
                    </a:cubicBezTo>
                    <a:cubicBezTo>
                      <a:pt x="129" y="201"/>
                      <a:pt x="131" y="200"/>
                      <a:pt x="133" y="200"/>
                    </a:cubicBezTo>
                    <a:cubicBezTo>
                      <a:pt x="136" y="206"/>
                      <a:pt x="138" y="212"/>
                      <a:pt x="139" y="214"/>
                    </a:cubicBezTo>
                    <a:cubicBezTo>
                      <a:pt x="139" y="215"/>
                      <a:pt x="140" y="216"/>
                      <a:pt x="142" y="216"/>
                    </a:cubicBezTo>
                    <a:cubicBezTo>
                      <a:pt x="143" y="216"/>
                      <a:pt x="144" y="217"/>
                      <a:pt x="145" y="216"/>
                    </a:cubicBezTo>
                    <a:cubicBezTo>
                      <a:pt x="146" y="216"/>
                      <a:pt x="147" y="215"/>
                      <a:pt x="148" y="214"/>
                    </a:cubicBezTo>
                    <a:cubicBezTo>
                      <a:pt x="149" y="213"/>
                      <a:pt x="149" y="212"/>
                      <a:pt x="149" y="210"/>
                    </a:cubicBezTo>
                    <a:cubicBezTo>
                      <a:pt x="148" y="209"/>
                      <a:pt x="147" y="202"/>
                      <a:pt x="145" y="196"/>
                    </a:cubicBezTo>
                    <a:cubicBezTo>
                      <a:pt x="147" y="195"/>
                      <a:pt x="149" y="194"/>
                      <a:pt x="151" y="193"/>
                    </a:cubicBezTo>
                    <a:cubicBezTo>
                      <a:pt x="155" y="198"/>
                      <a:pt x="159" y="204"/>
                      <a:pt x="160" y="205"/>
                    </a:cubicBezTo>
                    <a:cubicBezTo>
                      <a:pt x="161" y="206"/>
                      <a:pt x="162" y="207"/>
                      <a:pt x="163" y="207"/>
                    </a:cubicBezTo>
                    <a:cubicBezTo>
                      <a:pt x="164" y="207"/>
                      <a:pt x="165" y="207"/>
                      <a:pt x="166" y="207"/>
                    </a:cubicBezTo>
                    <a:cubicBezTo>
                      <a:pt x="167" y="206"/>
                      <a:pt x="168" y="205"/>
                      <a:pt x="169" y="204"/>
                    </a:cubicBezTo>
                    <a:cubicBezTo>
                      <a:pt x="169" y="203"/>
                      <a:pt x="169" y="202"/>
                      <a:pt x="168" y="200"/>
                    </a:cubicBezTo>
                    <a:cubicBezTo>
                      <a:pt x="168" y="199"/>
                      <a:pt x="165" y="193"/>
                      <a:pt x="162" y="187"/>
                    </a:cubicBezTo>
                    <a:cubicBezTo>
                      <a:pt x="164" y="186"/>
                      <a:pt x="166" y="184"/>
                      <a:pt x="167" y="183"/>
                    </a:cubicBezTo>
                    <a:cubicBezTo>
                      <a:pt x="172" y="187"/>
                      <a:pt x="177" y="192"/>
                      <a:pt x="178" y="193"/>
                    </a:cubicBezTo>
                    <a:cubicBezTo>
                      <a:pt x="179" y="194"/>
                      <a:pt x="181" y="194"/>
                      <a:pt x="182" y="194"/>
                    </a:cubicBezTo>
                    <a:cubicBezTo>
                      <a:pt x="183" y="194"/>
                      <a:pt x="184" y="194"/>
                      <a:pt x="185" y="193"/>
                    </a:cubicBezTo>
                    <a:cubicBezTo>
                      <a:pt x="186" y="192"/>
                      <a:pt x="187" y="191"/>
                      <a:pt x="187" y="190"/>
                    </a:cubicBezTo>
                    <a:cubicBezTo>
                      <a:pt x="187" y="189"/>
                      <a:pt x="187" y="187"/>
                      <a:pt x="186" y="186"/>
                    </a:cubicBezTo>
                    <a:cubicBezTo>
                      <a:pt x="185" y="185"/>
                      <a:pt x="181" y="180"/>
                      <a:pt x="177" y="174"/>
                    </a:cubicBezTo>
                    <a:cubicBezTo>
                      <a:pt x="178" y="173"/>
                      <a:pt x="180" y="171"/>
                      <a:pt x="181" y="170"/>
                    </a:cubicBezTo>
                    <a:cubicBezTo>
                      <a:pt x="187" y="173"/>
                      <a:pt x="193" y="177"/>
                      <a:pt x="194" y="177"/>
                    </a:cubicBezTo>
                    <a:cubicBezTo>
                      <a:pt x="195" y="178"/>
                      <a:pt x="196" y="178"/>
                      <a:pt x="198" y="178"/>
                    </a:cubicBezTo>
                    <a:cubicBezTo>
                      <a:pt x="199" y="177"/>
                      <a:pt x="200" y="177"/>
                      <a:pt x="201" y="176"/>
                    </a:cubicBezTo>
                    <a:cubicBezTo>
                      <a:pt x="201" y="175"/>
                      <a:pt x="202" y="174"/>
                      <a:pt x="202" y="172"/>
                    </a:cubicBezTo>
                    <a:cubicBezTo>
                      <a:pt x="201" y="171"/>
                      <a:pt x="201" y="170"/>
                      <a:pt x="200" y="169"/>
                    </a:cubicBezTo>
                    <a:cubicBezTo>
                      <a:pt x="199" y="168"/>
                      <a:pt x="194" y="163"/>
                      <a:pt x="189" y="159"/>
                    </a:cubicBezTo>
                    <a:cubicBezTo>
                      <a:pt x="190" y="157"/>
                      <a:pt x="191" y="156"/>
                      <a:pt x="192" y="154"/>
                    </a:cubicBezTo>
                    <a:cubicBezTo>
                      <a:pt x="198" y="156"/>
                      <a:pt x="205" y="158"/>
                      <a:pt x="206" y="158"/>
                    </a:cubicBezTo>
                    <a:cubicBezTo>
                      <a:pt x="207" y="159"/>
                      <a:pt x="209" y="159"/>
                      <a:pt x="210" y="158"/>
                    </a:cubicBezTo>
                    <a:cubicBezTo>
                      <a:pt x="211" y="158"/>
                      <a:pt x="212" y="157"/>
                      <a:pt x="212" y="156"/>
                    </a:cubicBezTo>
                    <a:cubicBezTo>
                      <a:pt x="213" y="154"/>
                      <a:pt x="213" y="153"/>
                      <a:pt x="212" y="152"/>
                    </a:cubicBezTo>
                    <a:cubicBezTo>
                      <a:pt x="212" y="151"/>
                      <a:pt x="211" y="150"/>
                      <a:pt x="210" y="149"/>
                    </a:cubicBezTo>
                    <a:cubicBezTo>
                      <a:pt x="209" y="149"/>
                      <a:pt x="203" y="145"/>
                      <a:pt x="197" y="142"/>
                    </a:cubicBezTo>
                    <a:cubicBezTo>
                      <a:pt x="198" y="140"/>
                      <a:pt x="199" y="138"/>
                      <a:pt x="199" y="136"/>
                    </a:cubicBezTo>
                    <a:cubicBezTo>
                      <a:pt x="206" y="137"/>
                      <a:pt x="213" y="137"/>
                      <a:pt x="214" y="138"/>
                    </a:cubicBezTo>
                    <a:cubicBezTo>
                      <a:pt x="215" y="138"/>
                      <a:pt x="216" y="137"/>
                      <a:pt x="217" y="137"/>
                    </a:cubicBezTo>
                    <a:cubicBezTo>
                      <a:pt x="218" y="136"/>
                      <a:pt x="219" y="135"/>
                      <a:pt x="219" y="134"/>
                    </a:cubicBezTo>
                    <a:cubicBezTo>
                      <a:pt x="220" y="132"/>
                      <a:pt x="219" y="131"/>
                      <a:pt x="219" y="130"/>
                    </a:cubicBezTo>
                    <a:cubicBezTo>
                      <a:pt x="218" y="129"/>
                      <a:pt x="217" y="128"/>
                      <a:pt x="216" y="128"/>
                    </a:cubicBezTo>
                    <a:cubicBezTo>
                      <a:pt x="215" y="127"/>
                      <a:pt x="208" y="125"/>
                      <a:pt x="202" y="123"/>
                    </a:cubicBezTo>
                    <a:cubicBezTo>
                      <a:pt x="202" y="121"/>
                      <a:pt x="202" y="119"/>
                      <a:pt x="203" y="117"/>
                    </a:cubicBezTo>
                    <a:cubicBezTo>
                      <a:pt x="209" y="116"/>
                      <a:pt x="216" y="116"/>
                      <a:pt x="217" y="115"/>
                    </a:cubicBezTo>
                    <a:close/>
                    <a:moveTo>
                      <a:pt x="50" y="126"/>
                    </a:moveTo>
                    <a:cubicBezTo>
                      <a:pt x="41" y="126"/>
                      <a:pt x="34" y="119"/>
                      <a:pt x="34" y="110"/>
                    </a:cubicBezTo>
                    <a:cubicBezTo>
                      <a:pt x="34" y="102"/>
                      <a:pt x="41" y="95"/>
                      <a:pt x="50" y="95"/>
                    </a:cubicBezTo>
                    <a:cubicBezTo>
                      <a:pt x="58" y="95"/>
                      <a:pt x="65" y="102"/>
                      <a:pt x="65" y="110"/>
                    </a:cubicBezTo>
                    <a:cubicBezTo>
                      <a:pt x="65" y="119"/>
                      <a:pt x="58" y="126"/>
                      <a:pt x="50" y="126"/>
                    </a:cubicBezTo>
                    <a:close/>
                    <a:moveTo>
                      <a:pt x="111" y="33"/>
                    </a:moveTo>
                    <a:cubicBezTo>
                      <a:pt x="120" y="33"/>
                      <a:pt x="127" y="40"/>
                      <a:pt x="127" y="49"/>
                    </a:cubicBezTo>
                    <a:cubicBezTo>
                      <a:pt x="127" y="58"/>
                      <a:pt x="120" y="65"/>
                      <a:pt x="111" y="65"/>
                    </a:cubicBezTo>
                    <a:cubicBezTo>
                      <a:pt x="102" y="65"/>
                      <a:pt x="95" y="58"/>
                      <a:pt x="95" y="49"/>
                    </a:cubicBezTo>
                    <a:cubicBezTo>
                      <a:pt x="95" y="40"/>
                      <a:pt x="102" y="33"/>
                      <a:pt x="111" y="33"/>
                    </a:cubicBezTo>
                    <a:close/>
                    <a:moveTo>
                      <a:pt x="111" y="188"/>
                    </a:moveTo>
                    <a:cubicBezTo>
                      <a:pt x="102" y="188"/>
                      <a:pt x="95" y="180"/>
                      <a:pt x="95" y="172"/>
                    </a:cubicBezTo>
                    <a:cubicBezTo>
                      <a:pt x="95" y="163"/>
                      <a:pt x="102" y="156"/>
                      <a:pt x="111" y="156"/>
                    </a:cubicBezTo>
                    <a:cubicBezTo>
                      <a:pt x="120" y="156"/>
                      <a:pt x="127" y="163"/>
                      <a:pt x="127" y="172"/>
                    </a:cubicBezTo>
                    <a:cubicBezTo>
                      <a:pt x="127" y="180"/>
                      <a:pt x="120" y="188"/>
                      <a:pt x="111" y="188"/>
                    </a:cubicBezTo>
                    <a:close/>
                    <a:moveTo>
                      <a:pt x="111" y="132"/>
                    </a:moveTo>
                    <a:cubicBezTo>
                      <a:pt x="99" y="132"/>
                      <a:pt x="89" y="122"/>
                      <a:pt x="89" y="110"/>
                    </a:cubicBezTo>
                    <a:cubicBezTo>
                      <a:pt x="89" y="98"/>
                      <a:pt x="99" y="89"/>
                      <a:pt x="111" y="89"/>
                    </a:cubicBezTo>
                    <a:cubicBezTo>
                      <a:pt x="123" y="89"/>
                      <a:pt x="133" y="98"/>
                      <a:pt x="133" y="110"/>
                    </a:cubicBezTo>
                    <a:cubicBezTo>
                      <a:pt x="133" y="122"/>
                      <a:pt x="123" y="132"/>
                      <a:pt x="111" y="132"/>
                    </a:cubicBezTo>
                    <a:close/>
                    <a:moveTo>
                      <a:pt x="172" y="126"/>
                    </a:moveTo>
                    <a:cubicBezTo>
                      <a:pt x="163" y="126"/>
                      <a:pt x="156" y="119"/>
                      <a:pt x="156" y="110"/>
                    </a:cubicBezTo>
                    <a:cubicBezTo>
                      <a:pt x="156" y="102"/>
                      <a:pt x="163" y="95"/>
                      <a:pt x="172" y="95"/>
                    </a:cubicBezTo>
                    <a:cubicBezTo>
                      <a:pt x="181" y="95"/>
                      <a:pt x="188" y="102"/>
                      <a:pt x="188" y="110"/>
                    </a:cubicBezTo>
                    <a:cubicBezTo>
                      <a:pt x="188" y="119"/>
                      <a:pt x="181" y="126"/>
                      <a:pt x="172" y="1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ŝļïḋé">
                <a:extLst>
                  <a:ext uri="{FF2B5EF4-FFF2-40B4-BE49-F238E27FC236}">
                    <a16:creationId xmlns:a16="http://schemas.microsoft.com/office/drawing/2014/main" id="{676D3DCB-EBDC-1DB6-2D26-1DE0DB7FCC63}"/>
                  </a:ext>
                </a:extLst>
              </p:cNvPr>
              <p:cNvSpPr/>
              <p:nvPr/>
            </p:nvSpPr>
            <p:spPr bwMode="auto">
              <a:xfrm>
                <a:off x="7451438" y="2568198"/>
                <a:ext cx="163071" cy="161605"/>
              </a:xfrm>
              <a:custGeom>
                <a:avLst/>
                <a:gdLst>
                  <a:gd name="T0" fmla="*/ 33 w 66"/>
                  <a:gd name="T1" fmla="*/ 0 h 65"/>
                  <a:gd name="T2" fmla="*/ 0 w 66"/>
                  <a:gd name="T3" fmla="*/ 32 h 65"/>
                  <a:gd name="T4" fmla="*/ 33 w 66"/>
                  <a:gd name="T5" fmla="*/ 65 h 65"/>
                  <a:gd name="T6" fmla="*/ 66 w 66"/>
                  <a:gd name="T7" fmla="*/ 32 h 65"/>
                  <a:gd name="T8" fmla="*/ 33 w 66"/>
                  <a:gd name="T9" fmla="*/ 0 h 65"/>
                  <a:gd name="T10" fmla="*/ 33 w 66"/>
                  <a:gd name="T11" fmla="*/ 49 h 65"/>
                  <a:gd name="T12" fmla="*/ 16 w 66"/>
                  <a:gd name="T13" fmla="*/ 32 h 65"/>
                  <a:gd name="T14" fmla="*/ 33 w 66"/>
                  <a:gd name="T15" fmla="*/ 16 h 65"/>
                  <a:gd name="T16" fmla="*/ 49 w 66"/>
                  <a:gd name="T17" fmla="*/ 32 h 65"/>
                  <a:gd name="T18" fmla="*/ 33 w 66"/>
                  <a:gd name="T19" fmla="*/ 4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65">
                    <a:moveTo>
                      <a:pt x="33" y="0"/>
                    </a:moveTo>
                    <a:cubicBezTo>
                      <a:pt x="15" y="0"/>
                      <a:pt x="0" y="14"/>
                      <a:pt x="0" y="32"/>
                    </a:cubicBezTo>
                    <a:cubicBezTo>
                      <a:pt x="0" y="51"/>
                      <a:pt x="15" y="65"/>
                      <a:pt x="33" y="65"/>
                    </a:cubicBezTo>
                    <a:cubicBezTo>
                      <a:pt x="51" y="65"/>
                      <a:pt x="66" y="51"/>
                      <a:pt x="66" y="32"/>
                    </a:cubicBezTo>
                    <a:cubicBezTo>
                      <a:pt x="66" y="14"/>
                      <a:pt x="51" y="0"/>
                      <a:pt x="33" y="0"/>
                    </a:cubicBezTo>
                    <a:close/>
                    <a:moveTo>
                      <a:pt x="33" y="49"/>
                    </a:moveTo>
                    <a:cubicBezTo>
                      <a:pt x="24" y="49"/>
                      <a:pt x="16" y="41"/>
                      <a:pt x="16" y="32"/>
                    </a:cubicBezTo>
                    <a:cubicBezTo>
                      <a:pt x="16" y="23"/>
                      <a:pt x="24" y="16"/>
                      <a:pt x="33" y="16"/>
                    </a:cubicBezTo>
                    <a:cubicBezTo>
                      <a:pt x="42" y="16"/>
                      <a:pt x="49" y="23"/>
                      <a:pt x="49" y="32"/>
                    </a:cubicBezTo>
                    <a:cubicBezTo>
                      <a:pt x="49" y="41"/>
                      <a:pt x="42" y="49"/>
                      <a:pt x="33" y="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ṣľïḋè">
                <a:extLst>
                  <a:ext uri="{FF2B5EF4-FFF2-40B4-BE49-F238E27FC236}">
                    <a16:creationId xmlns:a16="http://schemas.microsoft.com/office/drawing/2014/main" id="{AD91AD62-C4AB-F92D-3D8C-E00A872DB905}"/>
                  </a:ext>
                </a:extLst>
              </p:cNvPr>
              <p:cNvSpPr/>
              <p:nvPr/>
            </p:nvSpPr>
            <p:spPr bwMode="auto">
              <a:xfrm>
                <a:off x="7833432" y="2020185"/>
                <a:ext cx="678734" cy="681672"/>
              </a:xfrm>
              <a:custGeom>
                <a:avLst/>
                <a:gdLst>
                  <a:gd name="T0" fmla="*/ 274 w 274"/>
                  <a:gd name="T1" fmla="*/ 155 h 275"/>
                  <a:gd name="T2" fmla="*/ 274 w 274"/>
                  <a:gd name="T3" fmla="*/ 120 h 275"/>
                  <a:gd name="T4" fmla="*/ 247 w 274"/>
                  <a:gd name="T5" fmla="*/ 120 h 275"/>
                  <a:gd name="T6" fmla="*/ 241 w 274"/>
                  <a:gd name="T7" fmla="*/ 97 h 275"/>
                  <a:gd name="T8" fmla="*/ 265 w 274"/>
                  <a:gd name="T9" fmla="*/ 84 h 275"/>
                  <a:gd name="T10" fmla="*/ 247 w 274"/>
                  <a:gd name="T11" fmla="*/ 54 h 275"/>
                  <a:gd name="T12" fmla="*/ 224 w 274"/>
                  <a:gd name="T13" fmla="*/ 67 h 275"/>
                  <a:gd name="T14" fmla="*/ 207 w 274"/>
                  <a:gd name="T15" fmla="*/ 51 h 275"/>
                  <a:gd name="T16" fmla="*/ 221 w 274"/>
                  <a:gd name="T17" fmla="*/ 27 h 275"/>
                  <a:gd name="T18" fmla="*/ 191 w 274"/>
                  <a:gd name="T19" fmla="*/ 10 h 275"/>
                  <a:gd name="T20" fmla="*/ 177 w 274"/>
                  <a:gd name="T21" fmla="*/ 34 h 275"/>
                  <a:gd name="T22" fmla="*/ 154 w 274"/>
                  <a:gd name="T23" fmla="*/ 27 h 275"/>
                  <a:gd name="T24" fmla="*/ 154 w 274"/>
                  <a:gd name="T25" fmla="*/ 0 h 275"/>
                  <a:gd name="T26" fmla="*/ 120 w 274"/>
                  <a:gd name="T27" fmla="*/ 0 h 275"/>
                  <a:gd name="T28" fmla="*/ 120 w 274"/>
                  <a:gd name="T29" fmla="*/ 27 h 275"/>
                  <a:gd name="T30" fmla="*/ 97 w 274"/>
                  <a:gd name="T31" fmla="*/ 34 h 275"/>
                  <a:gd name="T32" fmla="*/ 83 w 274"/>
                  <a:gd name="T33" fmla="*/ 10 h 275"/>
                  <a:gd name="T34" fmla="*/ 54 w 274"/>
                  <a:gd name="T35" fmla="*/ 27 h 275"/>
                  <a:gd name="T36" fmla="*/ 67 w 274"/>
                  <a:gd name="T37" fmla="*/ 51 h 275"/>
                  <a:gd name="T38" fmla="*/ 50 w 274"/>
                  <a:gd name="T39" fmla="*/ 67 h 275"/>
                  <a:gd name="T40" fmla="*/ 27 w 274"/>
                  <a:gd name="T41" fmla="*/ 54 h 275"/>
                  <a:gd name="T42" fmla="*/ 10 w 274"/>
                  <a:gd name="T43" fmla="*/ 84 h 275"/>
                  <a:gd name="T44" fmla="*/ 33 w 274"/>
                  <a:gd name="T45" fmla="*/ 97 h 275"/>
                  <a:gd name="T46" fmla="*/ 27 w 274"/>
                  <a:gd name="T47" fmla="*/ 120 h 275"/>
                  <a:gd name="T48" fmla="*/ 0 w 274"/>
                  <a:gd name="T49" fmla="*/ 120 h 275"/>
                  <a:gd name="T50" fmla="*/ 0 w 274"/>
                  <a:gd name="T51" fmla="*/ 155 h 275"/>
                  <a:gd name="T52" fmla="*/ 27 w 274"/>
                  <a:gd name="T53" fmla="*/ 155 h 275"/>
                  <a:gd name="T54" fmla="*/ 33 w 274"/>
                  <a:gd name="T55" fmla="*/ 178 h 275"/>
                  <a:gd name="T56" fmla="*/ 10 w 274"/>
                  <a:gd name="T57" fmla="*/ 191 h 275"/>
                  <a:gd name="T58" fmla="*/ 27 w 274"/>
                  <a:gd name="T59" fmla="*/ 221 h 275"/>
                  <a:gd name="T60" fmla="*/ 50 w 274"/>
                  <a:gd name="T61" fmla="*/ 207 h 275"/>
                  <a:gd name="T62" fmla="*/ 67 w 274"/>
                  <a:gd name="T63" fmla="*/ 224 h 275"/>
                  <a:gd name="T64" fmla="*/ 54 w 274"/>
                  <a:gd name="T65" fmla="*/ 248 h 275"/>
                  <a:gd name="T66" fmla="*/ 83 w 274"/>
                  <a:gd name="T67" fmla="*/ 265 h 275"/>
                  <a:gd name="T68" fmla="*/ 97 w 274"/>
                  <a:gd name="T69" fmla="*/ 241 h 275"/>
                  <a:gd name="T70" fmla="*/ 120 w 274"/>
                  <a:gd name="T71" fmla="*/ 247 h 275"/>
                  <a:gd name="T72" fmla="*/ 120 w 274"/>
                  <a:gd name="T73" fmla="*/ 275 h 275"/>
                  <a:gd name="T74" fmla="*/ 154 w 274"/>
                  <a:gd name="T75" fmla="*/ 275 h 275"/>
                  <a:gd name="T76" fmla="*/ 154 w 274"/>
                  <a:gd name="T77" fmla="*/ 247 h 275"/>
                  <a:gd name="T78" fmla="*/ 177 w 274"/>
                  <a:gd name="T79" fmla="*/ 241 h 275"/>
                  <a:gd name="T80" fmla="*/ 191 w 274"/>
                  <a:gd name="T81" fmla="*/ 265 h 275"/>
                  <a:gd name="T82" fmla="*/ 221 w 274"/>
                  <a:gd name="T83" fmla="*/ 248 h 275"/>
                  <a:gd name="T84" fmla="*/ 207 w 274"/>
                  <a:gd name="T85" fmla="*/ 224 h 275"/>
                  <a:gd name="T86" fmla="*/ 224 w 274"/>
                  <a:gd name="T87" fmla="*/ 207 h 275"/>
                  <a:gd name="T88" fmla="*/ 247 w 274"/>
                  <a:gd name="T89" fmla="*/ 221 h 275"/>
                  <a:gd name="T90" fmla="*/ 265 w 274"/>
                  <a:gd name="T91" fmla="*/ 191 h 275"/>
                  <a:gd name="T92" fmla="*/ 241 w 274"/>
                  <a:gd name="T93" fmla="*/ 178 h 275"/>
                  <a:gd name="T94" fmla="*/ 247 w 274"/>
                  <a:gd name="T95" fmla="*/ 155 h 275"/>
                  <a:gd name="T96" fmla="*/ 274 w 274"/>
                  <a:gd name="T97" fmla="*/ 155 h 275"/>
                  <a:gd name="T98" fmla="*/ 137 w 274"/>
                  <a:gd name="T99" fmla="*/ 215 h 275"/>
                  <a:gd name="T100" fmla="*/ 60 w 274"/>
                  <a:gd name="T101" fmla="*/ 137 h 275"/>
                  <a:gd name="T102" fmla="*/ 137 w 274"/>
                  <a:gd name="T103" fmla="*/ 60 h 275"/>
                  <a:gd name="T104" fmla="*/ 214 w 274"/>
                  <a:gd name="T105" fmla="*/ 137 h 275"/>
                  <a:gd name="T106" fmla="*/ 137 w 274"/>
                  <a:gd name="T107" fmla="*/ 21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4" h="275">
                    <a:moveTo>
                      <a:pt x="274" y="155"/>
                    </a:moveTo>
                    <a:cubicBezTo>
                      <a:pt x="274" y="120"/>
                      <a:pt x="274" y="120"/>
                      <a:pt x="274" y="120"/>
                    </a:cubicBezTo>
                    <a:cubicBezTo>
                      <a:pt x="247" y="120"/>
                      <a:pt x="247" y="120"/>
                      <a:pt x="247" y="120"/>
                    </a:cubicBezTo>
                    <a:cubicBezTo>
                      <a:pt x="246" y="112"/>
                      <a:pt x="244" y="105"/>
                      <a:pt x="241" y="97"/>
                    </a:cubicBezTo>
                    <a:cubicBezTo>
                      <a:pt x="265" y="84"/>
                      <a:pt x="265" y="84"/>
                      <a:pt x="265" y="84"/>
                    </a:cubicBezTo>
                    <a:cubicBezTo>
                      <a:pt x="247" y="54"/>
                      <a:pt x="247" y="54"/>
                      <a:pt x="247" y="54"/>
                    </a:cubicBezTo>
                    <a:cubicBezTo>
                      <a:pt x="224" y="67"/>
                      <a:pt x="224" y="67"/>
                      <a:pt x="224" y="67"/>
                    </a:cubicBezTo>
                    <a:cubicBezTo>
                      <a:pt x="219" y="61"/>
                      <a:pt x="213" y="56"/>
                      <a:pt x="207" y="51"/>
                    </a:cubicBezTo>
                    <a:cubicBezTo>
                      <a:pt x="221" y="27"/>
                      <a:pt x="221" y="27"/>
                      <a:pt x="221" y="27"/>
                    </a:cubicBezTo>
                    <a:cubicBezTo>
                      <a:pt x="191" y="10"/>
                      <a:pt x="191" y="10"/>
                      <a:pt x="191" y="10"/>
                    </a:cubicBezTo>
                    <a:cubicBezTo>
                      <a:pt x="177" y="34"/>
                      <a:pt x="177" y="34"/>
                      <a:pt x="177" y="34"/>
                    </a:cubicBezTo>
                    <a:cubicBezTo>
                      <a:pt x="170" y="31"/>
                      <a:pt x="162" y="29"/>
                      <a:pt x="154" y="27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27"/>
                      <a:pt x="120" y="27"/>
                      <a:pt x="120" y="27"/>
                    </a:cubicBezTo>
                    <a:cubicBezTo>
                      <a:pt x="112" y="29"/>
                      <a:pt x="104" y="31"/>
                      <a:pt x="97" y="34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67" y="51"/>
                      <a:pt x="67" y="51"/>
                      <a:pt x="67" y="51"/>
                    </a:cubicBezTo>
                    <a:cubicBezTo>
                      <a:pt x="61" y="56"/>
                      <a:pt x="55" y="61"/>
                      <a:pt x="50" y="67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0" y="105"/>
                      <a:pt x="28" y="112"/>
                      <a:pt x="27" y="12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27" y="155"/>
                      <a:pt x="27" y="155"/>
                      <a:pt x="27" y="155"/>
                    </a:cubicBezTo>
                    <a:cubicBezTo>
                      <a:pt x="28" y="163"/>
                      <a:pt x="30" y="170"/>
                      <a:pt x="33" y="178"/>
                    </a:cubicBezTo>
                    <a:cubicBezTo>
                      <a:pt x="10" y="191"/>
                      <a:pt x="10" y="191"/>
                      <a:pt x="10" y="191"/>
                    </a:cubicBezTo>
                    <a:cubicBezTo>
                      <a:pt x="27" y="221"/>
                      <a:pt x="27" y="221"/>
                      <a:pt x="27" y="221"/>
                    </a:cubicBezTo>
                    <a:cubicBezTo>
                      <a:pt x="50" y="207"/>
                      <a:pt x="50" y="207"/>
                      <a:pt x="50" y="207"/>
                    </a:cubicBezTo>
                    <a:cubicBezTo>
                      <a:pt x="55" y="214"/>
                      <a:pt x="61" y="219"/>
                      <a:pt x="67" y="224"/>
                    </a:cubicBezTo>
                    <a:cubicBezTo>
                      <a:pt x="54" y="248"/>
                      <a:pt x="54" y="248"/>
                      <a:pt x="54" y="248"/>
                    </a:cubicBezTo>
                    <a:cubicBezTo>
                      <a:pt x="83" y="265"/>
                      <a:pt x="83" y="265"/>
                      <a:pt x="83" y="265"/>
                    </a:cubicBezTo>
                    <a:cubicBezTo>
                      <a:pt x="97" y="241"/>
                      <a:pt x="97" y="241"/>
                      <a:pt x="97" y="241"/>
                    </a:cubicBezTo>
                    <a:cubicBezTo>
                      <a:pt x="104" y="244"/>
                      <a:pt x="112" y="246"/>
                      <a:pt x="120" y="247"/>
                    </a:cubicBezTo>
                    <a:cubicBezTo>
                      <a:pt x="120" y="275"/>
                      <a:pt x="120" y="275"/>
                      <a:pt x="120" y="275"/>
                    </a:cubicBezTo>
                    <a:cubicBezTo>
                      <a:pt x="154" y="275"/>
                      <a:pt x="154" y="275"/>
                      <a:pt x="154" y="275"/>
                    </a:cubicBezTo>
                    <a:cubicBezTo>
                      <a:pt x="154" y="247"/>
                      <a:pt x="154" y="247"/>
                      <a:pt x="154" y="247"/>
                    </a:cubicBezTo>
                    <a:cubicBezTo>
                      <a:pt x="162" y="246"/>
                      <a:pt x="170" y="244"/>
                      <a:pt x="177" y="241"/>
                    </a:cubicBezTo>
                    <a:cubicBezTo>
                      <a:pt x="191" y="265"/>
                      <a:pt x="191" y="265"/>
                      <a:pt x="191" y="265"/>
                    </a:cubicBezTo>
                    <a:cubicBezTo>
                      <a:pt x="221" y="248"/>
                      <a:pt x="221" y="248"/>
                      <a:pt x="221" y="248"/>
                    </a:cubicBezTo>
                    <a:cubicBezTo>
                      <a:pt x="207" y="224"/>
                      <a:pt x="207" y="224"/>
                      <a:pt x="207" y="224"/>
                    </a:cubicBezTo>
                    <a:cubicBezTo>
                      <a:pt x="213" y="219"/>
                      <a:pt x="219" y="214"/>
                      <a:pt x="224" y="207"/>
                    </a:cubicBezTo>
                    <a:cubicBezTo>
                      <a:pt x="247" y="221"/>
                      <a:pt x="247" y="221"/>
                      <a:pt x="247" y="221"/>
                    </a:cubicBezTo>
                    <a:cubicBezTo>
                      <a:pt x="265" y="191"/>
                      <a:pt x="265" y="191"/>
                      <a:pt x="265" y="191"/>
                    </a:cubicBezTo>
                    <a:cubicBezTo>
                      <a:pt x="241" y="178"/>
                      <a:pt x="241" y="178"/>
                      <a:pt x="241" y="178"/>
                    </a:cubicBezTo>
                    <a:cubicBezTo>
                      <a:pt x="244" y="170"/>
                      <a:pt x="246" y="163"/>
                      <a:pt x="247" y="155"/>
                    </a:cubicBezTo>
                    <a:cubicBezTo>
                      <a:pt x="274" y="155"/>
                      <a:pt x="274" y="155"/>
                      <a:pt x="274" y="155"/>
                    </a:cubicBezTo>
                    <a:close/>
                    <a:moveTo>
                      <a:pt x="137" y="215"/>
                    </a:moveTo>
                    <a:cubicBezTo>
                      <a:pt x="95" y="215"/>
                      <a:pt x="60" y="180"/>
                      <a:pt x="60" y="137"/>
                    </a:cubicBezTo>
                    <a:cubicBezTo>
                      <a:pt x="60" y="95"/>
                      <a:pt x="95" y="60"/>
                      <a:pt x="137" y="60"/>
                    </a:cubicBezTo>
                    <a:cubicBezTo>
                      <a:pt x="180" y="60"/>
                      <a:pt x="214" y="95"/>
                      <a:pt x="214" y="137"/>
                    </a:cubicBezTo>
                    <a:cubicBezTo>
                      <a:pt x="214" y="180"/>
                      <a:pt x="180" y="215"/>
                      <a:pt x="137" y="2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ṧ1ïdé">
                <a:extLst>
                  <a:ext uri="{FF2B5EF4-FFF2-40B4-BE49-F238E27FC236}">
                    <a16:creationId xmlns:a16="http://schemas.microsoft.com/office/drawing/2014/main" id="{DAED017E-DE9C-E31B-F52D-6019C1ED990B}"/>
                  </a:ext>
                </a:extLst>
              </p:cNvPr>
              <p:cNvSpPr/>
              <p:nvPr/>
            </p:nvSpPr>
            <p:spPr bwMode="auto">
              <a:xfrm>
                <a:off x="7433832" y="2766499"/>
                <a:ext cx="800669" cy="810955"/>
              </a:xfrm>
              <a:custGeom>
                <a:avLst/>
                <a:gdLst>
                  <a:gd name="T0" fmla="*/ 223 w 323"/>
                  <a:gd name="T1" fmla="*/ 187 h 327"/>
                  <a:gd name="T2" fmla="*/ 215 w 323"/>
                  <a:gd name="T3" fmla="*/ 136 h 327"/>
                  <a:gd name="T4" fmla="*/ 215 w 323"/>
                  <a:gd name="T5" fmla="*/ 128 h 327"/>
                  <a:gd name="T6" fmla="*/ 190 w 323"/>
                  <a:gd name="T7" fmla="*/ 110 h 327"/>
                  <a:gd name="T8" fmla="*/ 139 w 323"/>
                  <a:gd name="T9" fmla="*/ 104 h 327"/>
                  <a:gd name="T10" fmla="*/ 133 w 323"/>
                  <a:gd name="T11" fmla="*/ 84 h 327"/>
                  <a:gd name="T12" fmla="*/ 102 w 323"/>
                  <a:gd name="T13" fmla="*/ 89 h 327"/>
                  <a:gd name="T14" fmla="*/ 62 w 323"/>
                  <a:gd name="T15" fmla="*/ 121 h 327"/>
                  <a:gd name="T16" fmla="*/ 44 w 323"/>
                  <a:gd name="T17" fmla="*/ 110 h 327"/>
                  <a:gd name="T18" fmla="*/ 24 w 323"/>
                  <a:gd name="T19" fmla="*/ 132 h 327"/>
                  <a:gd name="T20" fmla="*/ 36 w 323"/>
                  <a:gd name="T21" fmla="*/ 146 h 327"/>
                  <a:gd name="T22" fmla="*/ 5 w 323"/>
                  <a:gd name="T23" fmla="*/ 187 h 327"/>
                  <a:gd name="T24" fmla="*/ 0 w 323"/>
                  <a:gd name="T25" fmla="*/ 218 h 327"/>
                  <a:gd name="T26" fmla="*/ 18 w 323"/>
                  <a:gd name="T27" fmla="*/ 223 h 327"/>
                  <a:gd name="T28" fmla="*/ 25 w 323"/>
                  <a:gd name="T29" fmla="*/ 274 h 327"/>
                  <a:gd name="T30" fmla="*/ 43 w 323"/>
                  <a:gd name="T31" fmla="*/ 300 h 327"/>
                  <a:gd name="T32" fmla="*/ 51 w 323"/>
                  <a:gd name="T33" fmla="*/ 300 h 327"/>
                  <a:gd name="T34" fmla="*/ 102 w 323"/>
                  <a:gd name="T35" fmla="*/ 309 h 327"/>
                  <a:gd name="T36" fmla="*/ 108 w 323"/>
                  <a:gd name="T37" fmla="*/ 327 h 327"/>
                  <a:gd name="T38" fmla="*/ 139 w 323"/>
                  <a:gd name="T39" fmla="*/ 321 h 327"/>
                  <a:gd name="T40" fmla="*/ 181 w 323"/>
                  <a:gd name="T41" fmla="*/ 291 h 327"/>
                  <a:gd name="T42" fmla="*/ 198 w 323"/>
                  <a:gd name="T43" fmla="*/ 300 h 327"/>
                  <a:gd name="T44" fmla="*/ 216 w 323"/>
                  <a:gd name="T45" fmla="*/ 275 h 327"/>
                  <a:gd name="T46" fmla="*/ 223 w 323"/>
                  <a:gd name="T47" fmla="*/ 223 h 327"/>
                  <a:gd name="T48" fmla="*/ 243 w 323"/>
                  <a:gd name="T49" fmla="*/ 218 h 327"/>
                  <a:gd name="T50" fmla="*/ 237 w 323"/>
                  <a:gd name="T51" fmla="*/ 187 h 327"/>
                  <a:gd name="T52" fmla="*/ 65 w 323"/>
                  <a:gd name="T53" fmla="*/ 205 h 327"/>
                  <a:gd name="T54" fmla="*/ 178 w 323"/>
                  <a:gd name="T55" fmla="*/ 205 h 327"/>
                  <a:gd name="T56" fmla="*/ 143 w 323"/>
                  <a:gd name="T57" fmla="*/ 205 h 327"/>
                  <a:gd name="T58" fmla="*/ 100 w 323"/>
                  <a:gd name="T59" fmla="*/ 205 h 327"/>
                  <a:gd name="T60" fmla="*/ 143 w 323"/>
                  <a:gd name="T61" fmla="*/ 205 h 327"/>
                  <a:gd name="T62" fmla="*/ 312 w 323"/>
                  <a:gd name="T63" fmla="*/ 82 h 327"/>
                  <a:gd name="T64" fmla="*/ 320 w 323"/>
                  <a:gd name="T65" fmla="*/ 53 h 327"/>
                  <a:gd name="T66" fmla="*/ 317 w 323"/>
                  <a:gd name="T67" fmla="*/ 35 h 327"/>
                  <a:gd name="T68" fmla="*/ 305 w 323"/>
                  <a:gd name="T69" fmla="*/ 37 h 327"/>
                  <a:gd name="T70" fmla="*/ 290 w 323"/>
                  <a:gd name="T71" fmla="*/ 11 h 327"/>
                  <a:gd name="T72" fmla="*/ 288 w 323"/>
                  <a:gd name="T73" fmla="*/ 7 h 327"/>
                  <a:gd name="T74" fmla="*/ 271 w 323"/>
                  <a:gd name="T75" fmla="*/ 3 h 327"/>
                  <a:gd name="T76" fmla="*/ 243 w 323"/>
                  <a:gd name="T77" fmla="*/ 10 h 327"/>
                  <a:gd name="T78" fmla="*/ 235 w 323"/>
                  <a:gd name="T79" fmla="*/ 1 h 327"/>
                  <a:gd name="T80" fmla="*/ 220 w 323"/>
                  <a:gd name="T81" fmla="*/ 10 h 327"/>
                  <a:gd name="T82" fmla="*/ 205 w 323"/>
                  <a:gd name="T83" fmla="*/ 36 h 327"/>
                  <a:gd name="T84" fmla="*/ 194 w 323"/>
                  <a:gd name="T85" fmla="*/ 34 h 327"/>
                  <a:gd name="T86" fmla="*/ 188 w 323"/>
                  <a:gd name="T87" fmla="*/ 50 h 327"/>
                  <a:gd name="T88" fmla="*/ 197 w 323"/>
                  <a:gd name="T89" fmla="*/ 54 h 327"/>
                  <a:gd name="T90" fmla="*/ 189 w 323"/>
                  <a:gd name="T91" fmla="*/ 83 h 327"/>
                  <a:gd name="T92" fmla="*/ 193 w 323"/>
                  <a:gd name="T93" fmla="*/ 100 h 327"/>
                  <a:gd name="T94" fmla="*/ 204 w 323"/>
                  <a:gd name="T95" fmla="*/ 99 h 327"/>
                  <a:gd name="T96" fmla="*/ 218 w 323"/>
                  <a:gd name="T97" fmla="*/ 125 h 327"/>
                  <a:gd name="T98" fmla="*/ 233 w 323"/>
                  <a:gd name="T99" fmla="*/ 135 h 327"/>
                  <a:gd name="T100" fmla="*/ 237 w 323"/>
                  <a:gd name="T101" fmla="*/ 133 h 327"/>
                  <a:gd name="T102" fmla="*/ 267 w 323"/>
                  <a:gd name="T103" fmla="*/ 127 h 327"/>
                  <a:gd name="T104" fmla="*/ 273 w 323"/>
                  <a:gd name="T105" fmla="*/ 135 h 327"/>
                  <a:gd name="T106" fmla="*/ 289 w 323"/>
                  <a:gd name="T107" fmla="*/ 126 h 327"/>
                  <a:gd name="T108" fmla="*/ 304 w 323"/>
                  <a:gd name="T109" fmla="*/ 101 h 327"/>
                  <a:gd name="T110" fmla="*/ 316 w 323"/>
                  <a:gd name="T111" fmla="*/ 102 h 327"/>
                  <a:gd name="T112" fmla="*/ 320 w 323"/>
                  <a:gd name="T113" fmla="*/ 85 h 327"/>
                  <a:gd name="T114" fmla="*/ 225 w 323"/>
                  <a:gd name="T115" fmla="*/ 80 h 327"/>
                  <a:gd name="T116" fmla="*/ 285 w 323"/>
                  <a:gd name="T117" fmla="*/ 56 h 327"/>
                  <a:gd name="T118" fmla="*/ 266 w 323"/>
                  <a:gd name="T119" fmla="*/ 63 h 327"/>
                  <a:gd name="T120" fmla="*/ 243 w 323"/>
                  <a:gd name="T121" fmla="*/ 72 h 327"/>
                  <a:gd name="T122" fmla="*/ 266 w 323"/>
                  <a:gd name="T123" fmla="*/ 6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23" h="327">
                    <a:moveTo>
                      <a:pt x="237" y="187"/>
                    </a:moveTo>
                    <a:cubicBezTo>
                      <a:pt x="223" y="187"/>
                      <a:pt x="223" y="187"/>
                      <a:pt x="223" y="187"/>
                    </a:cubicBezTo>
                    <a:cubicBezTo>
                      <a:pt x="220" y="172"/>
                      <a:pt x="214" y="158"/>
                      <a:pt x="205" y="146"/>
                    </a:cubicBezTo>
                    <a:cubicBezTo>
                      <a:pt x="215" y="136"/>
                      <a:pt x="215" y="136"/>
                      <a:pt x="215" y="136"/>
                    </a:cubicBezTo>
                    <a:cubicBezTo>
                      <a:pt x="216" y="135"/>
                      <a:pt x="217" y="133"/>
                      <a:pt x="217" y="132"/>
                    </a:cubicBezTo>
                    <a:cubicBezTo>
                      <a:pt x="217" y="130"/>
                      <a:pt x="216" y="129"/>
                      <a:pt x="215" y="128"/>
                    </a:cubicBezTo>
                    <a:cubicBezTo>
                      <a:pt x="197" y="110"/>
                      <a:pt x="197" y="110"/>
                      <a:pt x="197" y="110"/>
                    </a:cubicBezTo>
                    <a:cubicBezTo>
                      <a:pt x="195" y="108"/>
                      <a:pt x="192" y="108"/>
                      <a:pt x="190" y="110"/>
                    </a:cubicBezTo>
                    <a:cubicBezTo>
                      <a:pt x="179" y="121"/>
                      <a:pt x="179" y="121"/>
                      <a:pt x="179" y="121"/>
                    </a:cubicBezTo>
                    <a:cubicBezTo>
                      <a:pt x="167" y="112"/>
                      <a:pt x="153" y="107"/>
                      <a:pt x="139" y="104"/>
                    </a:cubicBezTo>
                    <a:cubicBezTo>
                      <a:pt x="139" y="89"/>
                      <a:pt x="139" y="89"/>
                      <a:pt x="139" y="89"/>
                    </a:cubicBezTo>
                    <a:cubicBezTo>
                      <a:pt x="139" y="86"/>
                      <a:pt x="136" y="84"/>
                      <a:pt x="133" y="84"/>
                    </a:cubicBezTo>
                    <a:cubicBezTo>
                      <a:pt x="108" y="84"/>
                      <a:pt x="108" y="84"/>
                      <a:pt x="108" y="84"/>
                    </a:cubicBezTo>
                    <a:cubicBezTo>
                      <a:pt x="105" y="84"/>
                      <a:pt x="102" y="86"/>
                      <a:pt x="102" y="89"/>
                    </a:cubicBezTo>
                    <a:cubicBezTo>
                      <a:pt x="102" y="104"/>
                      <a:pt x="102" y="104"/>
                      <a:pt x="102" y="104"/>
                    </a:cubicBezTo>
                    <a:cubicBezTo>
                      <a:pt x="88" y="107"/>
                      <a:pt x="74" y="112"/>
                      <a:pt x="62" y="121"/>
                    </a:cubicBezTo>
                    <a:cubicBezTo>
                      <a:pt x="51" y="110"/>
                      <a:pt x="51" y="110"/>
                      <a:pt x="51" y="110"/>
                    </a:cubicBezTo>
                    <a:cubicBezTo>
                      <a:pt x="49" y="108"/>
                      <a:pt x="46" y="108"/>
                      <a:pt x="44" y="110"/>
                    </a:cubicBezTo>
                    <a:cubicBezTo>
                      <a:pt x="26" y="129"/>
                      <a:pt x="26" y="129"/>
                      <a:pt x="26" y="129"/>
                    </a:cubicBezTo>
                    <a:cubicBezTo>
                      <a:pt x="25" y="130"/>
                      <a:pt x="24" y="131"/>
                      <a:pt x="24" y="132"/>
                    </a:cubicBezTo>
                    <a:cubicBezTo>
                      <a:pt x="24" y="134"/>
                      <a:pt x="25" y="135"/>
                      <a:pt x="26" y="136"/>
                    </a:cubicBezTo>
                    <a:cubicBezTo>
                      <a:pt x="36" y="146"/>
                      <a:pt x="36" y="146"/>
                      <a:pt x="36" y="146"/>
                    </a:cubicBezTo>
                    <a:cubicBezTo>
                      <a:pt x="27" y="158"/>
                      <a:pt x="21" y="172"/>
                      <a:pt x="19" y="187"/>
                    </a:cubicBezTo>
                    <a:cubicBezTo>
                      <a:pt x="5" y="187"/>
                      <a:pt x="5" y="187"/>
                      <a:pt x="5" y="187"/>
                    </a:cubicBezTo>
                    <a:cubicBezTo>
                      <a:pt x="2" y="187"/>
                      <a:pt x="0" y="189"/>
                      <a:pt x="0" y="192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0" y="221"/>
                      <a:pt x="2" y="223"/>
                      <a:pt x="5" y="223"/>
                    </a:cubicBezTo>
                    <a:cubicBezTo>
                      <a:pt x="18" y="223"/>
                      <a:pt x="18" y="223"/>
                      <a:pt x="18" y="223"/>
                    </a:cubicBezTo>
                    <a:cubicBezTo>
                      <a:pt x="21" y="238"/>
                      <a:pt x="26" y="252"/>
                      <a:pt x="35" y="265"/>
                    </a:cubicBezTo>
                    <a:cubicBezTo>
                      <a:pt x="25" y="274"/>
                      <a:pt x="25" y="274"/>
                      <a:pt x="25" y="274"/>
                    </a:cubicBezTo>
                    <a:cubicBezTo>
                      <a:pt x="23" y="276"/>
                      <a:pt x="23" y="280"/>
                      <a:pt x="25" y="282"/>
                    </a:cubicBezTo>
                    <a:cubicBezTo>
                      <a:pt x="43" y="300"/>
                      <a:pt x="43" y="300"/>
                      <a:pt x="43" y="300"/>
                    </a:cubicBezTo>
                    <a:cubicBezTo>
                      <a:pt x="44" y="301"/>
                      <a:pt x="46" y="302"/>
                      <a:pt x="47" y="302"/>
                    </a:cubicBezTo>
                    <a:cubicBezTo>
                      <a:pt x="49" y="302"/>
                      <a:pt x="50" y="301"/>
                      <a:pt x="51" y="300"/>
                    </a:cubicBezTo>
                    <a:cubicBezTo>
                      <a:pt x="60" y="291"/>
                      <a:pt x="60" y="291"/>
                      <a:pt x="60" y="291"/>
                    </a:cubicBezTo>
                    <a:cubicBezTo>
                      <a:pt x="73" y="300"/>
                      <a:pt x="87" y="306"/>
                      <a:pt x="102" y="309"/>
                    </a:cubicBezTo>
                    <a:cubicBezTo>
                      <a:pt x="102" y="321"/>
                      <a:pt x="102" y="321"/>
                      <a:pt x="102" y="321"/>
                    </a:cubicBezTo>
                    <a:cubicBezTo>
                      <a:pt x="102" y="324"/>
                      <a:pt x="105" y="327"/>
                      <a:pt x="108" y="327"/>
                    </a:cubicBezTo>
                    <a:cubicBezTo>
                      <a:pt x="133" y="327"/>
                      <a:pt x="133" y="327"/>
                      <a:pt x="133" y="327"/>
                    </a:cubicBezTo>
                    <a:cubicBezTo>
                      <a:pt x="136" y="327"/>
                      <a:pt x="139" y="324"/>
                      <a:pt x="139" y="321"/>
                    </a:cubicBezTo>
                    <a:cubicBezTo>
                      <a:pt x="139" y="309"/>
                      <a:pt x="139" y="309"/>
                      <a:pt x="139" y="309"/>
                    </a:cubicBezTo>
                    <a:cubicBezTo>
                      <a:pt x="154" y="306"/>
                      <a:pt x="168" y="300"/>
                      <a:pt x="181" y="291"/>
                    </a:cubicBezTo>
                    <a:cubicBezTo>
                      <a:pt x="190" y="300"/>
                      <a:pt x="190" y="300"/>
                      <a:pt x="190" y="300"/>
                    </a:cubicBezTo>
                    <a:cubicBezTo>
                      <a:pt x="192" y="302"/>
                      <a:pt x="196" y="302"/>
                      <a:pt x="198" y="300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8" y="280"/>
                      <a:pt x="218" y="277"/>
                      <a:pt x="216" y="275"/>
                    </a:cubicBezTo>
                    <a:cubicBezTo>
                      <a:pt x="206" y="265"/>
                      <a:pt x="206" y="265"/>
                      <a:pt x="206" y="265"/>
                    </a:cubicBezTo>
                    <a:cubicBezTo>
                      <a:pt x="215" y="253"/>
                      <a:pt x="221" y="238"/>
                      <a:pt x="223" y="223"/>
                    </a:cubicBezTo>
                    <a:cubicBezTo>
                      <a:pt x="237" y="223"/>
                      <a:pt x="237" y="223"/>
                      <a:pt x="237" y="223"/>
                    </a:cubicBezTo>
                    <a:cubicBezTo>
                      <a:pt x="240" y="223"/>
                      <a:pt x="243" y="221"/>
                      <a:pt x="243" y="218"/>
                    </a:cubicBezTo>
                    <a:cubicBezTo>
                      <a:pt x="243" y="192"/>
                      <a:pt x="243" y="192"/>
                      <a:pt x="243" y="192"/>
                    </a:cubicBezTo>
                    <a:cubicBezTo>
                      <a:pt x="243" y="189"/>
                      <a:pt x="240" y="187"/>
                      <a:pt x="237" y="187"/>
                    </a:cubicBezTo>
                    <a:close/>
                    <a:moveTo>
                      <a:pt x="121" y="262"/>
                    </a:moveTo>
                    <a:cubicBezTo>
                      <a:pt x="90" y="262"/>
                      <a:pt x="65" y="237"/>
                      <a:pt x="65" y="205"/>
                    </a:cubicBezTo>
                    <a:cubicBezTo>
                      <a:pt x="65" y="174"/>
                      <a:pt x="90" y="149"/>
                      <a:pt x="121" y="149"/>
                    </a:cubicBezTo>
                    <a:cubicBezTo>
                      <a:pt x="153" y="149"/>
                      <a:pt x="178" y="174"/>
                      <a:pt x="178" y="205"/>
                    </a:cubicBezTo>
                    <a:cubicBezTo>
                      <a:pt x="178" y="237"/>
                      <a:pt x="153" y="262"/>
                      <a:pt x="121" y="262"/>
                    </a:cubicBezTo>
                    <a:close/>
                    <a:moveTo>
                      <a:pt x="143" y="205"/>
                    </a:moveTo>
                    <a:cubicBezTo>
                      <a:pt x="143" y="217"/>
                      <a:pt x="133" y="227"/>
                      <a:pt x="121" y="227"/>
                    </a:cubicBezTo>
                    <a:cubicBezTo>
                      <a:pt x="109" y="227"/>
                      <a:pt x="100" y="217"/>
                      <a:pt x="100" y="205"/>
                    </a:cubicBezTo>
                    <a:cubicBezTo>
                      <a:pt x="100" y="193"/>
                      <a:pt x="109" y="184"/>
                      <a:pt x="121" y="184"/>
                    </a:cubicBezTo>
                    <a:cubicBezTo>
                      <a:pt x="133" y="184"/>
                      <a:pt x="143" y="193"/>
                      <a:pt x="143" y="205"/>
                    </a:cubicBezTo>
                    <a:close/>
                    <a:moveTo>
                      <a:pt x="320" y="85"/>
                    </a:moveTo>
                    <a:cubicBezTo>
                      <a:pt x="312" y="82"/>
                      <a:pt x="312" y="82"/>
                      <a:pt x="312" y="82"/>
                    </a:cubicBezTo>
                    <a:cubicBezTo>
                      <a:pt x="314" y="73"/>
                      <a:pt x="314" y="64"/>
                      <a:pt x="313" y="56"/>
                    </a:cubicBezTo>
                    <a:cubicBezTo>
                      <a:pt x="320" y="53"/>
                      <a:pt x="320" y="53"/>
                      <a:pt x="320" y="53"/>
                    </a:cubicBezTo>
                    <a:cubicBezTo>
                      <a:pt x="322" y="52"/>
                      <a:pt x="323" y="50"/>
                      <a:pt x="322" y="49"/>
                    </a:cubicBezTo>
                    <a:cubicBezTo>
                      <a:pt x="317" y="35"/>
                      <a:pt x="317" y="35"/>
                      <a:pt x="317" y="35"/>
                    </a:cubicBezTo>
                    <a:cubicBezTo>
                      <a:pt x="316" y="34"/>
                      <a:pt x="314" y="33"/>
                      <a:pt x="313" y="34"/>
                    </a:cubicBezTo>
                    <a:cubicBezTo>
                      <a:pt x="305" y="37"/>
                      <a:pt x="305" y="37"/>
                      <a:pt x="305" y="37"/>
                    </a:cubicBezTo>
                    <a:cubicBezTo>
                      <a:pt x="300" y="29"/>
                      <a:pt x="294" y="23"/>
                      <a:pt x="287" y="19"/>
                    </a:cubicBezTo>
                    <a:cubicBezTo>
                      <a:pt x="290" y="11"/>
                      <a:pt x="290" y="11"/>
                      <a:pt x="290" y="11"/>
                    </a:cubicBezTo>
                    <a:cubicBezTo>
                      <a:pt x="290" y="10"/>
                      <a:pt x="290" y="9"/>
                      <a:pt x="290" y="9"/>
                    </a:cubicBezTo>
                    <a:cubicBezTo>
                      <a:pt x="290" y="8"/>
                      <a:pt x="289" y="7"/>
                      <a:pt x="288" y="7"/>
                    </a:cubicBezTo>
                    <a:cubicBezTo>
                      <a:pt x="275" y="1"/>
                      <a:pt x="275" y="1"/>
                      <a:pt x="275" y="1"/>
                    </a:cubicBezTo>
                    <a:cubicBezTo>
                      <a:pt x="273" y="0"/>
                      <a:pt x="272" y="1"/>
                      <a:pt x="271" y="3"/>
                    </a:cubicBezTo>
                    <a:cubicBezTo>
                      <a:pt x="268" y="11"/>
                      <a:pt x="268" y="11"/>
                      <a:pt x="268" y="11"/>
                    </a:cubicBezTo>
                    <a:cubicBezTo>
                      <a:pt x="259" y="9"/>
                      <a:pt x="251" y="9"/>
                      <a:pt x="243" y="10"/>
                    </a:cubicBezTo>
                    <a:cubicBezTo>
                      <a:pt x="239" y="2"/>
                      <a:pt x="239" y="2"/>
                      <a:pt x="239" y="2"/>
                    </a:cubicBezTo>
                    <a:cubicBezTo>
                      <a:pt x="239" y="1"/>
                      <a:pt x="237" y="0"/>
                      <a:pt x="235" y="1"/>
                    </a:cubicBezTo>
                    <a:cubicBezTo>
                      <a:pt x="222" y="6"/>
                      <a:pt x="222" y="6"/>
                      <a:pt x="222" y="6"/>
                    </a:cubicBezTo>
                    <a:cubicBezTo>
                      <a:pt x="220" y="7"/>
                      <a:pt x="220" y="8"/>
                      <a:pt x="220" y="10"/>
                    </a:cubicBezTo>
                    <a:cubicBezTo>
                      <a:pt x="223" y="18"/>
                      <a:pt x="223" y="18"/>
                      <a:pt x="223" y="18"/>
                    </a:cubicBezTo>
                    <a:cubicBezTo>
                      <a:pt x="216" y="23"/>
                      <a:pt x="210" y="28"/>
                      <a:pt x="205" y="36"/>
                    </a:cubicBezTo>
                    <a:cubicBezTo>
                      <a:pt x="198" y="32"/>
                      <a:pt x="198" y="32"/>
                      <a:pt x="198" y="32"/>
                    </a:cubicBezTo>
                    <a:cubicBezTo>
                      <a:pt x="196" y="32"/>
                      <a:pt x="194" y="32"/>
                      <a:pt x="194" y="34"/>
                    </a:cubicBezTo>
                    <a:cubicBezTo>
                      <a:pt x="188" y="47"/>
                      <a:pt x="188" y="47"/>
                      <a:pt x="188" y="47"/>
                    </a:cubicBezTo>
                    <a:cubicBezTo>
                      <a:pt x="188" y="48"/>
                      <a:pt x="188" y="49"/>
                      <a:pt x="188" y="50"/>
                    </a:cubicBezTo>
                    <a:cubicBezTo>
                      <a:pt x="188" y="50"/>
                      <a:pt x="189" y="51"/>
                      <a:pt x="189" y="51"/>
                    </a:cubicBezTo>
                    <a:cubicBezTo>
                      <a:pt x="197" y="54"/>
                      <a:pt x="197" y="54"/>
                      <a:pt x="197" y="54"/>
                    </a:cubicBezTo>
                    <a:cubicBezTo>
                      <a:pt x="195" y="63"/>
                      <a:pt x="195" y="71"/>
                      <a:pt x="196" y="80"/>
                    </a:cubicBezTo>
                    <a:cubicBezTo>
                      <a:pt x="189" y="83"/>
                      <a:pt x="189" y="83"/>
                      <a:pt x="189" y="83"/>
                    </a:cubicBezTo>
                    <a:cubicBezTo>
                      <a:pt x="188" y="83"/>
                      <a:pt x="187" y="85"/>
                      <a:pt x="187" y="87"/>
                    </a:cubicBezTo>
                    <a:cubicBezTo>
                      <a:pt x="193" y="100"/>
                      <a:pt x="193" y="100"/>
                      <a:pt x="193" y="100"/>
                    </a:cubicBezTo>
                    <a:cubicBezTo>
                      <a:pt x="194" y="102"/>
                      <a:pt x="195" y="103"/>
                      <a:pt x="197" y="102"/>
                    </a:cubicBezTo>
                    <a:cubicBezTo>
                      <a:pt x="204" y="99"/>
                      <a:pt x="204" y="99"/>
                      <a:pt x="204" y="99"/>
                    </a:cubicBezTo>
                    <a:cubicBezTo>
                      <a:pt x="208" y="107"/>
                      <a:pt x="214" y="113"/>
                      <a:pt x="221" y="118"/>
                    </a:cubicBezTo>
                    <a:cubicBezTo>
                      <a:pt x="218" y="125"/>
                      <a:pt x="218" y="125"/>
                      <a:pt x="218" y="125"/>
                    </a:cubicBezTo>
                    <a:cubicBezTo>
                      <a:pt x="218" y="126"/>
                      <a:pt x="218" y="128"/>
                      <a:pt x="220" y="129"/>
                    </a:cubicBezTo>
                    <a:cubicBezTo>
                      <a:pt x="233" y="135"/>
                      <a:pt x="233" y="135"/>
                      <a:pt x="233" y="135"/>
                    </a:cubicBezTo>
                    <a:cubicBezTo>
                      <a:pt x="234" y="135"/>
                      <a:pt x="235" y="135"/>
                      <a:pt x="236" y="135"/>
                    </a:cubicBezTo>
                    <a:cubicBezTo>
                      <a:pt x="237" y="134"/>
                      <a:pt x="237" y="134"/>
                      <a:pt x="237" y="133"/>
                    </a:cubicBezTo>
                    <a:cubicBezTo>
                      <a:pt x="240" y="126"/>
                      <a:pt x="240" y="126"/>
                      <a:pt x="240" y="126"/>
                    </a:cubicBezTo>
                    <a:cubicBezTo>
                      <a:pt x="249" y="128"/>
                      <a:pt x="258" y="128"/>
                      <a:pt x="267" y="127"/>
                    </a:cubicBezTo>
                    <a:cubicBezTo>
                      <a:pt x="269" y="133"/>
                      <a:pt x="269" y="133"/>
                      <a:pt x="269" y="133"/>
                    </a:cubicBezTo>
                    <a:cubicBezTo>
                      <a:pt x="270" y="135"/>
                      <a:pt x="272" y="136"/>
                      <a:pt x="273" y="135"/>
                    </a:cubicBezTo>
                    <a:cubicBezTo>
                      <a:pt x="287" y="130"/>
                      <a:pt x="287" y="130"/>
                      <a:pt x="287" y="130"/>
                    </a:cubicBezTo>
                    <a:cubicBezTo>
                      <a:pt x="288" y="129"/>
                      <a:pt x="289" y="127"/>
                      <a:pt x="289" y="126"/>
                    </a:cubicBezTo>
                    <a:cubicBezTo>
                      <a:pt x="286" y="119"/>
                      <a:pt x="286" y="119"/>
                      <a:pt x="286" y="119"/>
                    </a:cubicBezTo>
                    <a:cubicBezTo>
                      <a:pt x="293" y="114"/>
                      <a:pt x="300" y="108"/>
                      <a:pt x="304" y="101"/>
                    </a:cubicBezTo>
                    <a:cubicBezTo>
                      <a:pt x="311" y="104"/>
                      <a:pt x="311" y="104"/>
                      <a:pt x="311" y="104"/>
                    </a:cubicBezTo>
                    <a:cubicBezTo>
                      <a:pt x="313" y="104"/>
                      <a:pt x="315" y="104"/>
                      <a:pt x="316" y="102"/>
                    </a:cubicBezTo>
                    <a:cubicBezTo>
                      <a:pt x="321" y="89"/>
                      <a:pt x="321" y="89"/>
                      <a:pt x="321" y="89"/>
                    </a:cubicBezTo>
                    <a:cubicBezTo>
                      <a:pt x="322" y="87"/>
                      <a:pt x="321" y="85"/>
                      <a:pt x="320" y="85"/>
                    </a:cubicBezTo>
                    <a:close/>
                    <a:moveTo>
                      <a:pt x="267" y="98"/>
                    </a:moveTo>
                    <a:cubicBezTo>
                      <a:pt x="250" y="104"/>
                      <a:pt x="231" y="96"/>
                      <a:pt x="225" y="80"/>
                    </a:cubicBezTo>
                    <a:cubicBezTo>
                      <a:pt x="218" y="63"/>
                      <a:pt x="226" y="44"/>
                      <a:pt x="243" y="38"/>
                    </a:cubicBezTo>
                    <a:cubicBezTo>
                      <a:pt x="259" y="31"/>
                      <a:pt x="278" y="39"/>
                      <a:pt x="285" y="56"/>
                    </a:cubicBezTo>
                    <a:cubicBezTo>
                      <a:pt x="291" y="72"/>
                      <a:pt x="283" y="91"/>
                      <a:pt x="267" y="98"/>
                    </a:cubicBezTo>
                    <a:close/>
                    <a:moveTo>
                      <a:pt x="266" y="63"/>
                    </a:moveTo>
                    <a:cubicBezTo>
                      <a:pt x="269" y="70"/>
                      <a:pt x="266" y="77"/>
                      <a:pt x="259" y="79"/>
                    </a:cubicBezTo>
                    <a:cubicBezTo>
                      <a:pt x="253" y="82"/>
                      <a:pt x="246" y="79"/>
                      <a:pt x="243" y="72"/>
                    </a:cubicBezTo>
                    <a:cubicBezTo>
                      <a:pt x="241" y="66"/>
                      <a:pt x="244" y="59"/>
                      <a:pt x="250" y="56"/>
                    </a:cubicBezTo>
                    <a:cubicBezTo>
                      <a:pt x="257" y="54"/>
                      <a:pt x="264" y="57"/>
                      <a:pt x="266" y="6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ṡľïdé">
                <a:extLst>
                  <a:ext uri="{FF2B5EF4-FFF2-40B4-BE49-F238E27FC236}">
                    <a16:creationId xmlns:a16="http://schemas.microsoft.com/office/drawing/2014/main" id="{B7C59351-B275-6B02-7AD4-1F3DC8A89339}"/>
                  </a:ext>
                </a:extLst>
              </p:cNvPr>
              <p:cNvSpPr/>
              <p:nvPr/>
            </p:nvSpPr>
            <p:spPr bwMode="auto">
              <a:xfrm>
                <a:off x="8470188" y="2697450"/>
                <a:ext cx="803609" cy="803609"/>
              </a:xfrm>
              <a:custGeom>
                <a:avLst/>
                <a:gdLst>
                  <a:gd name="T0" fmla="*/ 324 w 324"/>
                  <a:gd name="T1" fmla="*/ 182 h 324"/>
                  <a:gd name="T2" fmla="*/ 324 w 324"/>
                  <a:gd name="T3" fmla="*/ 142 h 324"/>
                  <a:gd name="T4" fmla="*/ 292 w 324"/>
                  <a:gd name="T5" fmla="*/ 142 h 324"/>
                  <a:gd name="T6" fmla="*/ 285 w 324"/>
                  <a:gd name="T7" fmla="*/ 114 h 324"/>
                  <a:gd name="T8" fmla="*/ 313 w 324"/>
                  <a:gd name="T9" fmla="*/ 98 h 324"/>
                  <a:gd name="T10" fmla="*/ 292 w 324"/>
                  <a:gd name="T11" fmla="*/ 63 h 324"/>
                  <a:gd name="T12" fmla="*/ 265 w 324"/>
                  <a:gd name="T13" fmla="*/ 79 h 324"/>
                  <a:gd name="T14" fmla="*/ 245 w 324"/>
                  <a:gd name="T15" fmla="*/ 59 h 324"/>
                  <a:gd name="T16" fmla="*/ 261 w 324"/>
                  <a:gd name="T17" fmla="*/ 32 h 324"/>
                  <a:gd name="T18" fmla="*/ 226 w 324"/>
                  <a:gd name="T19" fmla="*/ 11 h 324"/>
                  <a:gd name="T20" fmla="*/ 210 w 324"/>
                  <a:gd name="T21" fmla="*/ 39 h 324"/>
                  <a:gd name="T22" fmla="*/ 182 w 324"/>
                  <a:gd name="T23" fmla="*/ 32 h 324"/>
                  <a:gd name="T24" fmla="*/ 182 w 324"/>
                  <a:gd name="T25" fmla="*/ 0 h 324"/>
                  <a:gd name="T26" fmla="*/ 142 w 324"/>
                  <a:gd name="T27" fmla="*/ 0 h 324"/>
                  <a:gd name="T28" fmla="*/ 142 w 324"/>
                  <a:gd name="T29" fmla="*/ 32 h 324"/>
                  <a:gd name="T30" fmla="*/ 115 w 324"/>
                  <a:gd name="T31" fmla="*/ 39 h 324"/>
                  <a:gd name="T32" fmla="*/ 99 w 324"/>
                  <a:gd name="T33" fmla="*/ 11 h 324"/>
                  <a:gd name="T34" fmla="*/ 63 w 324"/>
                  <a:gd name="T35" fmla="*/ 32 h 324"/>
                  <a:gd name="T36" fmla="*/ 79 w 324"/>
                  <a:gd name="T37" fmla="*/ 59 h 324"/>
                  <a:gd name="T38" fmla="*/ 60 w 324"/>
                  <a:gd name="T39" fmla="*/ 79 h 324"/>
                  <a:gd name="T40" fmla="*/ 32 w 324"/>
                  <a:gd name="T41" fmla="*/ 63 h 324"/>
                  <a:gd name="T42" fmla="*/ 12 w 324"/>
                  <a:gd name="T43" fmla="*/ 98 h 324"/>
                  <a:gd name="T44" fmla="*/ 39 w 324"/>
                  <a:gd name="T45" fmla="*/ 114 h 324"/>
                  <a:gd name="T46" fmla="*/ 32 w 324"/>
                  <a:gd name="T47" fmla="*/ 142 h 324"/>
                  <a:gd name="T48" fmla="*/ 0 w 324"/>
                  <a:gd name="T49" fmla="*/ 142 h 324"/>
                  <a:gd name="T50" fmla="*/ 0 w 324"/>
                  <a:gd name="T51" fmla="*/ 182 h 324"/>
                  <a:gd name="T52" fmla="*/ 32 w 324"/>
                  <a:gd name="T53" fmla="*/ 182 h 324"/>
                  <a:gd name="T54" fmla="*/ 39 w 324"/>
                  <a:gd name="T55" fmla="*/ 209 h 324"/>
                  <a:gd name="T56" fmla="*/ 12 w 324"/>
                  <a:gd name="T57" fmla="*/ 226 h 324"/>
                  <a:gd name="T58" fmla="*/ 32 w 324"/>
                  <a:gd name="T59" fmla="*/ 261 h 324"/>
                  <a:gd name="T60" fmla="*/ 60 w 324"/>
                  <a:gd name="T61" fmla="*/ 245 h 324"/>
                  <a:gd name="T62" fmla="*/ 79 w 324"/>
                  <a:gd name="T63" fmla="*/ 265 h 324"/>
                  <a:gd name="T64" fmla="*/ 63 w 324"/>
                  <a:gd name="T65" fmla="*/ 292 h 324"/>
                  <a:gd name="T66" fmla="*/ 99 w 324"/>
                  <a:gd name="T67" fmla="*/ 313 h 324"/>
                  <a:gd name="T68" fmla="*/ 115 w 324"/>
                  <a:gd name="T69" fmla="*/ 285 h 324"/>
                  <a:gd name="T70" fmla="*/ 142 w 324"/>
                  <a:gd name="T71" fmla="*/ 292 h 324"/>
                  <a:gd name="T72" fmla="*/ 142 w 324"/>
                  <a:gd name="T73" fmla="*/ 324 h 324"/>
                  <a:gd name="T74" fmla="*/ 182 w 324"/>
                  <a:gd name="T75" fmla="*/ 324 h 324"/>
                  <a:gd name="T76" fmla="*/ 182 w 324"/>
                  <a:gd name="T77" fmla="*/ 292 h 324"/>
                  <a:gd name="T78" fmla="*/ 210 w 324"/>
                  <a:gd name="T79" fmla="*/ 285 h 324"/>
                  <a:gd name="T80" fmla="*/ 226 w 324"/>
                  <a:gd name="T81" fmla="*/ 313 h 324"/>
                  <a:gd name="T82" fmla="*/ 261 w 324"/>
                  <a:gd name="T83" fmla="*/ 292 h 324"/>
                  <a:gd name="T84" fmla="*/ 245 w 324"/>
                  <a:gd name="T85" fmla="*/ 265 h 324"/>
                  <a:gd name="T86" fmla="*/ 265 w 324"/>
                  <a:gd name="T87" fmla="*/ 245 h 324"/>
                  <a:gd name="T88" fmla="*/ 292 w 324"/>
                  <a:gd name="T89" fmla="*/ 261 h 324"/>
                  <a:gd name="T90" fmla="*/ 313 w 324"/>
                  <a:gd name="T91" fmla="*/ 226 h 324"/>
                  <a:gd name="T92" fmla="*/ 285 w 324"/>
                  <a:gd name="T93" fmla="*/ 209 h 324"/>
                  <a:gd name="T94" fmla="*/ 292 w 324"/>
                  <a:gd name="T95" fmla="*/ 182 h 324"/>
                  <a:gd name="T96" fmla="*/ 324 w 324"/>
                  <a:gd name="T97" fmla="*/ 182 h 324"/>
                  <a:gd name="T98" fmla="*/ 162 w 324"/>
                  <a:gd name="T99" fmla="*/ 253 h 324"/>
                  <a:gd name="T100" fmla="*/ 71 w 324"/>
                  <a:gd name="T101" fmla="*/ 162 h 324"/>
                  <a:gd name="T102" fmla="*/ 162 w 324"/>
                  <a:gd name="T103" fmla="*/ 71 h 324"/>
                  <a:gd name="T104" fmla="*/ 253 w 324"/>
                  <a:gd name="T105" fmla="*/ 162 h 324"/>
                  <a:gd name="T106" fmla="*/ 162 w 324"/>
                  <a:gd name="T107" fmla="*/ 253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4" h="324">
                    <a:moveTo>
                      <a:pt x="324" y="182"/>
                    </a:moveTo>
                    <a:cubicBezTo>
                      <a:pt x="324" y="142"/>
                      <a:pt x="324" y="142"/>
                      <a:pt x="324" y="142"/>
                    </a:cubicBezTo>
                    <a:cubicBezTo>
                      <a:pt x="292" y="142"/>
                      <a:pt x="292" y="142"/>
                      <a:pt x="292" y="142"/>
                    </a:cubicBezTo>
                    <a:cubicBezTo>
                      <a:pt x="291" y="132"/>
                      <a:pt x="288" y="123"/>
                      <a:pt x="285" y="114"/>
                    </a:cubicBezTo>
                    <a:cubicBezTo>
                      <a:pt x="313" y="98"/>
                      <a:pt x="313" y="98"/>
                      <a:pt x="313" y="98"/>
                    </a:cubicBezTo>
                    <a:cubicBezTo>
                      <a:pt x="292" y="63"/>
                      <a:pt x="292" y="63"/>
                      <a:pt x="292" y="63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59" y="72"/>
                      <a:pt x="252" y="65"/>
                      <a:pt x="245" y="59"/>
                    </a:cubicBezTo>
                    <a:cubicBezTo>
                      <a:pt x="261" y="32"/>
                      <a:pt x="261" y="32"/>
                      <a:pt x="261" y="32"/>
                    </a:cubicBezTo>
                    <a:cubicBezTo>
                      <a:pt x="226" y="11"/>
                      <a:pt x="226" y="11"/>
                      <a:pt x="226" y="11"/>
                    </a:cubicBezTo>
                    <a:cubicBezTo>
                      <a:pt x="210" y="39"/>
                      <a:pt x="210" y="39"/>
                      <a:pt x="210" y="39"/>
                    </a:cubicBezTo>
                    <a:cubicBezTo>
                      <a:pt x="201" y="36"/>
                      <a:pt x="192" y="33"/>
                      <a:pt x="182" y="32"/>
                    </a:cubicBezTo>
                    <a:cubicBezTo>
                      <a:pt x="182" y="0"/>
                      <a:pt x="182" y="0"/>
                      <a:pt x="18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32"/>
                      <a:pt x="142" y="32"/>
                      <a:pt x="142" y="32"/>
                    </a:cubicBezTo>
                    <a:cubicBezTo>
                      <a:pt x="132" y="33"/>
                      <a:pt x="123" y="36"/>
                      <a:pt x="115" y="39"/>
                    </a:cubicBezTo>
                    <a:cubicBezTo>
                      <a:pt x="99" y="11"/>
                      <a:pt x="99" y="11"/>
                      <a:pt x="99" y="11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2" y="65"/>
                      <a:pt x="65" y="72"/>
                      <a:pt x="60" y="79"/>
                    </a:cubicBezTo>
                    <a:cubicBezTo>
                      <a:pt x="32" y="63"/>
                      <a:pt x="32" y="63"/>
                      <a:pt x="32" y="63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39" y="114"/>
                      <a:pt x="39" y="114"/>
                      <a:pt x="39" y="114"/>
                    </a:cubicBezTo>
                    <a:cubicBezTo>
                      <a:pt x="36" y="123"/>
                      <a:pt x="34" y="132"/>
                      <a:pt x="32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32" y="182"/>
                      <a:pt x="32" y="182"/>
                      <a:pt x="32" y="182"/>
                    </a:cubicBezTo>
                    <a:cubicBezTo>
                      <a:pt x="34" y="192"/>
                      <a:pt x="36" y="201"/>
                      <a:pt x="39" y="209"/>
                    </a:cubicBezTo>
                    <a:cubicBezTo>
                      <a:pt x="12" y="226"/>
                      <a:pt x="12" y="226"/>
                      <a:pt x="12" y="226"/>
                    </a:cubicBezTo>
                    <a:cubicBezTo>
                      <a:pt x="32" y="261"/>
                      <a:pt x="32" y="261"/>
                      <a:pt x="32" y="261"/>
                    </a:cubicBezTo>
                    <a:cubicBezTo>
                      <a:pt x="60" y="245"/>
                      <a:pt x="60" y="245"/>
                      <a:pt x="60" y="245"/>
                    </a:cubicBezTo>
                    <a:cubicBezTo>
                      <a:pt x="65" y="252"/>
                      <a:pt x="72" y="259"/>
                      <a:pt x="79" y="265"/>
                    </a:cubicBezTo>
                    <a:cubicBezTo>
                      <a:pt x="63" y="292"/>
                      <a:pt x="63" y="292"/>
                      <a:pt x="63" y="292"/>
                    </a:cubicBezTo>
                    <a:cubicBezTo>
                      <a:pt x="99" y="313"/>
                      <a:pt x="99" y="313"/>
                      <a:pt x="99" y="313"/>
                    </a:cubicBezTo>
                    <a:cubicBezTo>
                      <a:pt x="115" y="285"/>
                      <a:pt x="115" y="285"/>
                      <a:pt x="115" y="285"/>
                    </a:cubicBezTo>
                    <a:cubicBezTo>
                      <a:pt x="123" y="288"/>
                      <a:pt x="132" y="291"/>
                      <a:pt x="142" y="292"/>
                    </a:cubicBezTo>
                    <a:cubicBezTo>
                      <a:pt x="142" y="324"/>
                      <a:pt x="142" y="324"/>
                      <a:pt x="142" y="324"/>
                    </a:cubicBezTo>
                    <a:cubicBezTo>
                      <a:pt x="182" y="324"/>
                      <a:pt x="182" y="324"/>
                      <a:pt x="182" y="324"/>
                    </a:cubicBezTo>
                    <a:cubicBezTo>
                      <a:pt x="182" y="292"/>
                      <a:pt x="182" y="292"/>
                      <a:pt x="182" y="292"/>
                    </a:cubicBezTo>
                    <a:cubicBezTo>
                      <a:pt x="192" y="291"/>
                      <a:pt x="201" y="288"/>
                      <a:pt x="210" y="285"/>
                    </a:cubicBezTo>
                    <a:cubicBezTo>
                      <a:pt x="226" y="313"/>
                      <a:pt x="226" y="313"/>
                      <a:pt x="226" y="313"/>
                    </a:cubicBezTo>
                    <a:cubicBezTo>
                      <a:pt x="261" y="292"/>
                      <a:pt x="261" y="292"/>
                      <a:pt x="261" y="292"/>
                    </a:cubicBezTo>
                    <a:cubicBezTo>
                      <a:pt x="245" y="265"/>
                      <a:pt x="245" y="265"/>
                      <a:pt x="245" y="265"/>
                    </a:cubicBezTo>
                    <a:cubicBezTo>
                      <a:pt x="252" y="259"/>
                      <a:pt x="259" y="252"/>
                      <a:pt x="265" y="245"/>
                    </a:cubicBezTo>
                    <a:cubicBezTo>
                      <a:pt x="292" y="261"/>
                      <a:pt x="292" y="261"/>
                      <a:pt x="292" y="261"/>
                    </a:cubicBezTo>
                    <a:cubicBezTo>
                      <a:pt x="313" y="226"/>
                      <a:pt x="313" y="226"/>
                      <a:pt x="313" y="226"/>
                    </a:cubicBezTo>
                    <a:cubicBezTo>
                      <a:pt x="285" y="209"/>
                      <a:pt x="285" y="209"/>
                      <a:pt x="285" y="209"/>
                    </a:cubicBezTo>
                    <a:cubicBezTo>
                      <a:pt x="288" y="201"/>
                      <a:pt x="291" y="192"/>
                      <a:pt x="292" y="182"/>
                    </a:cubicBezTo>
                    <a:cubicBezTo>
                      <a:pt x="324" y="182"/>
                      <a:pt x="324" y="182"/>
                      <a:pt x="324" y="182"/>
                    </a:cubicBezTo>
                    <a:close/>
                    <a:moveTo>
                      <a:pt x="162" y="253"/>
                    </a:moveTo>
                    <a:cubicBezTo>
                      <a:pt x="112" y="253"/>
                      <a:pt x="71" y="212"/>
                      <a:pt x="71" y="162"/>
                    </a:cubicBezTo>
                    <a:cubicBezTo>
                      <a:pt x="71" y="112"/>
                      <a:pt x="112" y="71"/>
                      <a:pt x="162" y="71"/>
                    </a:cubicBezTo>
                    <a:cubicBezTo>
                      <a:pt x="213" y="71"/>
                      <a:pt x="253" y="112"/>
                      <a:pt x="253" y="162"/>
                    </a:cubicBezTo>
                    <a:cubicBezTo>
                      <a:pt x="253" y="212"/>
                      <a:pt x="213" y="253"/>
                      <a:pt x="162" y="2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ṩľîḓe">
                <a:extLst>
                  <a:ext uri="{FF2B5EF4-FFF2-40B4-BE49-F238E27FC236}">
                    <a16:creationId xmlns:a16="http://schemas.microsoft.com/office/drawing/2014/main" id="{177022B4-2491-C0F7-63F1-2F1E80D7CCA1}"/>
                  </a:ext>
                </a:extLst>
              </p:cNvPr>
              <p:cNvSpPr/>
              <p:nvPr/>
            </p:nvSpPr>
            <p:spPr bwMode="auto">
              <a:xfrm>
                <a:off x="8784581" y="3011842"/>
                <a:ext cx="173357" cy="17335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0" name="iṧľïḓê">
              <a:extLst>
                <a:ext uri="{FF2B5EF4-FFF2-40B4-BE49-F238E27FC236}">
                  <a16:creationId xmlns:a16="http://schemas.microsoft.com/office/drawing/2014/main" id="{4EE3623E-225C-DE5E-D63C-7F44A8D44795}"/>
                </a:ext>
              </a:extLst>
            </p:cNvPr>
            <p:cNvCxnSpPr/>
            <p:nvPr/>
          </p:nvCxnSpPr>
          <p:spPr>
            <a:xfrm>
              <a:off x="2186935" y="3609704"/>
              <a:ext cx="3580097" cy="0"/>
            </a:xfrm>
            <a:prstGeom prst="line">
              <a:avLst/>
            </a:prstGeom>
            <a:ln w="6350"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iṣļiďé">
              <a:extLst>
                <a:ext uri="{FF2B5EF4-FFF2-40B4-BE49-F238E27FC236}">
                  <a16:creationId xmlns:a16="http://schemas.microsoft.com/office/drawing/2014/main" id="{95EB0A8B-4DAF-AA01-3526-37487E3E3221}"/>
                </a:ext>
              </a:extLst>
            </p:cNvPr>
            <p:cNvCxnSpPr/>
            <p:nvPr/>
          </p:nvCxnSpPr>
          <p:spPr>
            <a:xfrm>
              <a:off x="2186935" y="4363486"/>
              <a:ext cx="3580097" cy="0"/>
            </a:xfrm>
            <a:prstGeom prst="line">
              <a:avLst/>
            </a:prstGeom>
            <a:ln w="6350"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itle">
              <a:extLst>
                <a:ext uri="{FF2B5EF4-FFF2-40B4-BE49-F238E27FC236}">
                  <a16:creationId xmlns:a16="http://schemas.microsoft.com/office/drawing/2014/main" id="{D8C5DF66-E351-6336-54A5-299F6AC3D67C}"/>
                </a:ext>
              </a:extLst>
            </p:cNvPr>
            <p:cNvSpPr txBox="1"/>
            <p:nvPr/>
          </p:nvSpPr>
          <p:spPr>
            <a:xfrm>
              <a:off x="660400" y="1130300"/>
              <a:ext cx="10858500" cy="461665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系统要求与数据备份</a:t>
              </a:r>
              <a:endParaRPr lang="en-US" dirty="0"/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91DDDBB5-3BD9-1F6E-DB5B-4543CC6B91E9}"/>
                </a:ext>
              </a:extLst>
            </p:cNvPr>
            <p:cNvGrpSpPr/>
            <p:nvPr/>
          </p:nvGrpSpPr>
          <p:grpSpPr>
            <a:xfrm>
              <a:off x="1575107" y="2898570"/>
              <a:ext cx="4080143" cy="668491"/>
              <a:chOff x="1575107" y="2898570"/>
              <a:chExt cx="4080143" cy="668491"/>
            </a:xfrm>
          </p:grpSpPr>
          <p:sp>
            <p:nvSpPr>
              <p:cNvPr id="22" name="IconBackground1">
                <a:extLst>
                  <a:ext uri="{FF2B5EF4-FFF2-40B4-BE49-F238E27FC236}">
                    <a16:creationId xmlns:a16="http://schemas.microsoft.com/office/drawing/2014/main" id="{1002111D-BA38-0CF6-A426-9B004A0630AB}"/>
                  </a:ext>
                </a:extLst>
              </p:cNvPr>
              <p:cNvSpPr/>
              <p:nvPr/>
            </p:nvSpPr>
            <p:spPr>
              <a:xfrm>
                <a:off x="1575107" y="2993544"/>
                <a:ext cx="478418" cy="478543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3" name="Icon1">
                <a:extLst>
                  <a:ext uri="{FF2B5EF4-FFF2-40B4-BE49-F238E27FC236}">
                    <a16:creationId xmlns:a16="http://schemas.microsoft.com/office/drawing/2014/main" id="{2324268F-F1D8-304D-21AE-A1191C30A82A}"/>
                  </a:ext>
                </a:extLst>
              </p:cNvPr>
              <p:cNvSpPr/>
              <p:nvPr/>
            </p:nvSpPr>
            <p:spPr bwMode="auto">
              <a:xfrm>
                <a:off x="1648330" y="3142019"/>
                <a:ext cx="331972" cy="181593"/>
              </a:xfrm>
              <a:custGeom>
                <a:avLst/>
                <a:gdLst>
                  <a:gd name="connsiteX0" fmla="*/ 519545 w 604887"/>
                  <a:gd name="connsiteY0" fmla="*/ 287638 h 330881"/>
                  <a:gd name="connsiteX1" fmla="*/ 521952 w 604887"/>
                  <a:gd name="connsiteY1" fmla="*/ 292006 h 330881"/>
                  <a:gd name="connsiteX2" fmla="*/ 470977 w 604887"/>
                  <a:gd name="connsiteY2" fmla="*/ 330881 h 330881"/>
                  <a:gd name="connsiteX3" fmla="*/ 242795 w 604887"/>
                  <a:gd name="connsiteY3" fmla="*/ 330881 h 330881"/>
                  <a:gd name="connsiteX4" fmla="*/ 239076 w 604887"/>
                  <a:gd name="connsiteY4" fmla="*/ 327387 h 330881"/>
                  <a:gd name="connsiteX5" fmla="*/ 242795 w 604887"/>
                  <a:gd name="connsiteY5" fmla="*/ 323892 h 330881"/>
                  <a:gd name="connsiteX6" fmla="*/ 470977 w 604887"/>
                  <a:gd name="connsiteY6" fmla="*/ 323892 h 330881"/>
                  <a:gd name="connsiteX7" fmla="*/ 515170 w 604887"/>
                  <a:gd name="connsiteY7" fmla="*/ 290040 h 330881"/>
                  <a:gd name="connsiteX8" fmla="*/ 519545 w 604887"/>
                  <a:gd name="connsiteY8" fmla="*/ 287638 h 330881"/>
                  <a:gd name="connsiteX9" fmla="*/ 65630 w 604887"/>
                  <a:gd name="connsiteY9" fmla="*/ 119908 h 330881"/>
                  <a:gd name="connsiteX10" fmla="*/ 46159 w 604887"/>
                  <a:gd name="connsiteY10" fmla="*/ 133449 h 330881"/>
                  <a:gd name="connsiteX11" fmla="*/ 79631 w 604887"/>
                  <a:gd name="connsiteY11" fmla="*/ 153325 h 330881"/>
                  <a:gd name="connsiteX12" fmla="*/ 91663 w 604887"/>
                  <a:gd name="connsiteY12" fmla="*/ 155509 h 330881"/>
                  <a:gd name="connsiteX13" fmla="*/ 98882 w 604887"/>
                  <a:gd name="connsiteY13" fmla="*/ 131047 h 330881"/>
                  <a:gd name="connsiteX14" fmla="*/ 97351 w 604887"/>
                  <a:gd name="connsiteY14" fmla="*/ 119908 h 330881"/>
                  <a:gd name="connsiteX15" fmla="*/ 78537 w 604887"/>
                  <a:gd name="connsiteY15" fmla="*/ 119908 h 330881"/>
                  <a:gd name="connsiteX16" fmla="*/ 71536 w 604887"/>
                  <a:gd name="connsiteY16" fmla="*/ 119908 h 330881"/>
                  <a:gd name="connsiteX17" fmla="*/ 70661 w 604887"/>
                  <a:gd name="connsiteY17" fmla="*/ 119908 h 330881"/>
                  <a:gd name="connsiteX18" fmla="*/ 65630 w 604887"/>
                  <a:gd name="connsiteY18" fmla="*/ 119908 h 330881"/>
                  <a:gd name="connsiteX19" fmla="*/ 52941 w 604887"/>
                  <a:gd name="connsiteY19" fmla="*/ 85180 h 330881"/>
                  <a:gd name="connsiteX20" fmla="*/ 7000 w 604887"/>
                  <a:gd name="connsiteY20" fmla="*/ 131047 h 330881"/>
                  <a:gd name="connsiteX21" fmla="*/ 52941 w 604887"/>
                  <a:gd name="connsiteY21" fmla="*/ 176913 h 330881"/>
                  <a:gd name="connsiteX22" fmla="*/ 86850 w 604887"/>
                  <a:gd name="connsiteY22" fmla="*/ 161624 h 330881"/>
                  <a:gd name="connsiteX23" fmla="*/ 77880 w 604887"/>
                  <a:gd name="connsiteY23" fmla="*/ 160096 h 330881"/>
                  <a:gd name="connsiteX24" fmla="*/ 39159 w 604887"/>
                  <a:gd name="connsiteY24" fmla="*/ 133449 h 330881"/>
                  <a:gd name="connsiteX25" fmla="*/ 65630 w 604887"/>
                  <a:gd name="connsiteY25" fmla="*/ 112919 h 330881"/>
                  <a:gd name="connsiteX26" fmla="*/ 71755 w 604887"/>
                  <a:gd name="connsiteY26" fmla="*/ 112919 h 330881"/>
                  <a:gd name="connsiteX27" fmla="*/ 78537 w 604887"/>
                  <a:gd name="connsiteY27" fmla="*/ 112919 h 330881"/>
                  <a:gd name="connsiteX28" fmla="*/ 94944 w 604887"/>
                  <a:gd name="connsiteY28" fmla="*/ 112919 h 330881"/>
                  <a:gd name="connsiteX29" fmla="*/ 52941 w 604887"/>
                  <a:gd name="connsiteY29" fmla="*/ 85180 h 330881"/>
                  <a:gd name="connsiteX30" fmla="*/ 387434 w 604887"/>
                  <a:gd name="connsiteY30" fmla="*/ 80375 h 330881"/>
                  <a:gd name="connsiteX31" fmla="*/ 386778 w 604887"/>
                  <a:gd name="connsiteY31" fmla="*/ 195915 h 330881"/>
                  <a:gd name="connsiteX32" fmla="*/ 421999 w 604887"/>
                  <a:gd name="connsiteY32" fmla="*/ 214917 h 330881"/>
                  <a:gd name="connsiteX33" fmla="*/ 487410 w 604887"/>
                  <a:gd name="connsiteY33" fmla="*/ 217538 h 330881"/>
                  <a:gd name="connsiteX34" fmla="*/ 534663 w 604887"/>
                  <a:gd name="connsiteY34" fmla="*/ 214917 h 330881"/>
                  <a:gd name="connsiteX35" fmla="*/ 535101 w 604887"/>
                  <a:gd name="connsiteY35" fmla="*/ 214917 h 330881"/>
                  <a:gd name="connsiteX36" fmla="*/ 535976 w 604887"/>
                  <a:gd name="connsiteY36" fmla="*/ 201812 h 330881"/>
                  <a:gd name="connsiteX37" fmla="*/ 388965 w 604887"/>
                  <a:gd name="connsiteY37" fmla="*/ 80375 h 330881"/>
                  <a:gd name="connsiteX38" fmla="*/ 318960 w 604887"/>
                  <a:gd name="connsiteY38" fmla="*/ 80375 h 330881"/>
                  <a:gd name="connsiteX39" fmla="*/ 244143 w 604887"/>
                  <a:gd name="connsiteY39" fmla="*/ 118379 h 330881"/>
                  <a:gd name="connsiteX40" fmla="*/ 243049 w 604887"/>
                  <a:gd name="connsiteY40" fmla="*/ 120126 h 330881"/>
                  <a:gd name="connsiteX41" fmla="*/ 104570 w 604887"/>
                  <a:gd name="connsiteY41" fmla="*/ 120126 h 330881"/>
                  <a:gd name="connsiteX42" fmla="*/ 105882 w 604887"/>
                  <a:gd name="connsiteY42" fmla="*/ 131047 h 330881"/>
                  <a:gd name="connsiteX43" fmla="*/ 99101 w 604887"/>
                  <a:gd name="connsiteY43" fmla="*/ 156819 h 330881"/>
                  <a:gd name="connsiteX44" fmla="*/ 224016 w 604887"/>
                  <a:gd name="connsiteY44" fmla="*/ 178879 h 330881"/>
                  <a:gd name="connsiteX45" fmla="*/ 223797 w 604887"/>
                  <a:gd name="connsiteY45" fmla="*/ 181937 h 330881"/>
                  <a:gd name="connsiteX46" fmla="*/ 222922 w 604887"/>
                  <a:gd name="connsiteY46" fmla="*/ 201812 h 330881"/>
                  <a:gd name="connsiteX47" fmla="*/ 357026 w 604887"/>
                  <a:gd name="connsiteY47" fmla="*/ 291361 h 330881"/>
                  <a:gd name="connsiteX48" fmla="*/ 414561 w 604887"/>
                  <a:gd name="connsiteY48" fmla="*/ 291361 h 330881"/>
                  <a:gd name="connsiteX49" fmla="*/ 534007 w 604887"/>
                  <a:gd name="connsiteY49" fmla="*/ 222124 h 330881"/>
                  <a:gd name="connsiteX50" fmla="*/ 487848 w 604887"/>
                  <a:gd name="connsiteY50" fmla="*/ 224745 h 330881"/>
                  <a:gd name="connsiteX51" fmla="*/ 421562 w 604887"/>
                  <a:gd name="connsiteY51" fmla="*/ 221906 h 330881"/>
                  <a:gd name="connsiteX52" fmla="*/ 380871 w 604887"/>
                  <a:gd name="connsiteY52" fmla="*/ 199846 h 330881"/>
                  <a:gd name="connsiteX53" fmla="*/ 379996 w 604887"/>
                  <a:gd name="connsiteY53" fmla="*/ 80375 h 330881"/>
                  <a:gd name="connsiteX54" fmla="*/ 368839 w 604887"/>
                  <a:gd name="connsiteY54" fmla="*/ 0 h 330881"/>
                  <a:gd name="connsiteX55" fmla="*/ 375840 w 604887"/>
                  <a:gd name="connsiteY55" fmla="*/ 0 h 330881"/>
                  <a:gd name="connsiteX56" fmla="*/ 375840 w 604887"/>
                  <a:gd name="connsiteY56" fmla="*/ 19875 h 330881"/>
                  <a:gd name="connsiteX57" fmla="*/ 604887 w 604887"/>
                  <a:gd name="connsiteY57" fmla="*/ 19875 h 330881"/>
                  <a:gd name="connsiteX58" fmla="*/ 604887 w 604887"/>
                  <a:gd name="connsiteY58" fmla="*/ 26865 h 330881"/>
                  <a:gd name="connsiteX59" fmla="*/ 375840 w 604887"/>
                  <a:gd name="connsiteY59" fmla="*/ 26865 h 330881"/>
                  <a:gd name="connsiteX60" fmla="*/ 375840 w 604887"/>
                  <a:gd name="connsiteY60" fmla="*/ 73386 h 330881"/>
                  <a:gd name="connsiteX61" fmla="*/ 388965 w 604887"/>
                  <a:gd name="connsiteY61" fmla="*/ 73386 h 330881"/>
                  <a:gd name="connsiteX62" fmla="*/ 542976 w 604887"/>
                  <a:gd name="connsiteY62" fmla="*/ 201812 h 330881"/>
                  <a:gd name="connsiteX63" fmla="*/ 414561 w 604887"/>
                  <a:gd name="connsiteY63" fmla="*/ 298350 h 330881"/>
                  <a:gd name="connsiteX64" fmla="*/ 357026 w 604887"/>
                  <a:gd name="connsiteY64" fmla="*/ 298350 h 330881"/>
                  <a:gd name="connsiteX65" fmla="*/ 215922 w 604887"/>
                  <a:gd name="connsiteY65" fmla="*/ 201812 h 330881"/>
                  <a:gd name="connsiteX66" fmla="*/ 216578 w 604887"/>
                  <a:gd name="connsiteY66" fmla="*/ 184558 h 330881"/>
                  <a:gd name="connsiteX67" fmla="*/ 94944 w 604887"/>
                  <a:gd name="connsiteY67" fmla="*/ 163153 h 330881"/>
                  <a:gd name="connsiteX68" fmla="*/ 52941 w 604887"/>
                  <a:gd name="connsiteY68" fmla="*/ 183902 h 330881"/>
                  <a:gd name="connsiteX69" fmla="*/ 0 w 604887"/>
                  <a:gd name="connsiteY69" fmla="*/ 131047 h 330881"/>
                  <a:gd name="connsiteX70" fmla="*/ 52941 w 604887"/>
                  <a:gd name="connsiteY70" fmla="*/ 78191 h 330881"/>
                  <a:gd name="connsiteX71" fmla="*/ 102601 w 604887"/>
                  <a:gd name="connsiteY71" fmla="*/ 112919 h 330881"/>
                  <a:gd name="connsiteX72" fmla="*/ 239330 w 604887"/>
                  <a:gd name="connsiteY72" fmla="*/ 112919 h 330881"/>
                  <a:gd name="connsiteX73" fmla="*/ 318960 w 604887"/>
                  <a:gd name="connsiteY73" fmla="*/ 73386 h 330881"/>
                  <a:gd name="connsiteX74" fmla="*/ 368839 w 604887"/>
                  <a:gd name="connsiteY74" fmla="*/ 73386 h 330881"/>
                  <a:gd name="connsiteX75" fmla="*/ 368839 w 604887"/>
                  <a:gd name="connsiteY75" fmla="*/ 26865 h 330881"/>
                  <a:gd name="connsiteX76" fmla="*/ 173481 w 604887"/>
                  <a:gd name="connsiteY76" fmla="*/ 26865 h 330881"/>
                  <a:gd name="connsiteX77" fmla="*/ 173481 w 604887"/>
                  <a:gd name="connsiteY77" fmla="*/ 19875 h 330881"/>
                  <a:gd name="connsiteX78" fmla="*/ 368839 w 604887"/>
                  <a:gd name="connsiteY78" fmla="*/ 19875 h 330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4887" h="330881">
                    <a:moveTo>
                      <a:pt x="519545" y="287638"/>
                    </a:moveTo>
                    <a:cubicBezTo>
                      <a:pt x="521514" y="288293"/>
                      <a:pt x="522608" y="290259"/>
                      <a:pt x="521952" y="292006"/>
                    </a:cubicBezTo>
                    <a:cubicBezTo>
                      <a:pt x="521514" y="293753"/>
                      <a:pt x="509482" y="330881"/>
                      <a:pt x="470977" y="330881"/>
                    </a:cubicBezTo>
                    <a:lnTo>
                      <a:pt x="242795" y="330881"/>
                    </a:lnTo>
                    <a:cubicBezTo>
                      <a:pt x="240826" y="330881"/>
                      <a:pt x="239076" y="329352"/>
                      <a:pt x="239076" y="327387"/>
                    </a:cubicBezTo>
                    <a:cubicBezTo>
                      <a:pt x="239076" y="325421"/>
                      <a:pt x="240826" y="323892"/>
                      <a:pt x="242795" y="323892"/>
                    </a:cubicBezTo>
                    <a:lnTo>
                      <a:pt x="470977" y="323892"/>
                    </a:lnTo>
                    <a:cubicBezTo>
                      <a:pt x="505325" y="323892"/>
                      <a:pt x="515170" y="290477"/>
                      <a:pt x="515170" y="290040"/>
                    </a:cubicBezTo>
                    <a:cubicBezTo>
                      <a:pt x="515826" y="288293"/>
                      <a:pt x="517795" y="287201"/>
                      <a:pt x="519545" y="287638"/>
                    </a:cubicBezTo>
                    <a:close/>
                    <a:moveTo>
                      <a:pt x="65630" y="119908"/>
                    </a:moveTo>
                    <a:cubicBezTo>
                      <a:pt x="51847" y="119908"/>
                      <a:pt x="46159" y="121655"/>
                      <a:pt x="46159" y="133449"/>
                    </a:cubicBezTo>
                    <a:cubicBezTo>
                      <a:pt x="46159" y="135852"/>
                      <a:pt x="46159" y="143059"/>
                      <a:pt x="79631" y="153325"/>
                    </a:cubicBezTo>
                    <a:lnTo>
                      <a:pt x="91663" y="155509"/>
                    </a:lnTo>
                    <a:cubicBezTo>
                      <a:pt x="96257" y="148083"/>
                      <a:pt x="98882" y="139783"/>
                      <a:pt x="98882" y="131047"/>
                    </a:cubicBezTo>
                    <a:cubicBezTo>
                      <a:pt x="98882" y="127334"/>
                      <a:pt x="98226" y="123621"/>
                      <a:pt x="97351" y="119908"/>
                    </a:cubicBezTo>
                    <a:lnTo>
                      <a:pt x="78537" y="119908"/>
                    </a:lnTo>
                    <a:cubicBezTo>
                      <a:pt x="76130" y="119908"/>
                      <a:pt x="73943" y="119908"/>
                      <a:pt x="71536" y="119908"/>
                    </a:cubicBezTo>
                    <a:lnTo>
                      <a:pt x="70661" y="119908"/>
                    </a:lnTo>
                    <a:cubicBezTo>
                      <a:pt x="68911" y="119908"/>
                      <a:pt x="67161" y="119908"/>
                      <a:pt x="65630" y="119908"/>
                    </a:cubicBezTo>
                    <a:close/>
                    <a:moveTo>
                      <a:pt x="52941" y="85180"/>
                    </a:moveTo>
                    <a:cubicBezTo>
                      <a:pt x="27564" y="85180"/>
                      <a:pt x="7000" y="105711"/>
                      <a:pt x="7000" y="131047"/>
                    </a:cubicBezTo>
                    <a:cubicBezTo>
                      <a:pt x="7000" y="156383"/>
                      <a:pt x="27564" y="176913"/>
                      <a:pt x="52941" y="176913"/>
                    </a:cubicBezTo>
                    <a:cubicBezTo>
                      <a:pt x="65848" y="176913"/>
                      <a:pt x="78318" y="171235"/>
                      <a:pt x="86850" y="161624"/>
                    </a:cubicBezTo>
                    <a:lnTo>
                      <a:pt x="77880" y="160096"/>
                    </a:lnTo>
                    <a:cubicBezTo>
                      <a:pt x="43753" y="149612"/>
                      <a:pt x="39159" y="140657"/>
                      <a:pt x="39159" y="133449"/>
                    </a:cubicBezTo>
                    <a:cubicBezTo>
                      <a:pt x="39159" y="114448"/>
                      <a:pt x="52722" y="112919"/>
                      <a:pt x="65630" y="112919"/>
                    </a:cubicBezTo>
                    <a:cubicBezTo>
                      <a:pt x="67598" y="112919"/>
                      <a:pt x="69567" y="112919"/>
                      <a:pt x="71755" y="112919"/>
                    </a:cubicBezTo>
                    <a:cubicBezTo>
                      <a:pt x="73943" y="112919"/>
                      <a:pt x="76349" y="112919"/>
                      <a:pt x="78537" y="112919"/>
                    </a:cubicBezTo>
                    <a:lnTo>
                      <a:pt x="94944" y="112919"/>
                    </a:lnTo>
                    <a:cubicBezTo>
                      <a:pt x="87725" y="96319"/>
                      <a:pt x="71099" y="85180"/>
                      <a:pt x="52941" y="85180"/>
                    </a:cubicBezTo>
                    <a:close/>
                    <a:moveTo>
                      <a:pt x="387434" y="80375"/>
                    </a:moveTo>
                    <a:cubicBezTo>
                      <a:pt x="383715" y="92388"/>
                      <a:pt x="364026" y="161843"/>
                      <a:pt x="386778" y="195915"/>
                    </a:cubicBezTo>
                    <a:cubicBezTo>
                      <a:pt x="394435" y="207272"/>
                      <a:pt x="406248" y="213606"/>
                      <a:pt x="421999" y="214917"/>
                    </a:cubicBezTo>
                    <a:cubicBezTo>
                      <a:pt x="445845" y="216664"/>
                      <a:pt x="467940" y="217538"/>
                      <a:pt x="487410" y="217538"/>
                    </a:cubicBezTo>
                    <a:cubicBezTo>
                      <a:pt x="518693" y="217538"/>
                      <a:pt x="533132" y="215135"/>
                      <a:pt x="534663" y="214917"/>
                    </a:cubicBezTo>
                    <a:lnTo>
                      <a:pt x="535101" y="214917"/>
                    </a:lnTo>
                    <a:cubicBezTo>
                      <a:pt x="535757" y="210330"/>
                      <a:pt x="535976" y="205962"/>
                      <a:pt x="535976" y="201812"/>
                    </a:cubicBezTo>
                    <a:cubicBezTo>
                      <a:pt x="535976" y="134541"/>
                      <a:pt x="455689" y="80375"/>
                      <a:pt x="388965" y="80375"/>
                    </a:cubicBezTo>
                    <a:close/>
                    <a:moveTo>
                      <a:pt x="318960" y="80375"/>
                    </a:moveTo>
                    <a:cubicBezTo>
                      <a:pt x="286146" y="80375"/>
                      <a:pt x="260988" y="93262"/>
                      <a:pt x="244143" y="118379"/>
                    </a:cubicBezTo>
                    <a:lnTo>
                      <a:pt x="243049" y="120126"/>
                    </a:lnTo>
                    <a:lnTo>
                      <a:pt x="104570" y="120126"/>
                    </a:lnTo>
                    <a:cubicBezTo>
                      <a:pt x="105445" y="123839"/>
                      <a:pt x="105882" y="127334"/>
                      <a:pt x="105882" y="131047"/>
                    </a:cubicBezTo>
                    <a:cubicBezTo>
                      <a:pt x="105882" y="140002"/>
                      <a:pt x="103476" y="148738"/>
                      <a:pt x="99101" y="156819"/>
                    </a:cubicBezTo>
                    <a:lnTo>
                      <a:pt x="224016" y="178879"/>
                    </a:lnTo>
                    <a:lnTo>
                      <a:pt x="223797" y="181937"/>
                    </a:lnTo>
                    <a:cubicBezTo>
                      <a:pt x="223141" y="189144"/>
                      <a:pt x="222922" y="195478"/>
                      <a:pt x="222922" y="201812"/>
                    </a:cubicBezTo>
                    <a:cubicBezTo>
                      <a:pt x="222922" y="267117"/>
                      <a:pt x="259237" y="291361"/>
                      <a:pt x="357026" y="291361"/>
                    </a:cubicBezTo>
                    <a:lnTo>
                      <a:pt x="414561" y="291361"/>
                    </a:lnTo>
                    <a:cubicBezTo>
                      <a:pt x="462908" y="291361"/>
                      <a:pt x="522631" y="279130"/>
                      <a:pt x="534007" y="222124"/>
                    </a:cubicBezTo>
                    <a:cubicBezTo>
                      <a:pt x="528975" y="222998"/>
                      <a:pt x="514756" y="224745"/>
                      <a:pt x="487848" y="224745"/>
                    </a:cubicBezTo>
                    <a:cubicBezTo>
                      <a:pt x="468377" y="224745"/>
                      <a:pt x="446063" y="223653"/>
                      <a:pt x="421562" y="221906"/>
                    </a:cubicBezTo>
                    <a:cubicBezTo>
                      <a:pt x="403404" y="220596"/>
                      <a:pt x="389841" y="213170"/>
                      <a:pt x="380871" y="199846"/>
                    </a:cubicBezTo>
                    <a:cubicBezTo>
                      <a:pt x="357244" y="164245"/>
                      <a:pt x="374746" y="97630"/>
                      <a:pt x="379996" y="80375"/>
                    </a:cubicBezTo>
                    <a:close/>
                    <a:moveTo>
                      <a:pt x="368839" y="0"/>
                    </a:moveTo>
                    <a:lnTo>
                      <a:pt x="375840" y="0"/>
                    </a:lnTo>
                    <a:lnTo>
                      <a:pt x="375840" y="19875"/>
                    </a:lnTo>
                    <a:lnTo>
                      <a:pt x="604887" y="19875"/>
                    </a:lnTo>
                    <a:lnTo>
                      <a:pt x="604887" y="26865"/>
                    </a:lnTo>
                    <a:lnTo>
                      <a:pt x="375840" y="26865"/>
                    </a:lnTo>
                    <a:lnTo>
                      <a:pt x="375840" y="73386"/>
                    </a:lnTo>
                    <a:lnTo>
                      <a:pt x="388965" y="73386"/>
                    </a:lnTo>
                    <a:cubicBezTo>
                      <a:pt x="458752" y="73386"/>
                      <a:pt x="542976" y="130610"/>
                      <a:pt x="542976" y="201812"/>
                    </a:cubicBezTo>
                    <a:cubicBezTo>
                      <a:pt x="542976" y="264059"/>
                      <a:pt x="497473" y="298350"/>
                      <a:pt x="414561" y="298350"/>
                    </a:cubicBezTo>
                    <a:lnTo>
                      <a:pt x="357026" y="298350"/>
                    </a:lnTo>
                    <a:cubicBezTo>
                      <a:pt x="255518" y="298350"/>
                      <a:pt x="215922" y="271267"/>
                      <a:pt x="215922" y="201812"/>
                    </a:cubicBezTo>
                    <a:cubicBezTo>
                      <a:pt x="215922" y="196352"/>
                      <a:pt x="216140" y="190673"/>
                      <a:pt x="216578" y="184558"/>
                    </a:cubicBezTo>
                    <a:lnTo>
                      <a:pt x="94944" y="163153"/>
                    </a:lnTo>
                    <a:cubicBezTo>
                      <a:pt x="84881" y="176040"/>
                      <a:pt x="69349" y="183902"/>
                      <a:pt x="52941" y="183902"/>
                    </a:cubicBezTo>
                    <a:cubicBezTo>
                      <a:pt x="23845" y="183902"/>
                      <a:pt x="0" y="160096"/>
                      <a:pt x="0" y="131047"/>
                    </a:cubicBezTo>
                    <a:cubicBezTo>
                      <a:pt x="0" y="101998"/>
                      <a:pt x="23845" y="78191"/>
                      <a:pt x="52941" y="78191"/>
                    </a:cubicBezTo>
                    <a:cubicBezTo>
                      <a:pt x="75036" y="78191"/>
                      <a:pt x="94944" y="92170"/>
                      <a:pt x="102601" y="112919"/>
                    </a:cubicBezTo>
                    <a:lnTo>
                      <a:pt x="239330" y="112919"/>
                    </a:lnTo>
                    <a:cubicBezTo>
                      <a:pt x="257269" y="87146"/>
                      <a:pt x="284833" y="73386"/>
                      <a:pt x="318960" y="73386"/>
                    </a:cubicBezTo>
                    <a:lnTo>
                      <a:pt x="368839" y="73386"/>
                    </a:lnTo>
                    <a:lnTo>
                      <a:pt x="368839" y="26865"/>
                    </a:lnTo>
                    <a:lnTo>
                      <a:pt x="173481" y="26865"/>
                    </a:lnTo>
                    <a:lnTo>
                      <a:pt x="173481" y="19875"/>
                    </a:lnTo>
                    <a:lnTo>
                      <a:pt x="368839" y="198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Bullet1">
                <a:extLst>
                  <a:ext uri="{FF2B5EF4-FFF2-40B4-BE49-F238E27FC236}">
                    <a16:creationId xmlns:a16="http://schemas.microsoft.com/office/drawing/2014/main" id="{7B6F14BB-FEA6-DB3C-091E-798ABF623855}"/>
                  </a:ext>
                </a:extLst>
              </p:cNvPr>
              <p:cNvSpPr txBox="1"/>
              <p:nvPr/>
            </p:nvSpPr>
            <p:spPr>
              <a:xfrm>
                <a:off x="2128841" y="2898570"/>
                <a:ext cx="3526409" cy="372216"/>
              </a:xfrm>
              <a:prstGeom prst="rect">
                <a:avLst/>
              </a:prstGeom>
            </p:spPr>
            <p:txBody>
              <a:bodyPr vert="horz" wrap="square" lIns="91440" tIns="45720" rIns="91440" bIns="45720" anchor="b" anchorCtr="0">
                <a:normAutofit/>
              </a:bodyPr>
              <a:lstStyle/>
              <a:p>
                <a:r>
                  <a:rPr lang="zh-CN" altLang="en-US" b="1" kern="900" dirty="0"/>
                  <a:t>检查系统兼容性</a:t>
                </a:r>
                <a:endParaRPr lang="en-US" dirty="0"/>
              </a:p>
            </p:txBody>
          </p:sp>
          <p:sp>
            <p:nvSpPr>
              <p:cNvPr id="17" name="Text1">
                <a:extLst>
                  <a:ext uri="{FF2B5EF4-FFF2-40B4-BE49-F238E27FC236}">
                    <a16:creationId xmlns:a16="http://schemas.microsoft.com/office/drawing/2014/main" id="{B9481C36-BA0D-772C-1D50-01EA4E7F8805}"/>
                  </a:ext>
                </a:extLst>
              </p:cNvPr>
              <p:cNvSpPr txBox="1"/>
              <p:nvPr/>
            </p:nvSpPr>
            <p:spPr>
              <a:xfrm>
                <a:off x="2128841" y="3275412"/>
                <a:ext cx="3526409" cy="291649"/>
              </a:xfrm>
              <a:prstGeom prst="rect">
                <a:avLst/>
              </a:prstGeom>
            </p:spPr>
            <p:txBody>
              <a:bodyPr vert="horz"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确认操作系统版本是否支持Office 2016。</a:t>
                </a:r>
                <a:endParaRPr lang="en-US" dirty="0"/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574C072C-BE08-7BC8-189E-D06E894FD6E7}"/>
                </a:ext>
              </a:extLst>
            </p:cNvPr>
            <p:cNvGrpSpPr/>
            <p:nvPr/>
          </p:nvGrpSpPr>
          <p:grpSpPr>
            <a:xfrm>
              <a:off x="1575107" y="3652351"/>
              <a:ext cx="4080143" cy="668491"/>
              <a:chOff x="1575107" y="3652351"/>
              <a:chExt cx="4080143" cy="668491"/>
            </a:xfrm>
          </p:grpSpPr>
          <p:sp>
            <p:nvSpPr>
              <p:cNvPr id="20" name="IconBackground2">
                <a:extLst>
                  <a:ext uri="{FF2B5EF4-FFF2-40B4-BE49-F238E27FC236}">
                    <a16:creationId xmlns:a16="http://schemas.microsoft.com/office/drawing/2014/main" id="{FDFCECD2-2DA7-5DEA-98C1-0A8C64DCBF95}"/>
                  </a:ext>
                </a:extLst>
              </p:cNvPr>
              <p:cNvSpPr/>
              <p:nvPr/>
            </p:nvSpPr>
            <p:spPr>
              <a:xfrm>
                <a:off x="1575107" y="3743983"/>
                <a:ext cx="478418" cy="478543"/>
              </a:xfrm>
              <a:prstGeom prst="round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1" name="Icon2">
                <a:extLst>
                  <a:ext uri="{FF2B5EF4-FFF2-40B4-BE49-F238E27FC236}">
                    <a16:creationId xmlns:a16="http://schemas.microsoft.com/office/drawing/2014/main" id="{A0907E17-8F5A-3ACF-D1E8-2BEB07808BF9}"/>
                  </a:ext>
                </a:extLst>
              </p:cNvPr>
              <p:cNvSpPr/>
              <p:nvPr/>
            </p:nvSpPr>
            <p:spPr bwMode="auto">
              <a:xfrm>
                <a:off x="1671353" y="3859508"/>
                <a:ext cx="285926" cy="247492"/>
              </a:xfrm>
              <a:custGeom>
                <a:avLst/>
                <a:gdLst>
                  <a:gd name="T0" fmla="*/ 8040 w 12800"/>
                  <a:gd name="T1" fmla="*/ 7080 h 11080"/>
                  <a:gd name="T2" fmla="*/ 9480 w 12800"/>
                  <a:gd name="T3" fmla="*/ 7080 h 11080"/>
                  <a:gd name="T4" fmla="*/ 8040 w 12800"/>
                  <a:gd name="T5" fmla="*/ 4600 h 11080"/>
                  <a:gd name="T6" fmla="*/ 8040 w 12800"/>
                  <a:gd name="T7" fmla="*/ 4560 h 11080"/>
                  <a:gd name="T8" fmla="*/ 8000 w 12800"/>
                  <a:gd name="T9" fmla="*/ 4560 h 11080"/>
                  <a:gd name="T10" fmla="*/ 6960 w 12800"/>
                  <a:gd name="T11" fmla="*/ 2800 h 11080"/>
                  <a:gd name="T12" fmla="*/ 7000 w 12800"/>
                  <a:gd name="T13" fmla="*/ 5000 h 11080"/>
                  <a:gd name="T14" fmla="*/ 6920 w 12800"/>
                  <a:gd name="T15" fmla="*/ 9920 h 11080"/>
                  <a:gd name="T16" fmla="*/ 4360 w 12800"/>
                  <a:gd name="T17" fmla="*/ 9920 h 11080"/>
                  <a:gd name="T18" fmla="*/ 1360 w 12800"/>
                  <a:gd name="T19" fmla="*/ 5520 h 11080"/>
                  <a:gd name="T20" fmla="*/ 4680 w 12800"/>
                  <a:gd name="T21" fmla="*/ 0 h 11080"/>
                  <a:gd name="T22" fmla="*/ 3320 w 12800"/>
                  <a:gd name="T23" fmla="*/ 0 h 11080"/>
                  <a:gd name="T24" fmla="*/ 0 w 12800"/>
                  <a:gd name="T25" fmla="*/ 5520 h 11080"/>
                  <a:gd name="T26" fmla="*/ 3640 w 12800"/>
                  <a:gd name="T27" fmla="*/ 11080 h 11080"/>
                  <a:gd name="T28" fmla="*/ 7920 w 12800"/>
                  <a:gd name="T29" fmla="*/ 11080 h 11080"/>
                  <a:gd name="T30" fmla="*/ 7920 w 12800"/>
                  <a:gd name="T31" fmla="*/ 11040 h 11080"/>
                  <a:gd name="T32" fmla="*/ 7960 w 12800"/>
                  <a:gd name="T33" fmla="*/ 11040 h 11080"/>
                  <a:gd name="T34" fmla="*/ 8040 w 12800"/>
                  <a:gd name="T35" fmla="*/ 7080 h 11080"/>
                  <a:gd name="T36" fmla="*/ 9160 w 12800"/>
                  <a:gd name="T37" fmla="*/ 0 h 11080"/>
                  <a:gd name="T38" fmla="*/ 4840 w 12800"/>
                  <a:gd name="T39" fmla="*/ 0 h 11080"/>
                  <a:gd name="T40" fmla="*/ 4760 w 12800"/>
                  <a:gd name="T41" fmla="*/ 4000 h 11080"/>
                  <a:gd name="T42" fmla="*/ 3320 w 12800"/>
                  <a:gd name="T43" fmla="*/ 4000 h 11080"/>
                  <a:gd name="T44" fmla="*/ 4760 w 12800"/>
                  <a:gd name="T45" fmla="*/ 6440 h 11080"/>
                  <a:gd name="T46" fmla="*/ 4760 w 12800"/>
                  <a:gd name="T47" fmla="*/ 6520 h 11080"/>
                  <a:gd name="T48" fmla="*/ 4800 w 12800"/>
                  <a:gd name="T49" fmla="*/ 6520 h 11080"/>
                  <a:gd name="T50" fmla="*/ 5840 w 12800"/>
                  <a:gd name="T51" fmla="*/ 8240 h 11080"/>
                  <a:gd name="T52" fmla="*/ 5800 w 12800"/>
                  <a:gd name="T53" fmla="*/ 6080 h 11080"/>
                  <a:gd name="T54" fmla="*/ 5880 w 12800"/>
                  <a:gd name="T55" fmla="*/ 1120 h 11080"/>
                  <a:gd name="T56" fmla="*/ 8440 w 12800"/>
                  <a:gd name="T57" fmla="*/ 1120 h 11080"/>
                  <a:gd name="T58" fmla="*/ 11440 w 12800"/>
                  <a:gd name="T59" fmla="*/ 5520 h 11080"/>
                  <a:gd name="T60" fmla="*/ 8120 w 12800"/>
                  <a:gd name="T61" fmla="*/ 11080 h 11080"/>
                  <a:gd name="T62" fmla="*/ 9480 w 12800"/>
                  <a:gd name="T63" fmla="*/ 11080 h 11080"/>
                  <a:gd name="T64" fmla="*/ 12800 w 12800"/>
                  <a:gd name="T65" fmla="*/ 5520 h 11080"/>
                  <a:gd name="T66" fmla="*/ 9160 w 12800"/>
                  <a:gd name="T67" fmla="*/ 0 h 11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800" h="11080">
                    <a:moveTo>
                      <a:pt x="8040" y="7080"/>
                    </a:moveTo>
                    <a:lnTo>
                      <a:pt x="9480" y="7080"/>
                    </a:lnTo>
                    <a:lnTo>
                      <a:pt x="8040" y="4600"/>
                    </a:lnTo>
                    <a:lnTo>
                      <a:pt x="8040" y="4560"/>
                    </a:lnTo>
                    <a:lnTo>
                      <a:pt x="8000" y="4560"/>
                    </a:lnTo>
                    <a:lnTo>
                      <a:pt x="6960" y="2800"/>
                    </a:lnTo>
                    <a:lnTo>
                      <a:pt x="7000" y="5000"/>
                    </a:lnTo>
                    <a:lnTo>
                      <a:pt x="6920" y="9920"/>
                    </a:lnTo>
                    <a:lnTo>
                      <a:pt x="4360" y="9920"/>
                    </a:lnTo>
                    <a:lnTo>
                      <a:pt x="1360" y="5520"/>
                    </a:lnTo>
                    <a:lnTo>
                      <a:pt x="4680" y="0"/>
                    </a:lnTo>
                    <a:lnTo>
                      <a:pt x="3320" y="0"/>
                    </a:lnTo>
                    <a:lnTo>
                      <a:pt x="0" y="5520"/>
                    </a:lnTo>
                    <a:lnTo>
                      <a:pt x="3640" y="11080"/>
                    </a:lnTo>
                    <a:lnTo>
                      <a:pt x="7920" y="11080"/>
                    </a:lnTo>
                    <a:lnTo>
                      <a:pt x="7920" y="11040"/>
                    </a:lnTo>
                    <a:lnTo>
                      <a:pt x="7960" y="11040"/>
                    </a:lnTo>
                    <a:lnTo>
                      <a:pt x="8040" y="7080"/>
                    </a:lnTo>
                    <a:close/>
                    <a:moveTo>
                      <a:pt x="9160" y="0"/>
                    </a:moveTo>
                    <a:lnTo>
                      <a:pt x="4840" y="0"/>
                    </a:lnTo>
                    <a:lnTo>
                      <a:pt x="4760" y="4000"/>
                    </a:lnTo>
                    <a:lnTo>
                      <a:pt x="3320" y="4000"/>
                    </a:lnTo>
                    <a:lnTo>
                      <a:pt x="4760" y="6440"/>
                    </a:lnTo>
                    <a:lnTo>
                      <a:pt x="4760" y="6520"/>
                    </a:lnTo>
                    <a:lnTo>
                      <a:pt x="4800" y="6520"/>
                    </a:lnTo>
                    <a:lnTo>
                      <a:pt x="5840" y="8240"/>
                    </a:lnTo>
                    <a:lnTo>
                      <a:pt x="5800" y="6080"/>
                    </a:lnTo>
                    <a:lnTo>
                      <a:pt x="5880" y="1120"/>
                    </a:lnTo>
                    <a:lnTo>
                      <a:pt x="8440" y="1120"/>
                    </a:lnTo>
                    <a:lnTo>
                      <a:pt x="11440" y="5520"/>
                    </a:lnTo>
                    <a:lnTo>
                      <a:pt x="8120" y="11080"/>
                    </a:lnTo>
                    <a:lnTo>
                      <a:pt x="9480" y="11080"/>
                    </a:lnTo>
                    <a:lnTo>
                      <a:pt x="12800" y="5520"/>
                    </a:lnTo>
                    <a:lnTo>
                      <a:pt x="91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Bullet2">
                <a:extLst>
                  <a:ext uri="{FF2B5EF4-FFF2-40B4-BE49-F238E27FC236}">
                    <a16:creationId xmlns:a16="http://schemas.microsoft.com/office/drawing/2014/main" id="{ECCE6CA8-4DE4-1D24-E588-EB9F9A14016D}"/>
                  </a:ext>
                </a:extLst>
              </p:cNvPr>
              <p:cNvSpPr txBox="1"/>
              <p:nvPr/>
            </p:nvSpPr>
            <p:spPr>
              <a:xfrm>
                <a:off x="2128841" y="3652351"/>
                <a:ext cx="3526409" cy="372216"/>
              </a:xfrm>
              <a:prstGeom prst="rect">
                <a:avLst/>
              </a:prstGeom>
            </p:spPr>
            <p:txBody>
              <a:bodyPr vert="horz" wrap="square" lIns="91440" tIns="45720" rIns="91440" bIns="45720" anchor="b" anchorCtr="0">
                <a:normAutofit/>
              </a:bodyPr>
              <a:lstStyle/>
              <a:p>
                <a:r>
                  <a:rPr lang="zh-CN" altLang="en-US" b="1" kern="900" dirty="0"/>
                  <a:t>备份重要文件</a:t>
                </a:r>
                <a:endParaRPr lang="en-US" dirty="0"/>
              </a:p>
            </p:txBody>
          </p:sp>
          <p:sp>
            <p:nvSpPr>
              <p:cNvPr id="15" name="Text2">
                <a:extLst>
                  <a:ext uri="{FF2B5EF4-FFF2-40B4-BE49-F238E27FC236}">
                    <a16:creationId xmlns:a16="http://schemas.microsoft.com/office/drawing/2014/main" id="{DEDE1CD2-CA37-3DE5-F87B-DC5151CF6242}"/>
                  </a:ext>
                </a:extLst>
              </p:cNvPr>
              <p:cNvSpPr txBox="1"/>
              <p:nvPr/>
            </p:nvSpPr>
            <p:spPr>
              <a:xfrm>
                <a:off x="2128841" y="4029193"/>
                <a:ext cx="3526409" cy="291649"/>
              </a:xfrm>
              <a:prstGeom prst="rect">
                <a:avLst/>
              </a:prstGeom>
            </p:spPr>
            <p:txBody>
              <a:bodyPr vert="horz" wrap="square" lIns="91440" tIns="45720" rIns="91440" bIns="45720" anchor="t" anchorCtr="0"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升级前备份重要文档、设置和模板等资料。</a:t>
                </a:r>
                <a:endParaRPr lang="en-US" dirty="0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361254C-5CCD-4DFF-F61A-E91D3395AA6A}"/>
                </a:ext>
              </a:extLst>
            </p:cNvPr>
            <p:cNvGrpSpPr/>
            <p:nvPr/>
          </p:nvGrpSpPr>
          <p:grpSpPr>
            <a:xfrm>
              <a:off x="1575107" y="4406131"/>
              <a:ext cx="4080143" cy="657353"/>
              <a:chOff x="1575107" y="4406131"/>
              <a:chExt cx="4080143" cy="657353"/>
            </a:xfrm>
          </p:grpSpPr>
          <p:sp>
            <p:nvSpPr>
              <p:cNvPr id="18" name="IconBackground3">
                <a:extLst>
                  <a:ext uri="{FF2B5EF4-FFF2-40B4-BE49-F238E27FC236}">
                    <a16:creationId xmlns:a16="http://schemas.microsoft.com/office/drawing/2014/main" id="{5BDA6DD9-396D-3EC7-66B4-52A0844E7A4F}"/>
                  </a:ext>
                </a:extLst>
              </p:cNvPr>
              <p:cNvSpPr/>
              <p:nvPr/>
            </p:nvSpPr>
            <p:spPr>
              <a:xfrm>
                <a:off x="1575107" y="4494420"/>
                <a:ext cx="478418" cy="478543"/>
              </a:xfrm>
              <a:prstGeom prst="roundRect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3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Icon3">
                <a:extLst>
                  <a:ext uri="{FF2B5EF4-FFF2-40B4-BE49-F238E27FC236}">
                    <a16:creationId xmlns:a16="http://schemas.microsoft.com/office/drawing/2014/main" id="{561EA70F-2CDE-2C95-94D7-7801F63BBD3C}"/>
                  </a:ext>
                </a:extLst>
              </p:cNvPr>
              <p:cNvSpPr/>
              <p:nvPr/>
            </p:nvSpPr>
            <p:spPr bwMode="auto">
              <a:xfrm>
                <a:off x="1656280" y="4588053"/>
                <a:ext cx="316073" cy="291277"/>
              </a:xfrm>
              <a:custGeom>
                <a:avLst/>
                <a:gdLst>
                  <a:gd name="T0" fmla="*/ 10442 w 12800"/>
                  <a:gd name="T1" fmla="*/ 3705 h 11795"/>
                  <a:gd name="T2" fmla="*/ 6400 w 12800"/>
                  <a:gd name="T3" fmla="*/ 0 h 11795"/>
                  <a:gd name="T4" fmla="*/ 2358 w 12800"/>
                  <a:gd name="T5" fmla="*/ 3705 h 11795"/>
                  <a:gd name="T6" fmla="*/ 0 w 12800"/>
                  <a:gd name="T7" fmla="*/ 6400 h 11795"/>
                  <a:gd name="T8" fmla="*/ 3032 w 12800"/>
                  <a:gd name="T9" fmla="*/ 9095 h 11795"/>
                  <a:gd name="T10" fmla="*/ 3368 w 12800"/>
                  <a:gd name="T11" fmla="*/ 8758 h 11795"/>
                  <a:gd name="T12" fmla="*/ 3032 w 12800"/>
                  <a:gd name="T13" fmla="*/ 8421 h 11795"/>
                  <a:gd name="T14" fmla="*/ 674 w 12800"/>
                  <a:gd name="T15" fmla="*/ 6400 h 11795"/>
                  <a:gd name="T16" fmla="*/ 3032 w 12800"/>
                  <a:gd name="T17" fmla="*/ 4379 h 11795"/>
                  <a:gd name="T18" fmla="*/ 6400 w 12800"/>
                  <a:gd name="T19" fmla="*/ 674 h 11795"/>
                  <a:gd name="T20" fmla="*/ 9768 w 12800"/>
                  <a:gd name="T21" fmla="*/ 4379 h 11795"/>
                  <a:gd name="T22" fmla="*/ 12126 w 12800"/>
                  <a:gd name="T23" fmla="*/ 6400 h 11795"/>
                  <a:gd name="T24" fmla="*/ 9768 w 12800"/>
                  <a:gd name="T25" fmla="*/ 8421 h 11795"/>
                  <a:gd name="T26" fmla="*/ 9432 w 12800"/>
                  <a:gd name="T27" fmla="*/ 8758 h 11795"/>
                  <a:gd name="T28" fmla="*/ 9768 w 12800"/>
                  <a:gd name="T29" fmla="*/ 9095 h 11795"/>
                  <a:gd name="T30" fmla="*/ 12800 w 12800"/>
                  <a:gd name="T31" fmla="*/ 6400 h 11795"/>
                  <a:gd name="T32" fmla="*/ 10442 w 12800"/>
                  <a:gd name="T33" fmla="*/ 3705 h 11795"/>
                  <a:gd name="T34" fmla="*/ 8200 w 12800"/>
                  <a:gd name="T35" fmla="*/ 9197 h 11795"/>
                  <a:gd name="T36" fmla="*/ 6737 w 12800"/>
                  <a:gd name="T37" fmla="*/ 10660 h 11795"/>
                  <a:gd name="T38" fmla="*/ 6737 w 12800"/>
                  <a:gd name="T39" fmla="*/ 7074 h 11795"/>
                  <a:gd name="T40" fmla="*/ 6400 w 12800"/>
                  <a:gd name="T41" fmla="*/ 6737 h 11795"/>
                  <a:gd name="T42" fmla="*/ 6063 w 12800"/>
                  <a:gd name="T43" fmla="*/ 7074 h 11795"/>
                  <a:gd name="T44" fmla="*/ 6063 w 12800"/>
                  <a:gd name="T45" fmla="*/ 10662 h 11795"/>
                  <a:gd name="T46" fmla="*/ 4600 w 12800"/>
                  <a:gd name="T47" fmla="*/ 9194 h 11795"/>
                  <a:gd name="T48" fmla="*/ 4149 w 12800"/>
                  <a:gd name="T49" fmla="*/ 9194 h 11795"/>
                  <a:gd name="T50" fmla="*/ 4149 w 12800"/>
                  <a:gd name="T51" fmla="*/ 9648 h 11795"/>
                  <a:gd name="T52" fmla="*/ 6090 w 12800"/>
                  <a:gd name="T53" fmla="*/ 11596 h 11795"/>
                  <a:gd name="T54" fmla="*/ 6105 w 12800"/>
                  <a:gd name="T55" fmla="*/ 11622 h 11795"/>
                  <a:gd name="T56" fmla="*/ 6283 w 12800"/>
                  <a:gd name="T57" fmla="*/ 11773 h 11795"/>
                  <a:gd name="T58" fmla="*/ 6416 w 12800"/>
                  <a:gd name="T59" fmla="*/ 11789 h 11795"/>
                  <a:gd name="T60" fmla="*/ 6706 w 12800"/>
                  <a:gd name="T61" fmla="*/ 11598 h 11795"/>
                  <a:gd name="T62" fmla="*/ 8654 w 12800"/>
                  <a:gd name="T63" fmla="*/ 9650 h 11795"/>
                  <a:gd name="T64" fmla="*/ 8654 w 12800"/>
                  <a:gd name="T65" fmla="*/ 9197 h 11795"/>
                  <a:gd name="T66" fmla="*/ 8200 w 12800"/>
                  <a:gd name="T67" fmla="*/ 9197 h 1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800" h="11795">
                    <a:moveTo>
                      <a:pt x="10442" y="3705"/>
                    </a:moveTo>
                    <a:cubicBezTo>
                      <a:pt x="10442" y="3705"/>
                      <a:pt x="10200" y="0"/>
                      <a:pt x="6400" y="0"/>
                    </a:cubicBezTo>
                    <a:cubicBezTo>
                      <a:pt x="2515" y="0"/>
                      <a:pt x="2358" y="3705"/>
                      <a:pt x="2358" y="3705"/>
                    </a:cubicBezTo>
                    <a:cubicBezTo>
                      <a:pt x="2358" y="3705"/>
                      <a:pt x="0" y="3921"/>
                      <a:pt x="0" y="6400"/>
                    </a:cubicBezTo>
                    <a:cubicBezTo>
                      <a:pt x="0" y="9091"/>
                      <a:pt x="3032" y="9095"/>
                      <a:pt x="3032" y="9095"/>
                    </a:cubicBezTo>
                    <a:cubicBezTo>
                      <a:pt x="3032" y="9095"/>
                      <a:pt x="3368" y="9134"/>
                      <a:pt x="3368" y="8758"/>
                    </a:cubicBezTo>
                    <a:cubicBezTo>
                      <a:pt x="3368" y="8403"/>
                      <a:pt x="3032" y="8421"/>
                      <a:pt x="3032" y="8421"/>
                    </a:cubicBezTo>
                    <a:cubicBezTo>
                      <a:pt x="3032" y="8421"/>
                      <a:pt x="674" y="8382"/>
                      <a:pt x="674" y="6400"/>
                    </a:cubicBezTo>
                    <a:cubicBezTo>
                      <a:pt x="674" y="4384"/>
                      <a:pt x="3032" y="4379"/>
                      <a:pt x="3032" y="4379"/>
                    </a:cubicBezTo>
                    <a:cubicBezTo>
                      <a:pt x="3032" y="4379"/>
                      <a:pt x="2965" y="674"/>
                      <a:pt x="6400" y="674"/>
                    </a:cubicBezTo>
                    <a:cubicBezTo>
                      <a:pt x="9733" y="674"/>
                      <a:pt x="9768" y="4379"/>
                      <a:pt x="9768" y="4379"/>
                    </a:cubicBezTo>
                    <a:cubicBezTo>
                      <a:pt x="9768" y="4379"/>
                      <a:pt x="12126" y="4432"/>
                      <a:pt x="12126" y="6400"/>
                    </a:cubicBezTo>
                    <a:cubicBezTo>
                      <a:pt x="12126" y="8394"/>
                      <a:pt x="9768" y="8421"/>
                      <a:pt x="9768" y="8421"/>
                    </a:cubicBezTo>
                    <a:cubicBezTo>
                      <a:pt x="9768" y="8421"/>
                      <a:pt x="9432" y="8368"/>
                      <a:pt x="9432" y="8758"/>
                    </a:cubicBezTo>
                    <a:cubicBezTo>
                      <a:pt x="9432" y="9148"/>
                      <a:pt x="9768" y="9095"/>
                      <a:pt x="9768" y="9095"/>
                    </a:cubicBezTo>
                    <a:cubicBezTo>
                      <a:pt x="9768" y="9095"/>
                      <a:pt x="12800" y="9091"/>
                      <a:pt x="12800" y="6400"/>
                    </a:cubicBezTo>
                    <a:cubicBezTo>
                      <a:pt x="12800" y="4061"/>
                      <a:pt x="10442" y="3705"/>
                      <a:pt x="10442" y="3705"/>
                    </a:cubicBezTo>
                    <a:close/>
                    <a:moveTo>
                      <a:pt x="8200" y="9197"/>
                    </a:moveTo>
                    <a:lnTo>
                      <a:pt x="6737" y="10660"/>
                    </a:lnTo>
                    <a:lnTo>
                      <a:pt x="6737" y="7074"/>
                    </a:lnTo>
                    <a:cubicBezTo>
                      <a:pt x="6737" y="7074"/>
                      <a:pt x="6748" y="6737"/>
                      <a:pt x="6400" y="6737"/>
                    </a:cubicBezTo>
                    <a:cubicBezTo>
                      <a:pt x="6052" y="6737"/>
                      <a:pt x="6063" y="7074"/>
                      <a:pt x="6063" y="7074"/>
                    </a:cubicBezTo>
                    <a:lnTo>
                      <a:pt x="6063" y="10662"/>
                    </a:lnTo>
                    <a:lnTo>
                      <a:pt x="4600" y="9194"/>
                    </a:lnTo>
                    <a:cubicBezTo>
                      <a:pt x="4600" y="9194"/>
                      <a:pt x="4382" y="8960"/>
                      <a:pt x="4149" y="9194"/>
                    </a:cubicBezTo>
                    <a:cubicBezTo>
                      <a:pt x="3915" y="9428"/>
                      <a:pt x="4149" y="9648"/>
                      <a:pt x="4149" y="9648"/>
                    </a:cubicBezTo>
                    <a:lnTo>
                      <a:pt x="6090" y="11596"/>
                    </a:lnTo>
                    <a:cubicBezTo>
                      <a:pt x="6094" y="11605"/>
                      <a:pt x="6099" y="11613"/>
                      <a:pt x="6105" y="11622"/>
                    </a:cubicBezTo>
                    <a:cubicBezTo>
                      <a:pt x="6135" y="11683"/>
                      <a:pt x="6189" y="11745"/>
                      <a:pt x="6283" y="11773"/>
                    </a:cubicBezTo>
                    <a:cubicBezTo>
                      <a:pt x="6330" y="11792"/>
                      <a:pt x="6375" y="11795"/>
                      <a:pt x="6416" y="11789"/>
                    </a:cubicBezTo>
                    <a:cubicBezTo>
                      <a:pt x="6590" y="11783"/>
                      <a:pt x="6670" y="11686"/>
                      <a:pt x="6706" y="11598"/>
                    </a:cubicBezTo>
                    <a:lnTo>
                      <a:pt x="8654" y="9650"/>
                    </a:lnTo>
                    <a:cubicBezTo>
                      <a:pt x="8654" y="9650"/>
                      <a:pt x="8888" y="9431"/>
                      <a:pt x="8654" y="9197"/>
                    </a:cubicBezTo>
                    <a:cubicBezTo>
                      <a:pt x="8419" y="8963"/>
                      <a:pt x="8200" y="9197"/>
                      <a:pt x="8200" y="919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Bullet3">
                <a:extLst>
                  <a:ext uri="{FF2B5EF4-FFF2-40B4-BE49-F238E27FC236}">
                    <a16:creationId xmlns:a16="http://schemas.microsoft.com/office/drawing/2014/main" id="{7A6A7D68-620A-E1FF-1BCD-CEC4C20929C6}"/>
                  </a:ext>
                </a:extLst>
              </p:cNvPr>
              <p:cNvSpPr txBox="1"/>
              <p:nvPr/>
            </p:nvSpPr>
            <p:spPr>
              <a:xfrm>
                <a:off x="2128841" y="4406131"/>
                <a:ext cx="3526409" cy="372216"/>
              </a:xfrm>
              <a:prstGeom prst="rect">
                <a:avLst/>
              </a:prstGeom>
            </p:spPr>
            <p:txBody>
              <a:bodyPr vert="horz" wrap="square" lIns="91440" tIns="45720" rIns="91440" bIns="45720" anchor="b" anchorCtr="0">
                <a:normAutofit/>
              </a:bodyPr>
              <a:lstStyle/>
              <a:p>
                <a:r>
                  <a:rPr lang="zh-CN" altLang="en-US" b="1" kern="900" dirty="0"/>
                  <a:t>选择升级方式</a:t>
                </a:r>
                <a:endParaRPr lang="en-US" dirty="0"/>
              </a:p>
            </p:txBody>
          </p:sp>
          <p:sp>
            <p:nvSpPr>
              <p:cNvPr id="13" name="Text3">
                <a:extLst>
                  <a:ext uri="{FF2B5EF4-FFF2-40B4-BE49-F238E27FC236}">
                    <a16:creationId xmlns:a16="http://schemas.microsoft.com/office/drawing/2014/main" id="{3861556B-3F7E-13F5-D4D3-0FB4B5623A7F}"/>
                  </a:ext>
                </a:extLst>
              </p:cNvPr>
              <p:cNvSpPr txBox="1"/>
              <p:nvPr/>
            </p:nvSpPr>
            <p:spPr>
              <a:xfrm>
                <a:off x="2128841" y="4782972"/>
                <a:ext cx="3526409" cy="280512"/>
              </a:xfrm>
              <a:prstGeom prst="rect">
                <a:avLst/>
              </a:prstGeom>
            </p:spPr>
            <p:txBody>
              <a:bodyPr vert="horz" wrap="square" lIns="91440" tIns="45720" rIns="91440" bIns="45720" anchor="t" anchorCtr="0"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了解并选择合适的升级方式（在线升级或安装包升级）。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升级过程中的问题</a:t>
            </a:r>
            <a:endParaRPr lang="en-US" dirty="0"/>
          </a:p>
        </p:txBody>
      </p:sp>
      <p:grpSp>
        <p:nvGrpSpPr>
          <p:cNvPr id="83" name="99b23740-07de-4f16-8ad0-e9124f54d146.source.4.zh-Hans.pptx">
            <a:extLst>
              <a:ext uri="{FF2B5EF4-FFF2-40B4-BE49-F238E27FC236}">
                <a16:creationId xmlns:a16="http://schemas.microsoft.com/office/drawing/2014/main" id="{1B0C168C-67AD-8170-7779-0F7F6ECDB85E}"/>
              </a:ext>
            </a:extLst>
          </p:cNvPr>
          <p:cNvGrpSpPr/>
          <p:nvPr/>
        </p:nvGrpSpPr>
        <p:grpSpPr>
          <a:xfrm>
            <a:off x="660399" y="1130300"/>
            <a:ext cx="10858501" cy="4735655"/>
            <a:chOff x="660399" y="1130300"/>
            <a:chExt cx="10858501" cy="4735655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4FEA7721-C025-682A-CF97-2EF7D795DDBD}"/>
                </a:ext>
              </a:extLst>
            </p:cNvPr>
            <p:cNvGrpSpPr/>
            <p:nvPr/>
          </p:nvGrpSpPr>
          <p:grpSpPr>
            <a:xfrm>
              <a:off x="4142517" y="2098541"/>
              <a:ext cx="3899536" cy="3767414"/>
              <a:chOff x="4142517" y="2098541"/>
              <a:chExt cx="3899536" cy="3767414"/>
            </a:xfrm>
          </p:grpSpPr>
          <p:sp>
            <p:nvSpPr>
              <p:cNvPr id="71" name="îśḷïḑê">
                <a:extLst>
                  <a:ext uri="{FF2B5EF4-FFF2-40B4-BE49-F238E27FC236}">
                    <a16:creationId xmlns:a16="http://schemas.microsoft.com/office/drawing/2014/main" id="{8485B633-935E-9DA1-AA74-D4D81BF5F5A0}"/>
                  </a:ext>
                </a:extLst>
              </p:cNvPr>
              <p:cNvSpPr/>
              <p:nvPr/>
            </p:nvSpPr>
            <p:spPr bwMode="auto">
              <a:xfrm>
                <a:off x="4149947" y="2112597"/>
                <a:ext cx="3892106" cy="3753358"/>
              </a:xfrm>
              <a:custGeom>
                <a:avLst/>
                <a:gdLst>
                  <a:gd name="connsiteX0" fmla="*/ 2213802 w 3892106"/>
                  <a:gd name="connsiteY0" fmla="*/ 3425212 h 3753358"/>
                  <a:gd name="connsiteX1" fmla="*/ 2194601 w 3892106"/>
                  <a:gd name="connsiteY1" fmla="*/ 3427240 h 3753358"/>
                  <a:gd name="connsiteX2" fmla="*/ 2169619 w 3892106"/>
                  <a:gd name="connsiteY2" fmla="*/ 3447802 h 3753358"/>
                  <a:gd name="connsiteX3" fmla="*/ 2180881 w 3892106"/>
                  <a:gd name="connsiteY3" fmla="*/ 3476040 h 3753358"/>
                  <a:gd name="connsiteX4" fmla="*/ 2180448 w 3892106"/>
                  <a:gd name="connsiteY4" fmla="*/ 3511704 h 3753358"/>
                  <a:gd name="connsiteX5" fmla="*/ 2179853 w 3892106"/>
                  <a:gd name="connsiteY5" fmla="*/ 3513095 h 3753358"/>
                  <a:gd name="connsiteX6" fmla="*/ 2186175 w 3892106"/>
                  <a:gd name="connsiteY6" fmla="*/ 3520451 h 3753358"/>
                  <a:gd name="connsiteX7" fmla="*/ 2255309 w 3892106"/>
                  <a:gd name="connsiteY7" fmla="*/ 3499689 h 3753358"/>
                  <a:gd name="connsiteX8" fmla="*/ 2232841 w 3892106"/>
                  <a:gd name="connsiteY8" fmla="*/ 3430484 h 3753358"/>
                  <a:gd name="connsiteX9" fmla="*/ 2213802 w 3892106"/>
                  <a:gd name="connsiteY9" fmla="*/ 3425212 h 3753358"/>
                  <a:gd name="connsiteX10" fmla="*/ 2682457 w 3892106"/>
                  <a:gd name="connsiteY10" fmla="*/ 3362767 h 3753358"/>
                  <a:gd name="connsiteX11" fmla="*/ 2841638 w 3892106"/>
                  <a:gd name="connsiteY11" fmla="*/ 3419852 h 3753358"/>
                  <a:gd name="connsiteX12" fmla="*/ 2758587 w 3892106"/>
                  <a:gd name="connsiteY12" fmla="*/ 3475208 h 3753358"/>
                  <a:gd name="connsiteX13" fmla="*/ 2675536 w 3892106"/>
                  <a:gd name="connsiteY13" fmla="*/ 3530563 h 3753358"/>
                  <a:gd name="connsiteX14" fmla="*/ 2682457 w 3892106"/>
                  <a:gd name="connsiteY14" fmla="*/ 3362767 h 3753358"/>
                  <a:gd name="connsiteX15" fmla="*/ 2443258 w 3892106"/>
                  <a:gd name="connsiteY15" fmla="*/ 3187380 h 3753358"/>
                  <a:gd name="connsiteX16" fmla="*/ 2432682 w 3892106"/>
                  <a:gd name="connsiteY16" fmla="*/ 3205132 h 3753358"/>
                  <a:gd name="connsiteX17" fmla="*/ 2407779 w 3892106"/>
                  <a:gd name="connsiteY17" fmla="*/ 3245089 h 3753358"/>
                  <a:gd name="connsiteX18" fmla="*/ 2409009 w 3892106"/>
                  <a:gd name="connsiteY18" fmla="*/ 3248550 h 3753358"/>
                  <a:gd name="connsiteX19" fmla="*/ 2419851 w 3892106"/>
                  <a:gd name="connsiteY19" fmla="*/ 3279060 h 3753358"/>
                  <a:gd name="connsiteX20" fmla="*/ 2420140 w 3892106"/>
                  <a:gd name="connsiteY20" fmla="*/ 3279470 h 3753358"/>
                  <a:gd name="connsiteX21" fmla="*/ 2420878 w 3892106"/>
                  <a:gd name="connsiteY21" fmla="*/ 3279217 h 3753358"/>
                  <a:gd name="connsiteX22" fmla="*/ 2475383 w 3892106"/>
                  <a:gd name="connsiteY22" fmla="*/ 3260509 h 3753358"/>
                  <a:gd name="connsiteX23" fmla="*/ 2496147 w 3892106"/>
                  <a:gd name="connsiteY23" fmla="*/ 3270876 h 3753358"/>
                  <a:gd name="connsiteX24" fmla="*/ 2485765 w 3892106"/>
                  <a:gd name="connsiteY24" fmla="*/ 3291608 h 3753358"/>
                  <a:gd name="connsiteX25" fmla="*/ 2462406 w 3892106"/>
                  <a:gd name="connsiteY25" fmla="*/ 3299626 h 3753358"/>
                  <a:gd name="connsiteX26" fmla="*/ 2439790 w 3892106"/>
                  <a:gd name="connsiteY26" fmla="*/ 3307389 h 3753358"/>
                  <a:gd name="connsiteX27" fmla="*/ 2440217 w 3892106"/>
                  <a:gd name="connsiteY27" fmla="*/ 3307995 h 3753358"/>
                  <a:gd name="connsiteX28" fmla="*/ 2459903 w 3892106"/>
                  <a:gd name="connsiteY28" fmla="*/ 3370577 h 3753358"/>
                  <a:gd name="connsiteX29" fmla="*/ 2459853 w 3892106"/>
                  <a:gd name="connsiteY29" fmla="*/ 3411691 h 3753358"/>
                  <a:gd name="connsiteX30" fmla="*/ 2487858 w 3892106"/>
                  <a:gd name="connsiteY30" fmla="*/ 3395169 h 3753358"/>
                  <a:gd name="connsiteX31" fmla="*/ 2521931 w 3892106"/>
                  <a:gd name="connsiteY31" fmla="*/ 3264230 h 3753358"/>
                  <a:gd name="connsiteX32" fmla="*/ 2460924 w 3892106"/>
                  <a:gd name="connsiteY32" fmla="*/ 3192190 h 3753358"/>
                  <a:gd name="connsiteX33" fmla="*/ 1222613 w 3892106"/>
                  <a:gd name="connsiteY33" fmla="*/ 3151450 h 3753358"/>
                  <a:gd name="connsiteX34" fmla="*/ 1217503 w 3892106"/>
                  <a:gd name="connsiteY34" fmla="*/ 3165320 h 3753358"/>
                  <a:gd name="connsiteX35" fmla="*/ 1217833 w 3892106"/>
                  <a:gd name="connsiteY35" fmla="*/ 3165458 h 3753358"/>
                  <a:gd name="connsiteX36" fmla="*/ 1223021 w 3892106"/>
                  <a:gd name="connsiteY36" fmla="*/ 3151620 h 3753358"/>
                  <a:gd name="connsiteX37" fmla="*/ 842584 w 3892106"/>
                  <a:gd name="connsiteY37" fmla="*/ 3129135 h 3753358"/>
                  <a:gd name="connsiteX38" fmla="*/ 842418 w 3892106"/>
                  <a:gd name="connsiteY38" fmla="*/ 3129523 h 3753358"/>
                  <a:gd name="connsiteX39" fmla="*/ 1174355 w 3892106"/>
                  <a:gd name="connsiteY39" fmla="*/ 3267708 h 3753358"/>
                  <a:gd name="connsiteX40" fmla="*/ 1169236 w 3892106"/>
                  <a:gd name="connsiteY40" fmla="*/ 3279407 h 3753358"/>
                  <a:gd name="connsiteX41" fmla="*/ 880649 w 3892106"/>
                  <a:gd name="connsiteY41" fmla="*/ 3159268 h 3753358"/>
                  <a:gd name="connsiteX42" fmla="*/ 918455 w 3892106"/>
                  <a:gd name="connsiteY42" fmla="*/ 3175025 h 3753358"/>
                  <a:gd name="connsiteX43" fmla="*/ 1169414 w 3892106"/>
                  <a:gd name="connsiteY43" fmla="*/ 3279616 h 3753358"/>
                  <a:gd name="connsiteX44" fmla="*/ 1174601 w 3892106"/>
                  <a:gd name="connsiteY44" fmla="*/ 3267508 h 3753358"/>
                  <a:gd name="connsiteX45" fmla="*/ 842584 w 3892106"/>
                  <a:gd name="connsiteY45" fmla="*/ 3129135 h 3753358"/>
                  <a:gd name="connsiteX46" fmla="*/ 866794 w 3892106"/>
                  <a:gd name="connsiteY46" fmla="*/ 3072056 h 3753358"/>
                  <a:gd name="connsiteX47" fmla="*/ 866600 w 3892106"/>
                  <a:gd name="connsiteY47" fmla="*/ 3072507 h 3753358"/>
                  <a:gd name="connsiteX48" fmla="*/ 1198486 w 3892106"/>
                  <a:gd name="connsiteY48" fmla="*/ 3210671 h 3753358"/>
                  <a:gd name="connsiteX49" fmla="*/ 1193367 w 3892106"/>
                  <a:gd name="connsiteY49" fmla="*/ 3222370 h 3753358"/>
                  <a:gd name="connsiteX50" fmla="*/ 1065076 w 3892106"/>
                  <a:gd name="connsiteY50" fmla="*/ 3168963 h 3753358"/>
                  <a:gd name="connsiteX51" fmla="*/ 1084032 w 3892106"/>
                  <a:gd name="connsiteY51" fmla="*/ 3176863 h 3753358"/>
                  <a:gd name="connsiteX52" fmla="*/ 1193623 w 3892106"/>
                  <a:gd name="connsiteY52" fmla="*/ 3222537 h 3753358"/>
                  <a:gd name="connsiteX53" fmla="*/ 1198811 w 3892106"/>
                  <a:gd name="connsiteY53" fmla="*/ 3210429 h 3753358"/>
                  <a:gd name="connsiteX54" fmla="*/ 866794 w 3892106"/>
                  <a:gd name="connsiteY54" fmla="*/ 3072056 h 3753358"/>
                  <a:gd name="connsiteX55" fmla="*/ 891003 w 3892106"/>
                  <a:gd name="connsiteY55" fmla="*/ 3013247 h 3753358"/>
                  <a:gd name="connsiteX56" fmla="*/ 890956 w 3892106"/>
                  <a:gd name="connsiteY56" fmla="*/ 3013372 h 3753358"/>
                  <a:gd name="connsiteX57" fmla="*/ 1201810 w 3892106"/>
                  <a:gd name="connsiteY57" fmla="*/ 3142780 h 3753358"/>
                  <a:gd name="connsiteX58" fmla="*/ 1181519 w 3892106"/>
                  <a:gd name="connsiteY58" fmla="*/ 3134324 h 3753358"/>
                  <a:gd name="connsiteX59" fmla="*/ 891003 w 3892106"/>
                  <a:gd name="connsiteY59" fmla="*/ 3013247 h 3753358"/>
                  <a:gd name="connsiteX60" fmla="*/ 915213 w 3892106"/>
                  <a:gd name="connsiteY60" fmla="*/ 2956168 h 3753358"/>
                  <a:gd name="connsiteX61" fmla="*/ 915133 w 3892106"/>
                  <a:gd name="connsiteY61" fmla="*/ 2956355 h 3753358"/>
                  <a:gd name="connsiteX62" fmla="*/ 1246747 w 3892106"/>
                  <a:gd name="connsiteY62" fmla="*/ 3094405 h 3753358"/>
                  <a:gd name="connsiteX63" fmla="*/ 1241755 w 3892106"/>
                  <a:gd name="connsiteY63" fmla="*/ 3106529 h 3753358"/>
                  <a:gd name="connsiteX64" fmla="*/ 1242042 w 3892106"/>
                  <a:gd name="connsiteY64" fmla="*/ 3106649 h 3753358"/>
                  <a:gd name="connsiteX65" fmla="*/ 1247230 w 3892106"/>
                  <a:gd name="connsiteY65" fmla="*/ 3094541 h 3753358"/>
                  <a:gd name="connsiteX66" fmla="*/ 915213 w 3892106"/>
                  <a:gd name="connsiteY66" fmla="*/ 2956168 h 3753358"/>
                  <a:gd name="connsiteX67" fmla="*/ 939422 w 3892106"/>
                  <a:gd name="connsiteY67" fmla="*/ 2899089 h 3753358"/>
                  <a:gd name="connsiteX68" fmla="*/ 939314 w 3892106"/>
                  <a:gd name="connsiteY68" fmla="*/ 2899340 h 3753358"/>
                  <a:gd name="connsiteX69" fmla="*/ 1270877 w 3892106"/>
                  <a:gd name="connsiteY69" fmla="*/ 3037369 h 3753358"/>
                  <a:gd name="connsiteX70" fmla="*/ 1265912 w 3892106"/>
                  <a:gd name="connsiteY70" fmla="*/ 3049428 h 3753358"/>
                  <a:gd name="connsiteX71" fmla="*/ 1266252 w 3892106"/>
                  <a:gd name="connsiteY71" fmla="*/ 3049570 h 3753358"/>
                  <a:gd name="connsiteX72" fmla="*/ 1271440 w 3892106"/>
                  <a:gd name="connsiteY72" fmla="*/ 3037462 h 3753358"/>
                  <a:gd name="connsiteX73" fmla="*/ 939422 w 3892106"/>
                  <a:gd name="connsiteY73" fmla="*/ 2899089 h 3753358"/>
                  <a:gd name="connsiteX74" fmla="*/ 956778 w 3892106"/>
                  <a:gd name="connsiteY74" fmla="*/ 2853969 h 3753358"/>
                  <a:gd name="connsiteX75" fmla="*/ 956715 w 3892106"/>
                  <a:gd name="connsiteY75" fmla="*/ 2854117 h 3753358"/>
                  <a:gd name="connsiteX76" fmla="*/ 1037774 w 3892106"/>
                  <a:gd name="connsiteY76" fmla="*/ 2887900 h 3753358"/>
                  <a:gd name="connsiteX77" fmla="*/ 1057380 w 3892106"/>
                  <a:gd name="connsiteY77" fmla="*/ 2896071 h 3753358"/>
                  <a:gd name="connsiteX78" fmla="*/ 2880651 w 3892106"/>
                  <a:gd name="connsiteY78" fmla="*/ 2849192 h 3753358"/>
                  <a:gd name="connsiteX79" fmla="*/ 2880007 w 3892106"/>
                  <a:gd name="connsiteY79" fmla="*/ 2849766 h 3753358"/>
                  <a:gd name="connsiteX80" fmla="*/ 2878630 w 3892106"/>
                  <a:gd name="connsiteY80" fmla="*/ 2851438 h 3753358"/>
                  <a:gd name="connsiteX81" fmla="*/ 961903 w 3892106"/>
                  <a:gd name="connsiteY81" fmla="*/ 2842010 h 3753358"/>
                  <a:gd name="connsiteX82" fmla="*/ 961808 w 3892106"/>
                  <a:gd name="connsiteY82" fmla="*/ 2842232 h 3753358"/>
                  <a:gd name="connsiteX83" fmla="*/ 1293545 w 3892106"/>
                  <a:gd name="connsiteY83" fmla="*/ 2980333 h 3753358"/>
                  <a:gd name="connsiteX84" fmla="*/ 1288567 w 3892106"/>
                  <a:gd name="connsiteY84" fmla="*/ 2992422 h 3753358"/>
                  <a:gd name="connsiteX85" fmla="*/ 1288732 w 3892106"/>
                  <a:gd name="connsiteY85" fmla="*/ 2992491 h 3753358"/>
                  <a:gd name="connsiteX86" fmla="*/ 1293920 w 3892106"/>
                  <a:gd name="connsiteY86" fmla="*/ 2980383 h 3753358"/>
                  <a:gd name="connsiteX87" fmla="*/ 961903 w 3892106"/>
                  <a:gd name="connsiteY87" fmla="*/ 2842010 h 3753358"/>
                  <a:gd name="connsiteX88" fmla="*/ 1069864 w 3892106"/>
                  <a:gd name="connsiteY88" fmla="*/ 2811476 h 3753358"/>
                  <a:gd name="connsiteX89" fmla="*/ 1321333 w 3892106"/>
                  <a:gd name="connsiteY89" fmla="*/ 2916716 h 3753358"/>
                  <a:gd name="connsiteX90" fmla="*/ 1316214 w 3892106"/>
                  <a:gd name="connsiteY90" fmla="*/ 2928415 h 3753358"/>
                  <a:gd name="connsiteX91" fmla="*/ 1315206 w 3892106"/>
                  <a:gd name="connsiteY91" fmla="*/ 2927995 h 3753358"/>
                  <a:gd name="connsiteX92" fmla="*/ 1316400 w 3892106"/>
                  <a:gd name="connsiteY92" fmla="*/ 2928493 h 3753358"/>
                  <a:gd name="connsiteX93" fmla="*/ 1321588 w 3892106"/>
                  <a:gd name="connsiteY93" fmla="*/ 2916386 h 3753358"/>
                  <a:gd name="connsiteX94" fmla="*/ 1099163 w 3892106"/>
                  <a:gd name="connsiteY94" fmla="*/ 2823686 h 3753358"/>
                  <a:gd name="connsiteX95" fmla="*/ 1013780 w 3892106"/>
                  <a:gd name="connsiteY95" fmla="*/ 2719203 h 3753358"/>
                  <a:gd name="connsiteX96" fmla="*/ 1013714 w 3892106"/>
                  <a:gd name="connsiteY96" fmla="*/ 2719381 h 3753358"/>
                  <a:gd name="connsiteX97" fmla="*/ 1345463 w 3892106"/>
                  <a:gd name="connsiteY97" fmla="*/ 2857488 h 3753358"/>
                  <a:gd name="connsiteX98" fmla="*/ 1340369 w 3892106"/>
                  <a:gd name="connsiteY98" fmla="*/ 2871314 h 3753358"/>
                  <a:gd name="connsiteX99" fmla="*/ 1340610 w 3892106"/>
                  <a:gd name="connsiteY99" fmla="*/ 2871414 h 3753358"/>
                  <a:gd name="connsiteX100" fmla="*/ 1345798 w 3892106"/>
                  <a:gd name="connsiteY100" fmla="*/ 2857577 h 3753358"/>
                  <a:gd name="connsiteX101" fmla="*/ 1013780 w 3892106"/>
                  <a:gd name="connsiteY101" fmla="*/ 2719203 h 3753358"/>
                  <a:gd name="connsiteX102" fmla="*/ 3140510 w 3892106"/>
                  <a:gd name="connsiteY102" fmla="*/ 2657747 h 3753358"/>
                  <a:gd name="connsiteX103" fmla="*/ 3140322 w 3892106"/>
                  <a:gd name="connsiteY103" fmla="*/ 2657879 h 3753358"/>
                  <a:gd name="connsiteX104" fmla="*/ 3140217 w 3892106"/>
                  <a:gd name="connsiteY104" fmla="*/ 2658136 h 3753358"/>
                  <a:gd name="connsiteX105" fmla="*/ 2929768 w 3892106"/>
                  <a:gd name="connsiteY105" fmla="*/ 3172647 h 3753358"/>
                  <a:gd name="connsiteX106" fmla="*/ 2928493 w 3892106"/>
                  <a:gd name="connsiteY106" fmla="*/ 3172647 h 3753358"/>
                  <a:gd name="connsiteX107" fmla="*/ 2940135 w 3892106"/>
                  <a:gd name="connsiteY107" fmla="*/ 3232544 h 3753358"/>
                  <a:gd name="connsiteX108" fmla="*/ 2949218 w 3892106"/>
                  <a:gd name="connsiteY108" fmla="*/ 3279659 h 3753358"/>
                  <a:gd name="connsiteX109" fmla="*/ 2949218 w 3892106"/>
                  <a:gd name="connsiteY109" fmla="*/ 3277930 h 3753358"/>
                  <a:gd name="connsiteX110" fmla="*/ 2950805 w 3892106"/>
                  <a:gd name="connsiteY110" fmla="*/ 3277930 h 3753358"/>
                  <a:gd name="connsiteX111" fmla="*/ 2950771 w 3892106"/>
                  <a:gd name="connsiteY111" fmla="*/ 3277792 h 3753358"/>
                  <a:gd name="connsiteX112" fmla="*/ 2930035 w 3892106"/>
                  <a:gd name="connsiteY112" fmla="*/ 3172294 h 3753358"/>
                  <a:gd name="connsiteX113" fmla="*/ 3103742 w 3892106"/>
                  <a:gd name="connsiteY113" fmla="*/ 2747632 h 3753358"/>
                  <a:gd name="connsiteX114" fmla="*/ 3258507 w 3892106"/>
                  <a:gd name="connsiteY114" fmla="*/ 2605212 h 3753358"/>
                  <a:gd name="connsiteX115" fmla="*/ 3292199 w 3892106"/>
                  <a:gd name="connsiteY115" fmla="*/ 2750156 h 3753358"/>
                  <a:gd name="connsiteX116" fmla="*/ 3298940 w 3892106"/>
                  <a:gd name="connsiteY116" fmla="*/ 2779154 h 3753358"/>
                  <a:gd name="connsiteX117" fmla="*/ 3308896 w 3892106"/>
                  <a:gd name="connsiteY117" fmla="*/ 2774438 h 3753358"/>
                  <a:gd name="connsiteX118" fmla="*/ 3359032 w 3892106"/>
                  <a:gd name="connsiteY118" fmla="*/ 2719114 h 3753358"/>
                  <a:gd name="connsiteX119" fmla="*/ 3364219 w 3892106"/>
                  <a:gd name="connsiteY119" fmla="*/ 2720843 h 3753358"/>
                  <a:gd name="connsiteX120" fmla="*/ 3362490 w 3892106"/>
                  <a:gd name="connsiteY120" fmla="*/ 2703554 h 3753358"/>
                  <a:gd name="connsiteX121" fmla="*/ 3384965 w 3892106"/>
                  <a:gd name="connsiteY121" fmla="*/ 2646501 h 3753358"/>
                  <a:gd name="connsiteX122" fmla="*/ 3442017 w 3892106"/>
                  <a:gd name="connsiteY122" fmla="*/ 2620568 h 3753358"/>
                  <a:gd name="connsiteX123" fmla="*/ 3481781 w 3892106"/>
                  <a:gd name="connsiteY123" fmla="*/ 2630942 h 3753358"/>
                  <a:gd name="connsiteX124" fmla="*/ 3499070 w 3892106"/>
                  <a:gd name="connsiteY124" fmla="*/ 2643044 h 3753358"/>
                  <a:gd name="connsiteX125" fmla="*/ 3514629 w 3892106"/>
                  <a:gd name="connsiteY125" fmla="*/ 2663790 h 3753358"/>
                  <a:gd name="connsiteX126" fmla="*/ 3535376 w 3892106"/>
                  <a:gd name="connsiteY126" fmla="*/ 2660332 h 3753358"/>
                  <a:gd name="connsiteX127" fmla="*/ 3609717 w 3892106"/>
                  <a:gd name="connsiteY127" fmla="*/ 2717385 h 3753358"/>
                  <a:gd name="connsiteX128" fmla="*/ 3680600 w 3892106"/>
                  <a:gd name="connsiteY128" fmla="*/ 2741590 h 3753358"/>
                  <a:gd name="connsiteX129" fmla="*/ 3697888 w 3892106"/>
                  <a:gd name="connsiteY129" fmla="*/ 2762336 h 3753358"/>
                  <a:gd name="connsiteX130" fmla="*/ 3706533 w 3892106"/>
                  <a:gd name="connsiteY130" fmla="*/ 2784811 h 3753358"/>
                  <a:gd name="connsiteX131" fmla="*/ 3708262 w 3892106"/>
                  <a:gd name="connsiteY131" fmla="*/ 2828033 h 3753358"/>
                  <a:gd name="connsiteX132" fmla="*/ 3703075 w 3892106"/>
                  <a:gd name="connsiteY132" fmla="*/ 2843593 h 3753358"/>
                  <a:gd name="connsiteX133" fmla="*/ 3312543 w 3892106"/>
                  <a:gd name="connsiteY133" fmla="*/ 2837676 h 3753358"/>
                  <a:gd name="connsiteX134" fmla="*/ 3314120 w 3892106"/>
                  <a:gd name="connsiteY134" fmla="*/ 2844461 h 3753358"/>
                  <a:gd name="connsiteX135" fmla="*/ 3362191 w 3892106"/>
                  <a:gd name="connsiteY135" fmla="*/ 3051259 h 3753358"/>
                  <a:gd name="connsiteX136" fmla="*/ 2976833 w 3892106"/>
                  <a:gd name="connsiteY136" fmla="*/ 3293299 h 3753358"/>
                  <a:gd name="connsiteX137" fmla="*/ 2978561 w 3892106"/>
                  <a:gd name="connsiteY137" fmla="*/ 3286384 h 3753358"/>
                  <a:gd name="connsiteX138" fmla="*/ 3255051 w 3892106"/>
                  <a:gd name="connsiteY138" fmla="*/ 2617314 h 3753358"/>
                  <a:gd name="connsiteX139" fmla="*/ 3256779 w 3892106"/>
                  <a:gd name="connsiteY139" fmla="*/ 2613857 h 3753358"/>
                  <a:gd name="connsiteX140" fmla="*/ 3256779 w 3892106"/>
                  <a:gd name="connsiteY140" fmla="*/ 2612128 h 3753358"/>
                  <a:gd name="connsiteX141" fmla="*/ 3256894 w 3892106"/>
                  <a:gd name="connsiteY141" fmla="*/ 2612013 h 3753358"/>
                  <a:gd name="connsiteX142" fmla="*/ 3258507 w 3892106"/>
                  <a:gd name="connsiteY142" fmla="*/ 2610399 h 3753358"/>
                  <a:gd name="connsiteX143" fmla="*/ 3258507 w 3892106"/>
                  <a:gd name="connsiteY143" fmla="*/ 2608670 h 3753358"/>
                  <a:gd name="connsiteX144" fmla="*/ 3258507 w 3892106"/>
                  <a:gd name="connsiteY144" fmla="*/ 2605212 h 3753358"/>
                  <a:gd name="connsiteX145" fmla="*/ 980601 w 3892106"/>
                  <a:gd name="connsiteY145" fmla="*/ 2563911 h 3753358"/>
                  <a:gd name="connsiteX146" fmla="*/ 698479 w 3892106"/>
                  <a:gd name="connsiteY146" fmla="*/ 3241920 h 3753358"/>
                  <a:gd name="connsiteX147" fmla="*/ 778096 w 3892106"/>
                  <a:gd name="connsiteY147" fmla="*/ 3274783 h 3753358"/>
                  <a:gd name="connsiteX148" fmla="*/ 823097 w 3892106"/>
                  <a:gd name="connsiteY148" fmla="*/ 3352616 h 3753358"/>
                  <a:gd name="connsiteX149" fmla="*/ 839892 w 3892106"/>
                  <a:gd name="connsiteY149" fmla="*/ 3359913 h 3753358"/>
                  <a:gd name="connsiteX150" fmla="*/ 862621 w 3892106"/>
                  <a:gd name="connsiteY150" fmla="*/ 3369788 h 3753358"/>
                  <a:gd name="connsiteX151" fmla="*/ 862869 w 3892106"/>
                  <a:gd name="connsiteY151" fmla="*/ 3369540 h 3753358"/>
                  <a:gd name="connsiteX152" fmla="*/ 823079 w 3892106"/>
                  <a:gd name="connsiteY152" fmla="*/ 3352221 h 3753358"/>
                  <a:gd name="connsiteX153" fmla="*/ 778100 w 3892106"/>
                  <a:gd name="connsiteY153" fmla="*/ 3274288 h 3753358"/>
                  <a:gd name="connsiteX154" fmla="*/ 778115 w 3892106"/>
                  <a:gd name="connsiteY154" fmla="*/ 3274226 h 3753358"/>
                  <a:gd name="connsiteX155" fmla="*/ 777359 w 3892106"/>
                  <a:gd name="connsiteY155" fmla="*/ 3273913 h 3753358"/>
                  <a:gd name="connsiteX156" fmla="*/ 699056 w 3892106"/>
                  <a:gd name="connsiteY156" fmla="*/ 3241563 h 3753358"/>
                  <a:gd name="connsiteX157" fmla="*/ 931309 w 3892106"/>
                  <a:gd name="connsiteY157" fmla="*/ 2682884 h 3753358"/>
                  <a:gd name="connsiteX158" fmla="*/ 980743 w 3892106"/>
                  <a:gd name="connsiteY158" fmla="*/ 2563970 h 3753358"/>
                  <a:gd name="connsiteX159" fmla="*/ 995043 w 3892106"/>
                  <a:gd name="connsiteY159" fmla="*/ 2509834 h 3753358"/>
                  <a:gd name="connsiteX160" fmla="*/ 1025602 w 3892106"/>
                  <a:gd name="connsiteY160" fmla="*/ 2515482 h 3753358"/>
                  <a:gd name="connsiteX161" fmla="*/ 1468690 w 3892106"/>
                  <a:gd name="connsiteY161" fmla="*/ 2700551 h 3753358"/>
                  <a:gd name="connsiteX162" fmla="*/ 1511960 w 3892106"/>
                  <a:gd name="connsiteY162" fmla="*/ 2802598 h 3753358"/>
                  <a:gd name="connsiteX163" fmla="*/ 1241954 w 3892106"/>
                  <a:gd name="connsiteY163" fmla="*/ 3449474 h 3753358"/>
                  <a:gd name="connsiteX164" fmla="*/ 1138105 w 3892106"/>
                  <a:gd name="connsiteY164" fmla="*/ 3492715 h 3753358"/>
                  <a:gd name="connsiteX165" fmla="*/ 978870 w 3892106"/>
                  <a:gd name="connsiteY165" fmla="*/ 3425260 h 3753358"/>
                  <a:gd name="connsiteX166" fmla="*/ 978870 w 3892106"/>
                  <a:gd name="connsiteY166" fmla="*/ 3418341 h 3753358"/>
                  <a:gd name="connsiteX167" fmla="*/ 1018679 w 3892106"/>
                  <a:gd name="connsiteY167" fmla="*/ 3433908 h 3753358"/>
                  <a:gd name="connsiteX168" fmla="*/ 1110412 w 3892106"/>
                  <a:gd name="connsiteY168" fmla="*/ 3413152 h 3753358"/>
                  <a:gd name="connsiteX169" fmla="*/ 1183106 w 3892106"/>
                  <a:gd name="connsiteY169" fmla="*/ 3444285 h 3753358"/>
                  <a:gd name="connsiteX170" fmla="*/ 1466959 w 3892106"/>
                  <a:gd name="connsiteY170" fmla="*/ 2766276 h 3753358"/>
                  <a:gd name="connsiteX171" fmla="*/ 1466730 w 3892106"/>
                  <a:gd name="connsiteY171" fmla="*/ 2766181 h 3753358"/>
                  <a:gd name="connsiteX172" fmla="*/ 1466292 w 3892106"/>
                  <a:gd name="connsiteY172" fmla="*/ 2767229 h 3753358"/>
                  <a:gd name="connsiteX173" fmla="*/ 1183248 w 3892106"/>
                  <a:gd name="connsiteY173" fmla="*/ 3443934 h 3753358"/>
                  <a:gd name="connsiteX174" fmla="*/ 1110619 w 3892106"/>
                  <a:gd name="connsiteY174" fmla="*/ 3412800 h 3753358"/>
                  <a:gd name="connsiteX175" fmla="*/ 1122724 w 3892106"/>
                  <a:gd name="connsiteY175" fmla="*/ 3395504 h 3753358"/>
                  <a:gd name="connsiteX176" fmla="*/ 1127911 w 3892106"/>
                  <a:gd name="connsiteY176" fmla="*/ 3381666 h 3753358"/>
                  <a:gd name="connsiteX177" fmla="*/ 788977 w 3892106"/>
                  <a:gd name="connsiteY177" fmla="*/ 3241563 h 3753358"/>
                  <a:gd name="connsiteX178" fmla="*/ 788968 w 3892106"/>
                  <a:gd name="connsiteY178" fmla="*/ 3241584 h 3753358"/>
                  <a:gd name="connsiteX179" fmla="*/ 793778 w 3892106"/>
                  <a:gd name="connsiteY179" fmla="*/ 3243574 h 3753358"/>
                  <a:gd name="connsiteX180" fmla="*/ 1127556 w 3892106"/>
                  <a:gd name="connsiteY180" fmla="*/ 3381663 h 3753358"/>
                  <a:gd name="connsiteX181" fmla="*/ 1122366 w 3892106"/>
                  <a:gd name="connsiteY181" fmla="*/ 3395518 h 3753358"/>
                  <a:gd name="connsiteX182" fmla="*/ 1110256 w 3892106"/>
                  <a:gd name="connsiteY182" fmla="*/ 3412837 h 3753358"/>
                  <a:gd name="connsiteX183" fmla="*/ 1018567 w 3892106"/>
                  <a:gd name="connsiteY183" fmla="*/ 3433619 h 3753358"/>
                  <a:gd name="connsiteX184" fmla="*/ 978777 w 3892106"/>
                  <a:gd name="connsiteY184" fmla="*/ 3418032 h 3753358"/>
                  <a:gd name="connsiteX185" fmla="*/ 978777 w 3892106"/>
                  <a:gd name="connsiteY185" fmla="*/ 3424960 h 3753358"/>
                  <a:gd name="connsiteX186" fmla="*/ 973587 w 3892106"/>
                  <a:gd name="connsiteY186" fmla="*/ 3450938 h 3753358"/>
                  <a:gd name="connsiteX187" fmla="*/ 881899 w 3892106"/>
                  <a:gd name="connsiteY187" fmla="*/ 3489038 h 3753358"/>
                  <a:gd name="connsiteX188" fmla="*/ 843839 w 3892106"/>
                  <a:gd name="connsiteY188" fmla="*/ 3397250 h 3753358"/>
                  <a:gd name="connsiteX189" fmla="*/ 857507 w 3892106"/>
                  <a:gd name="connsiteY189" fmla="*/ 3375015 h 3753358"/>
                  <a:gd name="connsiteX190" fmla="*/ 855172 w 3892106"/>
                  <a:gd name="connsiteY190" fmla="*/ 3374047 h 3753358"/>
                  <a:gd name="connsiteX191" fmla="*/ 695017 w 3892106"/>
                  <a:gd name="connsiteY191" fmla="*/ 3307646 h 3753358"/>
                  <a:gd name="connsiteX192" fmla="*/ 653478 w 3892106"/>
                  <a:gd name="connsiteY192" fmla="*/ 3205598 h 3753358"/>
                  <a:gd name="connsiteX193" fmla="*/ 923484 w 3892106"/>
                  <a:gd name="connsiteY193" fmla="*/ 2558722 h 3753358"/>
                  <a:gd name="connsiteX194" fmla="*/ 995043 w 3892106"/>
                  <a:gd name="connsiteY194" fmla="*/ 2509834 h 3753358"/>
                  <a:gd name="connsiteX195" fmla="*/ 2800220 w 3892106"/>
                  <a:gd name="connsiteY195" fmla="*/ 2399606 h 3753358"/>
                  <a:gd name="connsiteX196" fmla="*/ 2831576 w 3892106"/>
                  <a:gd name="connsiteY196" fmla="*/ 2399606 h 3753358"/>
                  <a:gd name="connsiteX197" fmla="*/ 3234672 w 3892106"/>
                  <a:gd name="connsiteY197" fmla="*/ 2565589 h 3753358"/>
                  <a:gd name="connsiteX198" fmla="*/ 3253702 w 3892106"/>
                  <a:gd name="connsiteY198" fmla="*/ 2582878 h 3753358"/>
                  <a:gd name="connsiteX199" fmla="*/ 3253702 w 3892106"/>
                  <a:gd name="connsiteY199" fmla="*/ 2584607 h 3753358"/>
                  <a:gd name="connsiteX200" fmla="*/ 3254900 w 3892106"/>
                  <a:gd name="connsiteY200" fmla="*/ 2584607 h 3753358"/>
                  <a:gd name="connsiteX201" fmla="*/ 3255432 w 3892106"/>
                  <a:gd name="connsiteY201" fmla="*/ 2584607 h 3753358"/>
                  <a:gd name="connsiteX202" fmla="*/ 3255432 w 3892106"/>
                  <a:gd name="connsiteY202" fmla="*/ 2586336 h 3753358"/>
                  <a:gd name="connsiteX203" fmla="*/ 3254900 w 3892106"/>
                  <a:gd name="connsiteY203" fmla="*/ 2586528 h 3753358"/>
                  <a:gd name="connsiteX204" fmla="*/ 3254900 w 3892106"/>
                  <a:gd name="connsiteY204" fmla="*/ 2587733 h 3753358"/>
                  <a:gd name="connsiteX205" fmla="*/ 3256628 w 3892106"/>
                  <a:gd name="connsiteY205" fmla="*/ 2589462 h 3753358"/>
                  <a:gd name="connsiteX206" fmla="*/ 3256628 w 3892106"/>
                  <a:gd name="connsiteY206" fmla="*/ 2591192 h 3753358"/>
                  <a:gd name="connsiteX207" fmla="*/ 3256628 w 3892106"/>
                  <a:gd name="connsiteY207" fmla="*/ 2592921 h 3753358"/>
                  <a:gd name="connsiteX208" fmla="*/ 3258356 w 3892106"/>
                  <a:gd name="connsiteY208" fmla="*/ 2596380 h 3753358"/>
                  <a:gd name="connsiteX209" fmla="*/ 3258356 w 3892106"/>
                  <a:gd name="connsiteY209" fmla="*/ 2598110 h 3753358"/>
                  <a:gd name="connsiteX210" fmla="*/ 3258356 w 3892106"/>
                  <a:gd name="connsiteY210" fmla="*/ 2599839 h 3753358"/>
                  <a:gd name="connsiteX211" fmla="*/ 3258356 w 3892106"/>
                  <a:gd name="connsiteY211" fmla="*/ 2601568 h 3753358"/>
                  <a:gd name="connsiteX212" fmla="*/ 3258356 w 3892106"/>
                  <a:gd name="connsiteY212" fmla="*/ 2603298 h 3753358"/>
                  <a:gd name="connsiteX213" fmla="*/ 3258356 w 3892106"/>
                  <a:gd name="connsiteY213" fmla="*/ 2605027 h 3753358"/>
                  <a:gd name="connsiteX214" fmla="*/ 3258356 w 3892106"/>
                  <a:gd name="connsiteY214" fmla="*/ 2608486 h 3753358"/>
                  <a:gd name="connsiteX215" fmla="*/ 3258356 w 3892106"/>
                  <a:gd name="connsiteY215" fmla="*/ 2610216 h 3753358"/>
                  <a:gd name="connsiteX216" fmla="*/ 3256628 w 3892106"/>
                  <a:gd name="connsiteY216" fmla="*/ 2611945 h 3753358"/>
                  <a:gd name="connsiteX217" fmla="*/ 3256628 w 3892106"/>
                  <a:gd name="connsiteY217" fmla="*/ 2613675 h 3753358"/>
                  <a:gd name="connsiteX218" fmla="*/ 3254900 w 3892106"/>
                  <a:gd name="connsiteY218" fmla="*/ 2617134 h 3753358"/>
                  <a:gd name="connsiteX219" fmla="*/ 2978419 w 3892106"/>
                  <a:gd name="connsiteY219" fmla="*/ 3286440 h 3753358"/>
                  <a:gd name="connsiteX220" fmla="*/ 2976691 w 3892106"/>
                  <a:gd name="connsiteY220" fmla="*/ 3293357 h 3753358"/>
                  <a:gd name="connsiteX221" fmla="*/ 2971507 w 3892106"/>
                  <a:gd name="connsiteY221" fmla="*/ 3298546 h 3753358"/>
                  <a:gd name="connsiteX222" fmla="*/ 2966323 w 3892106"/>
                  <a:gd name="connsiteY222" fmla="*/ 3303734 h 3753358"/>
                  <a:gd name="connsiteX223" fmla="*/ 2964595 w 3892106"/>
                  <a:gd name="connsiteY223" fmla="*/ 3303734 h 3753358"/>
                  <a:gd name="connsiteX224" fmla="*/ 2959411 w 3892106"/>
                  <a:gd name="connsiteY224" fmla="*/ 3307193 h 3753358"/>
                  <a:gd name="connsiteX225" fmla="*/ 2957812 w 3892106"/>
                  <a:gd name="connsiteY225" fmla="*/ 3305593 h 3753358"/>
                  <a:gd name="connsiteX226" fmla="*/ 2956138 w 3892106"/>
                  <a:gd name="connsiteY226" fmla="*/ 3305593 h 3753358"/>
                  <a:gd name="connsiteX227" fmla="*/ 2959598 w 3892106"/>
                  <a:gd name="connsiteY227" fmla="*/ 3309051 h 3753358"/>
                  <a:gd name="connsiteX228" fmla="*/ 2926727 w 3892106"/>
                  <a:gd name="connsiteY228" fmla="*/ 3310780 h 3753358"/>
                  <a:gd name="connsiteX229" fmla="*/ 2523632 w 3892106"/>
                  <a:gd name="connsiteY229" fmla="*/ 3144798 h 3753358"/>
                  <a:gd name="connsiteX230" fmla="*/ 2502872 w 3892106"/>
                  <a:gd name="connsiteY230" fmla="*/ 3089470 h 3753358"/>
                  <a:gd name="connsiteX231" fmla="*/ 2525906 w 3892106"/>
                  <a:gd name="connsiteY231" fmla="*/ 3033438 h 3753358"/>
                  <a:gd name="connsiteX232" fmla="*/ 2535948 w 3892106"/>
                  <a:gd name="connsiteY232" fmla="*/ 3009012 h 3753358"/>
                  <a:gd name="connsiteX233" fmla="*/ 2519424 w 3892106"/>
                  <a:gd name="connsiteY233" fmla="*/ 3023197 h 3753358"/>
                  <a:gd name="connsiteX234" fmla="*/ 2436787 w 3892106"/>
                  <a:gd name="connsiteY234" fmla="*/ 3072344 h 3753358"/>
                  <a:gd name="connsiteX235" fmla="*/ 2456474 w 3892106"/>
                  <a:gd name="connsiteY235" fmla="*/ 3144848 h 3753358"/>
                  <a:gd name="connsiteX236" fmla="*/ 2454935 w 3892106"/>
                  <a:gd name="connsiteY236" fmla="*/ 3160459 h 3753358"/>
                  <a:gd name="connsiteX237" fmla="*/ 2473904 w 3892106"/>
                  <a:gd name="connsiteY237" fmla="*/ 3165797 h 3753358"/>
                  <a:gd name="connsiteX238" fmla="*/ 2551353 w 3892106"/>
                  <a:gd name="connsiteY238" fmla="*/ 3253846 h 3753358"/>
                  <a:gd name="connsiteX239" fmla="*/ 2507788 w 3892106"/>
                  <a:gd name="connsiteY239" fmla="*/ 3416911 h 3753358"/>
                  <a:gd name="connsiteX240" fmla="*/ 2456631 w 3892106"/>
                  <a:gd name="connsiteY240" fmla="*/ 3446418 h 3753358"/>
                  <a:gd name="connsiteX241" fmla="*/ 2438515 w 3892106"/>
                  <a:gd name="connsiteY241" fmla="*/ 3501419 h 3753358"/>
                  <a:gd name="connsiteX242" fmla="*/ 2151608 w 3892106"/>
                  <a:gd name="connsiteY242" fmla="*/ 3589657 h 3753358"/>
                  <a:gd name="connsiteX243" fmla="*/ 2141753 w 3892106"/>
                  <a:gd name="connsiteY243" fmla="*/ 3581495 h 3753358"/>
                  <a:gd name="connsiteX244" fmla="*/ 2128633 w 3892106"/>
                  <a:gd name="connsiteY244" fmla="*/ 3600864 h 3753358"/>
                  <a:gd name="connsiteX245" fmla="*/ 2053311 w 3892106"/>
                  <a:gd name="connsiteY245" fmla="*/ 3712071 h 3753358"/>
                  <a:gd name="connsiteX246" fmla="*/ 1925309 w 3892106"/>
                  <a:gd name="connsiteY246" fmla="*/ 3738009 h 3753358"/>
                  <a:gd name="connsiteX247" fmla="*/ 1425409 w 3892106"/>
                  <a:gd name="connsiteY247" fmla="*/ 3399092 h 3753358"/>
                  <a:gd name="connsiteX248" fmla="*/ 1401193 w 3892106"/>
                  <a:gd name="connsiteY248" fmla="*/ 3269404 h 3753358"/>
                  <a:gd name="connsiteX249" fmla="*/ 1513627 w 3892106"/>
                  <a:gd name="connsiteY249" fmla="*/ 3103404 h 3753358"/>
                  <a:gd name="connsiteX250" fmla="*/ 1641629 w 3892106"/>
                  <a:gd name="connsiteY250" fmla="*/ 3077467 h 3753358"/>
                  <a:gd name="connsiteX251" fmla="*/ 2019483 w 3892106"/>
                  <a:gd name="connsiteY251" fmla="*/ 3333640 h 3753358"/>
                  <a:gd name="connsiteX252" fmla="*/ 2048263 w 3892106"/>
                  <a:gd name="connsiteY252" fmla="*/ 3353153 h 3753358"/>
                  <a:gd name="connsiteX253" fmla="*/ 2050425 w 3892106"/>
                  <a:gd name="connsiteY253" fmla="*/ 3342328 h 3753358"/>
                  <a:gd name="connsiteX254" fmla="*/ 2066918 w 3892106"/>
                  <a:gd name="connsiteY254" fmla="*/ 3302453 h 3753358"/>
                  <a:gd name="connsiteX255" fmla="*/ 2286420 w 3892106"/>
                  <a:gd name="connsiteY255" fmla="*/ 3195184 h 3753358"/>
                  <a:gd name="connsiteX256" fmla="*/ 2416046 w 3892106"/>
                  <a:gd name="connsiteY256" fmla="*/ 2949504 h 3753358"/>
                  <a:gd name="connsiteX257" fmla="*/ 2505533 w 3892106"/>
                  <a:gd name="connsiteY257" fmla="*/ 2887246 h 3753358"/>
                  <a:gd name="connsiteX258" fmla="*/ 2521476 w 3892106"/>
                  <a:gd name="connsiteY258" fmla="*/ 2890679 h 3753358"/>
                  <a:gd name="connsiteX259" fmla="*/ 2550210 w 3892106"/>
                  <a:gd name="connsiteY259" fmla="*/ 2948639 h 3753358"/>
                  <a:gd name="connsiteX260" fmla="*/ 2546999 w 3892106"/>
                  <a:gd name="connsiteY260" fmla="*/ 2982130 h 3753358"/>
                  <a:gd name="connsiteX261" fmla="*/ 2551829 w 3892106"/>
                  <a:gd name="connsiteY261" fmla="*/ 2970382 h 3753358"/>
                  <a:gd name="connsiteX262" fmla="*/ 2777945 w 3892106"/>
                  <a:gd name="connsiteY262" fmla="*/ 2420354 h 3753358"/>
                  <a:gd name="connsiteX263" fmla="*/ 2800220 w 3892106"/>
                  <a:gd name="connsiteY263" fmla="*/ 2399606 h 3753358"/>
                  <a:gd name="connsiteX264" fmla="*/ 238382 w 3892106"/>
                  <a:gd name="connsiteY264" fmla="*/ 2320033 h 3753358"/>
                  <a:gd name="connsiteX265" fmla="*/ 271287 w 3892106"/>
                  <a:gd name="connsiteY265" fmla="*/ 2402662 h 3753358"/>
                  <a:gd name="connsiteX266" fmla="*/ 359766 w 3892106"/>
                  <a:gd name="connsiteY266" fmla="*/ 2423137 h 3753358"/>
                  <a:gd name="connsiteX267" fmla="*/ 290299 w 3892106"/>
                  <a:gd name="connsiteY267" fmla="*/ 2480904 h 3753358"/>
                  <a:gd name="connsiteX268" fmla="*/ 297611 w 3892106"/>
                  <a:gd name="connsiteY268" fmla="*/ 2570845 h 3753358"/>
                  <a:gd name="connsiteX269" fmla="*/ 221563 w 3892106"/>
                  <a:gd name="connsiteY269" fmla="*/ 2521853 h 3753358"/>
                  <a:gd name="connsiteX270" fmla="*/ 138203 w 3892106"/>
                  <a:gd name="connsiteY270" fmla="*/ 2556952 h 3753358"/>
                  <a:gd name="connsiteX271" fmla="*/ 160871 w 3892106"/>
                  <a:gd name="connsiteY271" fmla="*/ 2469935 h 3753358"/>
                  <a:gd name="connsiteX272" fmla="*/ 101642 w 3892106"/>
                  <a:gd name="connsiteY272" fmla="*/ 2402662 h 3753358"/>
                  <a:gd name="connsiteX273" fmla="*/ 191583 w 3892106"/>
                  <a:gd name="connsiteY273" fmla="*/ 2396081 h 3753358"/>
                  <a:gd name="connsiteX274" fmla="*/ 3533737 w 3892106"/>
                  <a:gd name="connsiteY274" fmla="*/ 2190127 h 3753358"/>
                  <a:gd name="connsiteX275" fmla="*/ 3557898 w 3892106"/>
                  <a:gd name="connsiteY275" fmla="*/ 2205567 h 3753358"/>
                  <a:gd name="connsiteX276" fmla="*/ 3542366 w 3892106"/>
                  <a:gd name="connsiteY276" fmla="*/ 2229585 h 3753358"/>
                  <a:gd name="connsiteX277" fmla="*/ 3518206 w 3892106"/>
                  <a:gd name="connsiteY277" fmla="*/ 2214145 h 3753358"/>
                  <a:gd name="connsiteX278" fmla="*/ 3533737 w 3892106"/>
                  <a:gd name="connsiteY278" fmla="*/ 2190127 h 3753358"/>
                  <a:gd name="connsiteX279" fmla="*/ 728041 w 3892106"/>
                  <a:gd name="connsiteY279" fmla="*/ 2179314 h 3753358"/>
                  <a:gd name="connsiteX280" fmla="*/ 715920 w 3892106"/>
                  <a:gd name="connsiteY280" fmla="*/ 2385141 h 3753358"/>
                  <a:gd name="connsiteX281" fmla="*/ 672353 w 3892106"/>
                  <a:gd name="connsiteY281" fmla="*/ 2497312 h 3753358"/>
                  <a:gd name="connsiteX282" fmla="*/ 648436 w 3892106"/>
                  <a:gd name="connsiteY282" fmla="*/ 2555271 h 3753358"/>
                  <a:gd name="connsiteX283" fmla="*/ 653053 w 3892106"/>
                  <a:gd name="connsiteY283" fmla="*/ 2559185 h 3753358"/>
                  <a:gd name="connsiteX284" fmla="*/ 653917 w 3892106"/>
                  <a:gd name="connsiteY284" fmla="*/ 2573913 h 3753358"/>
                  <a:gd name="connsiteX285" fmla="*/ 652188 w 3892106"/>
                  <a:gd name="connsiteY285" fmla="*/ 2580844 h 3753358"/>
                  <a:gd name="connsiteX286" fmla="*/ 642029 w 3892106"/>
                  <a:gd name="connsiteY286" fmla="*/ 2592106 h 3753358"/>
                  <a:gd name="connsiteX287" fmla="*/ 632790 w 3892106"/>
                  <a:gd name="connsiteY287" fmla="*/ 2592676 h 3753358"/>
                  <a:gd name="connsiteX288" fmla="*/ 618196 w 3892106"/>
                  <a:gd name="connsiteY288" fmla="*/ 2627409 h 3753358"/>
                  <a:gd name="connsiteX289" fmla="*/ 614681 w 3892106"/>
                  <a:gd name="connsiteY289" fmla="*/ 2635685 h 3753358"/>
                  <a:gd name="connsiteX290" fmla="*/ 616456 w 3892106"/>
                  <a:gd name="connsiteY290" fmla="*/ 2636538 h 3753358"/>
                  <a:gd name="connsiteX291" fmla="*/ 711182 w 3892106"/>
                  <a:gd name="connsiteY291" fmla="*/ 2899031 h 3753358"/>
                  <a:gd name="connsiteX292" fmla="*/ 429196 w 3892106"/>
                  <a:gd name="connsiteY292" fmla="*/ 3035626 h 3753358"/>
                  <a:gd name="connsiteX293" fmla="*/ 294257 w 3892106"/>
                  <a:gd name="connsiteY293" fmla="*/ 2753790 h 3753358"/>
                  <a:gd name="connsiteX294" fmla="*/ 532481 w 3892106"/>
                  <a:gd name="connsiteY294" fmla="*/ 2606895 h 3753358"/>
                  <a:gd name="connsiteX295" fmla="*/ 534057 w 3892106"/>
                  <a:gd name="connsiteY295" fmla="*/ 2607266 h 3753358"/>
                  <a:gd name="connsiteX296" fmla="*/ 536244 w 3892106"/>
                  <a:gd name="connsiteY296" fmla="*/ 2599363 h 3753358"/>
                  <a:gd name="connsiteX297" fmla="*/ 546185 w 3892106"/>
                  <a:gd name="connsiteY297" fmla="*/ 2563947 h 3753358"/>
                  <a:gd name="connsiteX298" fmla="*/ 544974 w 3892106"/>
                  <a:gd name="connsiteY298" fmla="*/ 2563517 h 3753358"/>
                  <a:gd name="connsiteX299" fmla="*/ 532869 w 3892106"/>
                  <a:gd name="connsiteY299" fmla="*/ 2539259 h 3753358"/>
                  <a:gd name="connsiteX300" fmla="*/ 536328 w 3892106"/>
                  <a:gd name="connsiteY300" fmla="*/ 2532329 h 3753358"/>
                  <a:gd name="connsiteX301" fmla="*/ 545839 w 3892106"/>
                  <a:gd name="connsiteY301" fmla="*/ 2521066 h 3753358"/>
                  <a:gd name="connsiteX302" fmla="*/ 558520 w 3892106"/>
                  <a:gd name="connsiteY302" fmla="*/ 2520319 h 3753358"/>
                  <a:gd name="connsiteX303" fmla="*/ 574759 w 3892106"/>
                  <a:gd name="connsiteY303" fmla="*/ 2463798 h 3753358"/>
                  <a:gd name="connsiteX304" fmla="*/ 610293 w 3892106"/>
                  <a:gd name="connsiteY304" fmla="*/ 2348818 h 3753358"/>
                  <a:gd name="connsiteX305" fmla="*/ 728041 w 3892106"/>
                  <a:gd name="connsiteY305" fmla="*/ 2179314 h 3753358"/>
                  <a:gd name="connsiteX306" fmla="*/ 3784577 w 3892106"/>
                  <a:gd name="connsiteY306" fmla="*/ 2141877 h 3753358"/>
                  <a:gd name="connsiteX307" fmla="*/ 3786309 w 3892106"/>
                  <a:gd name="connsiteY307" fmla="*/ 2141877 h 3753358"/>
                  <a:gd name="connsiteX308" fmla="*/ 3805357 w 3892106"/>
                  <a:gd name="connsiteY308" fmla="*/ 2155696 h 3753358"/>
                  <a:gd name="connsiteX309" fmla="*/ 3765530 w 3892106"/>
                  <a:gd name="connsiteY309" fmla="*/ 2359523 h 3753358"/>
                  <a:gd name="connsiteX310" fmla="*/ 3592371 w 3892106"/>
                  <a:gd name="connsiteY310" fmla="*/ 2476982 h 3753358"/>
                  <a:gd name="connsiteX311" fmla="*/ 3571592 w 3892106"/>
                  <a:gd name="connsiteY311" fmla="*/ 2463163 h 3753358"/>
                  <a:gd name="connsiteX312" fmla="*/ 3585445 w 3892106"/>
                  <a:gd name="connsiteY312" fmla="*/ 2442435 h 3753358"/>
                  <a:gd name="connsiteX313" fmla="*/ 3736093 w 3892106"/>
                  <a:gd name="connsiteY313" fmla="*/ 2340522 h 3753358"/>
                  <a:gd name="connsiteX314" fmla="*/ 3770725 w 3892106"/>
                  <a:gd name="connsiteY314" fmla="*/ 2162605 h 3753358"/>
                  <a:gd name="connsiteX315" fmla="*/ 3784577 w 3892106"/>
                  <a:gd name="connsiteY315" fmla="*/ 2141877 h 3753358"/>
                  <a:gd name="connsiteX316" fmla="*/ 3865650 w 3892106"/>
                  <a:gd name="connsiteY316" fmla="*/ 2124063 h 3753358"/>
                  <a:gd name="connsiteX317" fmla="*/ 3884692 w 3892106"/>
                  <a:gd name="connsiteY317" fmla="*/ 2139637 h 3753358"/>
                  <a:gd name="connsiteX318" fmla="*/ 3609451 w 3892106"/>
                  <a:gd name="connsiteY318" fmla="*/ 2556684 h 3753358"/>
                  <a:gd name="connsiteX319" fmla="*/ 3586947 w 3892106"/>
                  <a:gd name="connsiteY319" fmla="*/ 2542840 h 3753358"/>
                  <a:gd name="connsiteX320" fmla="*/ 3600796 w 3892106"/>
                  <a:gd name="connsiteY320" fmla="*/ 2522074 h 3753358"/>
                  <a:gd name="connsiteX321" fmla="*/ 3850070 w 3892106"/>
                  <a:gd name="connsiteY321" fmla="*/ 2146559 h 3753358"/>
                  <a:gd name="connsiteX322" fmla="*/ 3863919 w 3892106"/>
                  <a:gd name="connsiteY322" fmla="*/ 2125793 h 3753358"/>
                  <a:gd name="connsiteX323" fmla="*/ 3865650 w 3892106"/>
                  <a:gd name="connsiteY323" fmla="*/ 2124063 h 3753358"/>
                  <a:gd name="connsiteX324" fmla="*/ 3663459 w 3892106"/>
                  <a:gd name="connsiteY324" fmla="*/ 1876907 h 3753358"/>
                  <a:gd name="connsiteX325" fmla="*/ 3664921 w 3892106"/>
                  <a:gd name="connsiteY325" fmla="*/ 1932480 h 3753358"/>
                  <a:gd name="connsiteX326" fmla="*/ 3180847 w 3892106"/>
                  <a:gd name="connsiteY326" fmla="*/ 1947836 h 3753358"/>
                  <a:gd name="connsiteX327" fmla="*/ 3182309 w 3892106"/>
                  <a:gd name="connsiteY327" fmla="*/ 2003409 h 3753358"/>
                  <a:gd name="connsiteX328" fmla="*/ 3673695 w 3892106"/>
                  <a:gd name="connsiteY328" fmla="*/ 1987322 h 3753358"/>
                  <a:gd name="connsiteX329" fmla="*/ 3677351 w 3892106"/>
                  <a:gd name="connsiteY329" fmla="*/ 2091157 h 3753358"/>
                  <a:gd name="connsiteX330" fmla="*/ 3185965 w 3892106"/>
                  <a:gd name="connsiteY330" fmla="*/ 2107244 h 3753358"/>
                  <a:gd name="connsiteX331" fmla="*/ 3187428 w 3892106"/>
                  <a:gd name="connsiteY331" fmla="*/ 2148193 h 3753358"/>
                  <a:gd name="connsiteX332" fmla="*/ 3443358 w 3892106"/>
                  <a:gd name="connsiteY332" fmla="*/ 2140150 h 3753358"/>
                  <a:gd name="connsiteX333" fmla="*/ 3447014 w 3892106"/>
                  <a:gd name="connsiteY333" fmla="*/ 2250565 h 3753358"/>
                  <a:gd name="connsiteX334" fmla="*/ 3191084 w 3892106"/>
                  <a:gd name="connsiteY334" fmla="*/ 2259340 h 3753358"/>
                  <a:gd name="connsiteX335" fmla="*/ 3192546 w 3892106"/>
                  <a:gd name="connsiteY335" fmla="*/ 2301020 h 3753358"/>
                  <a:gd name="connsiteX336" fmla="*/ 3535525 w 3892106"/>
                  <a:gd name="connsiteY336" fmla="*/ 2289977 h 3753358"/>
                  <a:gd name="connsiteX337" fmla="*/ 3535559 w 3892106"/>
                  <a:gd name="connsiteY337" fmla="*/ 2289717 h 3753358"/>
                  <a:gd name="connsiteX338" fmla="*/ 3547658 w 3892106"/>
                  <a:gd name="connsiteY338" fmla="*/ 2281921 h 3753358"/>
                  <a:gd name="connsiteX339" fmla="*/ 3592595 w 3892106"/>
                  <a:gd name="connsiteY339" fmla="*/ 2250739 h 3753358"/>
                  <a:gd name="connsiteX340" fmla="*/ 3602966 w 3892106"/>
                  <a:gd name="connsiteY340" fmla="*/ 2197037 h 3753358"/>
                  <a:gd name="connsiteX341" fmla="*/ 3616792 w 3892106"/>
                  <a:gd name="connsiteY341" fmla="*/ 2176249 h 3753358"/>
                  <a:gd name="connsiteX342" fmla="*/ 3620249 w 3892106"/>
                  <a:gd name="connsiteY342" fmla="*/ 2176249 h 3753358"/>
                  <a:gd name="connsiteX343" fmla="*/ 3637533 w 3892106"/>
                  <a:gd name="connsiteY343" fmla="*/ 2190108 h 3753358"/>
                  <a:gd name="connsiteX344" fmla="*/ 3621978 w 3892106"/>
                  <a:gd name="connsiteY344" fmla="*/ 2271527 h 3753358"/>
                  <a:gd name="connsiteX345" fmla="*/ 3592811 w 3892106"/>
                  <a:gd name="connsiteY345" fmla="*/ 2301193 h 3753358"/>
                  <a:gd name="connsiteX346" fmla="*/ 3579270 w 3892106"/>
                  <a:gd name="connsiteY346" fmla="*/ 2306638 h 3753358"/>
                  <a:gd name="connsiteX347" fmla="*/ 3580866 w 3892106"/>
                  <a:gd name="connsiteY347" fmla="*/ 2351968 h 3753358"/>
                  <a:gd name="connsiteX348" fmla="*/ 3622786 w 3892106"/>
                  <a:gd name="connsiteY348" fmla="*/ 2333873 h 3753358"/>
                  <a:gd name="connsiteX349" fmla="*/ 3685582 w 3892106"/>
                  <a:gd name="connsiteY349" fmla="*/ 2179448 h 3753358"/>
                  <a:gd name="connsiteX350" fmla="*/ 3699428 w 3892106"/>
                  <a:gd name="connsiteY350" fmla="*/ 2158696 h 3753358"/>
                  <a:gd name="connsiteX351" fmla="*/ 3701159 w 3892106"/>
                  <a:gd name="connsiteY351" fmla="*/ 2158696 h 3753358"/>
                  <a:gd name="connsiteX352" fmla="*/ 3720198 w 3892106"/>
                  <a:gd name="connsiteY352" fmla="*/ 2172531 h 3753358"/>
                  <a:gd name="connsiteX353" fmla="*/ 3642799 w 3892106"/>
                  <a:gd name="connsiteY353" fmla="*/ 2363191 h 3753358"/>
                  <a:gd name="connsiteX354" fmla="*/ 3582170 w 3892106"/>
                  <a:gd name="connsiteY354" fmla="*/ 2389021 h 3753358"/>
                  <a:gd name="connsiteX355" fmla="*/ 3582290 w 3892106"/>
                  <a:gd name="connsiteY355" fmla="*/ 2392423 h 3753358"/>
                  <a:gd name="connsiteX356" fmla="*/ 3194740 w 3892106"/>
                  <a:gd name="connsiteY356" fmla="*/ 2404123 h 3753358"/>
                  <a:gd name="connsiteX357" fmla="*/ 3194740 w 3892106"/>
                  <a:gd name="connsiteY357" fmla="*/ 2404124 h 3753358"/>
                  <a:gd name="connsiteX358" fmla="*/ 3196202 w 3892106"/>
                  <a:gd name="connsiteY358" fmla="*/ 2425330 h 3753358"/>
                  <a:gd name="connsiteX359" fmla="*/ 3140629 w 3892106"/>
                  <a:gd name="connsiteY359" fmla="*/ 2426792 h 3753358"/>
                  <a:gd name="connsiteX360" fmla="*/ 3123811 w 3892106"/>
                  <a:gd name="connsiteY360" fmla="*/ 1894456 h 3753358"/>
                  <a:gd name="connsiteX361" fmla="*/ 3168416 w 3892106"/>
                  <a:gd name="connsiteY361" fmla="*/ 1892263 h 3753358"/>
                  <a:gd name="connsiteX362" fmla="*/ 482695 w 3892106"/>
                  <a:gd name="connsiteY362" fmla="*/ 1842434 h 3753358"/>
                  <a:gd name="connsiteX363" fmla="*/ 638032 w 3892106"/>
                  <a:gd name="connsiteY363" fmla="*/ 1890875 h 3753358"/>
                  <a:gd name="connsiteX364" fmla="*/ 665685 w 3892106"/>
                  <a:gd name="connsiteY364" fmla="*/ 2190173 h 3753358"/>
                  <a:gd name="connsiteX365" fmla="*/ 366679 w 3892106"/>
                  <a:gd name="connsiteY365" fmla="*/ 2217854 h 3753358"/>
                  <a:gd name="connsiteX366" fmla="*/ 339025 w 3892106"/>
                  <a:gd name="connsiteY366" fmla="*/ 1918556 h 3753358"/>
                  <a:gd name="connsiteX367" fmla="*/ 482695 w 3892106"/>
                  <a:gd name="connsiteY367" fmla="*/ 1842434 h 3753358"/>
                  <a:gd name="connsiteX368" fmla="*/ 87818 w 3892106"/>
                  <a:gd name="connsiteY368" fmla="*/ 1743696 h 3753358"/>
                  <a:gd name="connsiteX369" fmla="*/ 224486 w 3892106"/>
                  <a:gd name="connsiteY369" fmla="*/ 1842273 h 3753358"/>
                  <a:gd name="connsiteX370" fmla="*/ 89548 w 3892106"/>
                  <a:gd name="connsiteY370" fmla="*/ 1944309 h 3753358"/>
                  <a:gd name="connsiteX371" fmla="*/ 89548 w 3892106"/>
                  <a:gd name="connsiteY371" fmla="*/ 1844003 h 3753358"/>
                  <a:gd name="connsiteX372" fmla="*/ 87818 w 3892106"/>
                  <a:gd name="connsiteY372" fmla="*/ 1743696 h 3753358"/>
                  <a:gd name="connsiteX373" fmla="*/ 3656 w 3892106"/>
                  <a:gd name="connsiteY373" fmla="*/ 1411845 h 3753358"/>
                  <a:gd name="connsiteX374" fmla="*/ 1008364 w 3892106"/>
                  <a:gd name="connsiteY374" fmla="*/ 1722618 h 3753358"/>
                  <a:gd name="connsiteX375" fmla="*/ 980577 w 3892106"/>
                  <a:gd name="connsiteY375" fmla="*/ 1818409 h 3753358"/>
                  <a:gd name="connsiteX376" fmla="*/ 396325 w 3892106"/>
                  <a:gd name="connsiteY376" fmla="*/ 1627558 h 3753358"/>
                  <a:gd name="connsiteX377" fmla="*/ 352452 w 3892106"/>
                  <a:gd name="connsiteY377" fmla="*/ 1774535 h 3753358"/>
                  <a:gd name="connsiteX378" fmla="*/ 3518101 w 3892106"/>
                  <a:gd name="connsiteY378" fmla="*/ 1299047 h 3753358"/>
                  <a:gd name="connsiteX379" fmla="*/ 3744624 w 3892106"/>
                  <a:gd name="connsiteY379" fmla="*/ 1415196 h 3753358"/>
                  <a:gd name="connsiteX380" fmla="*/ 3720427 w 3892106"/>
                  <a:gd name="connsiteY380" fmla="*/ 1726223 h 3753358"/>
                  <a:gd name="connsiteX381" fmla="*/ 3419692 w 3892106"/>
                  <a:gd name="connsiteY381" fmla="*/ 1638098 h 3753358"/>
                  <a:gd name="connsiteX382" fmla="*/ 3374755 w 3892106"/>
                  <a:gd name="connsiteY382" fmla="*/ 1530967 h 3753358"/>
                  <a:gd name="connsiteX383" fmla="*/ 3322904 w 3892106"/>
                  <a:gd name="connsiteY383" fmla="*/ 1479129 h 3753358"/>
                  <a:gd name="connsiteX384" fmla="*/ 3307349 w 3892106"/>
                  <a:gd name="connsiteY384" fmla="*/ 1434203 h 3753358"/>
                  <a:gd name="connsiteX385" fmla="*/ 3371298 w 3892106"/>
                  <a:gd name="connsiteY385" fmla="*/ 1461850 h 3753358"/>
                  <a:gd name="connsiteX386" fmla="*/ 3443889 w 3892106"/>
                  <a:gd name="connsiteY386" fmla="*/ 1327072 h 3753358"/>
                  <a:gd name="connsiteX387" fmla="*/ 3518101 w 3892106"/>
                  <a:gd name="connsiteY387" fmla="*/ 1299047 h 3753358"/>
                  <a:gd name="connsiteX388" fmla="*/ 3110793 w 3892106"/>
                  <a:gd name="connsiteY388" fmla="*/ 1265949 h 3753358"/>
                  <a:gd name="connsiteX389" fmla="*/ 3132164 w 3892106"/>
                  <a:gd name="connsiteY389" fmla="*/ 1270057 h 3753358"/>
                  <a:gd name="connsiteX390" fmla="*/ 3133891 w 3892106"/>
                  <a:gd name="connsiteY390" fmla="*/ 1270057 h 3753358"/>
                  <a:gd name="connsiteX391" fmla="*/ 3158069 w 3892106"/>
                  <a:gd name="connsiteY391" fmla="*/ 1282166 h 3753358"/>
                  <a:gd name="connsiteX392" fmla="*/ 3182246 w 3892106"/>
                  <a:gd name="connsiteY392" fmla="*/ 1320221 h 3753358"/>
                  <a:gd name="connsiteX393" fmla="*/ 3182246 w 3892106"/>
                  <a:gd name="connsiteY393" fmla="*/ 1363466 h 3753358"/>
                  <a:gd name="connsiteX394" fmla="*/ 3087264 w 3892106"/>
                  <a:gd name="connsiteY394" fmla="*/ 1413630 h 3753358"/>
                  <a:gd name="connsiteX395" fmla="*/ 3037182 w 3892106"/>
                  <a:gd name="connsiteY395" fmla="*/ 1318491 h 3753358"/>
                  <a:gd name="connsiteX396" fmla="*/ 3090718 w 3892106"/>
                  <a:gd name="connsiteY396" fmla="*/ 1268327 h 3753358"/>
                  <a:gd name="connsiteX397" fmla="*/ 3110793 w 3892106"/>
                  <a:gd name="connsiteY397" fmla="*/ 1265949 h 3753358"/>
                  <a:gd name="connsiteX398" fmla="*/ 3303241 w 3892106"/>
                  <a:gd name="connsiteY398" fmla="*/ 1218069 h 3753358"/>
                  <a:gd name="connsiteX399" fmla="*/ 3303310 w 3892106"/>
                  <a:gd name="connsiteY399" fmla="*/ 1218227 h 3753358"/>
                  <a:gd name="connsiteX400" fmla="*/ 3309305 w 3892106"/>
                  <a:gd name="connsiteY400" fmla="*/ 1239805 h 3753358"/>
                  <a:gd name="connsiteX401" fmla="*/ 3320456 w 3892106"/>
                  <a:gd name="connsiteY401" fmla="*/ 1257566 h 3753358"/>
                  <a:gd name="connsiteX402" fmla="*/ 3320511 w 3892106"/>
                  <a:gd name="connsiteY402" fmla="*/ 1257692 h 3753358"/>
                  <a:gd name="connsiteX403" fmla="*/ 3182355 w 3892106"/>
                  <a:gd name="connsiteY403" fmla="*/ 1319710 h 3753358"/>
                  <a:gd name="connsiteX404" fmla="*/ 3158178 w 3892106"/>
                  <a:gd name="connsiteY404" fmla="*/ 1281810 h 3753358"/>
                  <a:gd name="connsiteX405" fmla="*/ 3372080 w 3892106"/>
                  <a:gd name="connsiteY405" fmla="*/ 1133722 h 3753358"/>
                  <a:gd name="connsiteX406" fmla="*/ 3402113 w 3892106"/>
                  <a:gd name="connsiteY406" fmla="*/ 1136589 h 3753358"/>
                  <a:gd name="connsiteX407" fmla="*/ 3450685 w 3892106"/>
                  <a:gd name="connsiteY407" fmla="*/ 1231799 h 3753358"/>
                  <a:gd name="connsiteX408" fmla="*/ 3357010 w 3892106"/>
                  <a:gd name="connsiteY408" fmla="*/ 1282000 h 3753358"/>
                  <a:gd name="connsiteX409" fmla="*/ 3320581 w 3892106"/>
                  <a:gd name="connsiteY409" fmla="*/ 1257765 h 3753358"/>
                  <a:gd name="connsiteX410" fmla="*/ 3320456 w 3892106"/>
                  <a:gd name="connsiteY410" fmla="*/ 1257566 h 3753358"/>
                  <a:gd name="connsiteX411" fmla="*/ 3303310 w 3892106"/>
                  <a:gd name="connsiteY411" fmla="*/ 1218227 h 3753358"/>
                  <a:gd name="connsiteX412" fmla="*/ 3303233 w 3892106"/>
                  <a:gd name="connsiteY412" fmla="*/ 1217950 h 3753358"/>
                  <a:gd name="connsiteX413" fmla="*/ 3306703 w 3892106"/>
                  <a:gd name="connsiteY413" fmla="*/ 1186791 h 3753358"/>
                  <a:gd name="connsiteX414" fmla="*/ 3372080 w 3892106"/>
                  <a:gd name="connsiteY414" fmla="*/ 1133722 h 3753358"/>
                  <a:gd name="connsiteX415" fmla="*/ 3096076 w 3892106"/>
                  <a:gd name="connsiteY415" fmla="*/ 1124472 h 3753358"/>
                  <a:gd name="connsiteX416" fmla="*/ 3101246 w 3892106"/>
                  <a:gd name="connsiteY416" fmla="*/ 1126204 h 3753358"/>
                  <a:gd name="connsiteX417" fmla="*/ 3139166 w 3892106"/>
                  <a:gd name="connsiteY417" fmla="*/ 1127937 h 3753358"/>
                  <a:gd name="connsiteX418" fmla="*/ 3133995 w 3892106"/>
                  <a:gd name="connsiteY418" fmla="*/ 1269987 h 3753358"/>
                  <a:gd name="connsiteX419" fmla="*/ 3132271 w 3892106"/>
                  <a:gd name="connsiteY419" fmla="*/ 1269987 h 3753358"/>
                  <a:gd name="connsiteX420" fmla="*/ 3090905 w 3892106"/>
                  <a:gd name="connsiteY420" fmla="*/ 1268255 h 3753358"/>
                  <a:gd name="connsiteX421" fmla="*/ 3096076 w 3892106"/>
                  <a:gd name="connsiteY421" fmla="*/ 1124472 h 3753358"/>
                  <a:gd name="connsiteX422" fmla="*/ 589785 w 3892106"/>
                  <a:gd name="connsiteY422" fmla="*/ 1027299 h 3753358"/>
                  <a:gd name="connsiteX423" fmla="*/ 651981 w 3892106"/>
                  <a:gd name="connsiteY423" fmla="*/ 1057182 h 3753358"/>
                  <a:gd name="connsiteX424" fmla="*/ 774644 w 3892106"/>
                  <a:gd name="connsiteY424" fmla="*/ 1283506 h 3753358"/>
                  <a:gd name="connsiteX425" fmla="*/ 748729 w 3892106"/>
                  <a:gd name="connsiteY425" fmla="*/ 1369889 h 3753358"/>
                  <a:gd name="connsiteX426" fmla="*/ 577661 w 3892106"/>
                  <a:gd name="connsiteY426" fmla="*/ 1462605 h 3753358"/>
                  <a:gd name="connsiteX427" fmla="*/ 562392 w 3892106"/>
                  <a:gd name="connsiteY427" fmla="*/ 1470881 h 3753358"/>
                  <a:gd name="connsiteX428" fmla="*/ 1039807 w 3892106"/>
                  <a:gd name="connsiteY428" fmla="*/ 1617320 h 3753358"/>
                  <a:gd name="connsiteX429" fmla="*/ 1008364 w 3892106"/>
                  <a:gd name="connsiteY429" fmla="*/ 1721155 h 3753358"/>
                  <a:gd name="connsiteX430" fmla="*/ 3656 w 3892106"/>
                  <a:gd name="connsiteY430" fmla="*/ 1411844 h 3753358"/>
                  <a:gd name="connsiteX431" fmla="*/ 0 w 3892106"/>
                  <a:gd name="connsiteY431" fmla="*/ 1409651 h 3753358"/>
                  <a:gd name="connsiteX432" fmla="*/ 1462 w 3892106"/>
                  <a:gd name="connsiteY432" fmla="*/ 1409651 h 3753358"/>
                  <a:gd name="connsiteX433" fmla="*/ 5118 w 3892106"/>
                  <a:gd name="connsiteY433" fmla="*/ 1408188 h 3753358"/>
                  <a:gd name="connsiteX434" fmla="*/ 361438 w 3892106"/>
                  <a:gd name="connsiteY434" fmla="*/ 1319774 h 3753358"/>
                  <a:gd name="connsiteX435" fmla="*/ 347185 w 3892106"/>
                  <a:gd name="connsiteY435" fmla="*/ 1293841 h 3753358"/>
                  <a:gd name="connsiteX436" fmla="*/ 316816 w 3892106"/>
                  <a:gd name="connsiteY436" fmla="*/ 1238586 h 3753358"/>
                  <a:gd name="connsiteX437" fmla="*/ 339275 w 3892106"/>
                  <a:gd name="connsiteY437" fmla="*/ 1159114 h 3753358"/>
                  <a:gd name="connsiteX438" fmla="*/ 565598 w 3892106"/>
                  <a:gd name="connsiteY438" fmla="*/ 1034723 h 3753358"/>
                  <a:gd name="connsiteX439" fmla="*/ 589785 w 3892106"/>
                  <a:gd name="connsiteY439" fmla="*/ 1027299 h 3753358"/>
                  <a:gd name="connsiteX440" fmla="*/ 3115615 w 3892106"/>
                  <a:gd name="connsiteY440" fmla="*/ 977963 h 3753358"/>
                  <a:gd name="connsiteX441" fmla="*/ 3146315 w 3892106"/>
                  <a:gd name="connsiteY441" fmla="*/ 980828 h 3753358"/>
                  <a:gd name="connsiteX442" fmla="*/ 3194785 w 3892106"/>
                  <a:gd name="connsiteY442" fmla="*/ 1075967 h 3753358"/>
                  <a:gd name="connsiteX443" fmla="*/ 3139390 w 3892106"/>
                  <a:gd name="connsiteY443" fmla="*/ 1127860 h 3753358"/>
                  <a:gd name="connsiteX444" fmla="*/ 3101307 w 3892106"/>
                  <a:gd name="connsiteY444" fmla="*/ 1126130 h 3753358"/>
                  <a:gd name="connsiteX445" fmla="*/ 3096113 w 3892106"/>
                  <a:gd name="connsiteY445" fmla="*/ 1124401 h 3753358"/>
                  <a:gd name="connsiteX446" fmla="*/ 3051105 w 3892106"/>
                  <a:gd name="connsiteY446" fmla="*/ 1030992 h 3753358"/>
                  <a:gd name="connsiteX447" fmla="*/ 3115615 w 3892106"/>
                  <a:gd name="connsiteY447" fmla="*/ 977963 h 3753358"/>
                  <a:gd name="connsiteX448" fmla="*/ 866372 w 3892106"/>
                  <a:gd name="connsiteY448" fmla="*/ 811428 h 3753358"/>
                  <a:gd name="connsiteX449" fmla="*/ 765983 w 3892106"/>
                  <a:gd name="connsiteY449" fmla="*/ 911615 h 3753358"/>
                  <a:gd name="connsiteX450" fmla="*/ 866372 w 3892106"/>
                  <a:gd name="connsiteY450" fmla="*/ 1010075 h 3753358"/>
                  <a:gd name="connsiteX451" fmla="*/ 965030 w 3892106"/>
                  <a:gd name="connsiteY451" fmla="*/ 911615 h 3753358"/>
                  <a:gd name="connsiteX452" fmla="*/ 866372 w 3892106"/>
                  <a:gd name="connsiteY452" fmla="*/ 811428 h 3753358"/>
                  <a:gd name="connsiteX453" fmla="*/ 3335226 w 3892106"/>
                  <a:gd name="connsiteY453" fmla="*/ 776464 h 3753358"/>
                  <a:gd name="connsiteX454" fmla="*/ 3355173 w 3892106"/>
                  <a:gd name="connsiteY454" fmla="*/ 871947 h 3753358"/>
                  <a:gd name="connsiteX455" fmla="*/ 3413987 w 3892106"/>
                  <a:gd name="connsiteY455" fmla="*/ 951625 h 3753358"/>
                  <a:gd name="connsiteX456" fmla="*/ 3244463 w 3892106"/>
                  <a:gd name="connsiteY456" fmla="*/ 949893 h 3753358"/>
                  <a:gd name="connsiteX457" fmla="*/ 3296358 w 3892106"/>
                  <a:gd name="connsiteY457" fmla="*/ 790537 h 3753358"/>
                  <a:gd name="connsiteX458" fmla="*/ 3335226 w 3892106"/>
                  <a:gd name="connsiteY458" fmla="*/ 776464 h 3753358"/>
                  <a:gd name="connsiteX459" fmla="*/ 2480318 w 3892106"/>
                  <a:gd name="connsiteY459" fmla="*/ 698907 h 3753358"/>
                  <a:gd name="connsiteX460" fmla="*/ 2424645 w 3892106"/>
                  <a:gd name="connsiteY460" fmla="*/ 757288 h 3753358"/>
                  <a:gd name="connsiteX461" fmla="*/ 2424756 w 3892106"/>
                  <a:gd name="connsiteY461" fmla="*/ 757395 h 3753358"/>
                  <a:gd name="connsiteX462" fmla="*/ 2424386 w 3892106"/>
                  <a:gd name="connsiteY462" fmla="*/ 757798 h 3753358"/>
                  <a:gd name="connsiteX463" fmla="*/ 1441128 w 3892106"/>
                  <a:gd name="connsiteY463" fmla="*/ 245207 h 3753358"/>
                  <a:gd name="connsiteX464" fmla="*/ 1413284 w 3892106"/>
                  <a:gd name="connsiteY464" fmla="*/ 248457 h 3753358"/>
                  <a:gd name="connsiteX465" fmla="*/ 1218116 w 3892106"/>
                  <a:gd name="connsiteY465" fmla="*/ 271237 h 3753358"/>
                  <a:gd name="connsiteX466" fmla="*/ 1143780 w 3892106"/>
                  <a:gd name="connsiteY466" fmla="*/ 279914 h 3753358"/>
                  <a:gd name="connsiteX467" fmla="*/ 1143845 w 3892106"/>
                  <a:gd name="connsiteY467" fmla="*/ 280235 h 3753358"/>
                  <a:gd name="connsiteX468" fmla="*/ 1162575 w 3892106"/>
                  <a:gd name="connsiteY468" fmla="*/ 373913 h 3753358"/>
                  <a:gd name="connsiteX469" fmla="*/ 1292309 w 3892106"/>
                  <a:gd name="connsiteY469" fmla="*/ 358340 h 3753358"/>
                  <a:gd name="connsiteX470" fmla="*/ 1313067 w 3892106"/>
                  <a:gd name="connsiteY470" fmla="*/ 356610 h 3753358"/>
                  <a:gd name="connsiteX471" fmla="*/ 1446261 w 3892106"/>
                  <a:gd name="connsiteY471" fmla="*/ 341038 h 3753358"/>
                  <a:gd name="connsiteX472" fmla="*/ 1442784 w 3892106"/>
                  <a:gd name="connsiteY472" fmla="*/ 276126 h 3753358"/>
                  <a:gd name="connsiteX473" fmla="*/ 1968468 w 3892106"/>
                  <a:gd name="connsiteY473" fmla="*/ 207509 h 3753358"/>
                  <a:gd name="connsiteX474" fmla="*/ 2480329 w 3892106"/>
                  <a:gd name="connsiteY474" fmla="*/ 698895 h 3753358"/>
                  <a:gd name="connsiteX475" fmla="*/ 2480328 w 3892106"/>
                  <a:gd name="connsiteY475" fmla="*/ 698896 h 3753358"/>
                  <a:gd name="connsiteX476" fmla="*/ 2512566 w 3892106"/>
                  <a:gd name="connsiteY476" fmla="*/ 729012 h 3753358"/>
                  <a:gd name="connsiteX477" fmla="*/ 2554914 w 3892106"/>
                  <a:gd name="connsiteY477" fmla="*/ 638204 h 3753358"/>
                  <a:gd name="connsiteX478" fmla="*/ 3256893 w 3892106"/>
                  <a:gd name="connsiteY478" fmla="*/ 645516 h 3753358"/>
                  <a:gd name="connsiteX479" fmla="*/ 2767702 w 3892106"/>
                  <a:gd name="connsiteY479" fmla="*/ 1024293 h 3753358"/>
                  <a:gd name="connsiteX480" fmla="*/ 2619994 w 3892106"/>
                  <a:gd name="connsiteY480" fmla="*/ 801268 h 3753358"/>
                  <a:gd name="connsiteX481" fmla="*/ 3256889 w 3892106"/>
                  <a:gd name="connsiteY481" fmla="*/ 645517 h 3753358"/>
                  <a:gd name="connsiteX482" fmla="*/ 3218315 w 3892106"/>
                  <a:gd name="connsiteY482" fmla="*/ 652743 h 3753358"/>
                  <a:gd name="connsiteX483" fmla="*/ 2619993 w 3892106"/>
                  <a:gd name="connsiteY483" fmla="*/ 801267 h 3753358"/>
                  <a:gd name="connsiteX484" fmla="*/ 2553580 w 3892106"/>
                  <a:gd name="connsiteY484" fmla="*/ 795911 h 3753358"/>
                  <a:gd name="connsiteX485" fmla="*/ 2428411 w 3892106"/>
                  <a:gd name="connsiteY485" fmla="*/ 927040 h 3753358"/>
                  <a:gd name="connsiteX486" fmla="*/ 2395520 w 3892106"/>
                  <a:gd name="connsiteY486" fmla="*/ 896313 h 3753358"/>
                  <a:gd name="connsiteX487" fmla="*/ 2395506 w 3892106"/>
                  <a:gd name="connsiteY487" fmla="*/ 896328 h 3753358"/>
                  <a:gd name="connsiteX488" fmla="*/ 2394760 w 3892106"/>
                  <a:gd name="connsiteY488" fmla="*/ 895603 h 3753358"/>
                  <a:gd name="connsiteX489" fmla="*/ 2372838 w 3892106"/>
                  <a:gd name="connsiteY489" fmla="*/ 875123 h 3753358"/>
                  <a:gd name="connsiteX490" fmla="*/ 2373258 w 3892106"/>
                  <a:gd name="connsiteY490" fmla="*/ 874690 h 3753358"/>
                  <a:gd name="connsiteX491" fmla="*/ 2342126 w 3892106"/>
                  <a:gd name="connsiteY491" fmla="*/ 844411 h 3753358"/>
                  <a:gd name="connsiteX492" fmla="*/ 2400177 w 3892106"/>
                  <a:gd name="connsiteY492" fmla="*/ 783288 h 3753358"/>
                  <a:gd name="connsiteX493" fmla="*/ 2400007 w 3892106"/>
                  <a:gd name="connsiteY493" fmla="*/ 783125 h 3753358"/>
                  <a:gd name="connsiteX494" fmla="*/ 2345051 w 3892106"/>
                  <a:gd name="connsiteY494" fmla="*/ 840754 h 3753358"/>
                  <a:gd name="connsiteX495" fmla="*/ 1833191 w 3892106"/>
                  <a:gd name="connsiteY495" fmla="*/ 349367 h 3753358"/>
                  <a:gd name="connsiteX496" fmla="*/ 2823774 w 3892106"/>
                  <a:gd name="connsiteY496" fmla="*/ 170308 h 3753358"/>
                  <a:gd name="connsiteX497" fmla="*/ 2836518 w 3892106"/>
                  <a:gd name="connsiteY497" fmla="*/ 199239 h 3753358"/>
                  <a:gd name="connsiteX498" fmla="*/ 2839974 w 3892106"/>
                  <a:gd name="connsiteY498" fmla="*/ 363325 h 3753358"/>
                  <a:gd name="connsiteX499" fmla="*/ 2907366 w 3892106"/>
                  <a:gd name="connsiteY499" fmla="*/ 389233 h 3753358"/>
                  <a:gd name="connsiteX500" fmla="*/ 2900454 w 3892106"/>
                  <a:gd name="connsiteY500" fmla="*/ 515319 h 3753358"/>
                  <a:gd name="connsiteX501" fmla="*/ 2824422 w 3892106"/>
                  <a:gd name="connsiteY501" fmla="*/ 522228 h 3753358"/>
                  <a:gd name="connsiteX502" fmla="*/ 2752927 w 3892106"/>
                  <a:gd name="connsiteY502" fmla="*/ 544034 h 3753358"/>
                  <a:gd name="connsiteX503" fmla="*/ 2738946 w 3892106"/>
                  <a:gd name="connsiteY503" fmla="*/ 544537 h 3753358"/>
                  <a:gd name="connsiteX504" fmla="*/ 3256895 w 3892106"/>
                  <a:gd name="connsiteY504" fmla="*/ 645516 h 3753358"/>
                  <a:gd name="connsiteX505" fmla="*/ 2554915 w 3892106"/>
                  <a:gd name="connsiteY505" fmla="*/ 638204 h 3753358"/>
                  <a:gd name="connsiteX506" fmla="*/ 2386732 w 3892106"/>
                  <a:gd name="connsiteY506" fmla="*/ 475870 h 3753358"/>
                  <a:gd name="connsiteX507" fmla="*/ 2637063 w 3892106"/>
                  <a:gd name="connsiteY507" fmla="*/ 524674 h 3753358"/>
                  <a:gd name="connsiteX508" fmla="*/ 2628647 w 3892106"/>
                  <a:gd name="connsiteY508" fmla="*/ 519826 h 3753358"/>
                  <a:gd name="connsiteX509" fmla="*/ 2627432 w 3892106"/>
                  <a:gd name="connsiteY509" fmla="*/ 477321 h 3753358"/>
                  <a:gd name="connsiteX510" fmla="*/ 2625704 w 3892106"/>
                  <a:gd name="connsiteY510" fmla="*/ 420323 h 3753358"/>
                  <a:gd name="connsiteX511" fmla="*/ 2629160 w 3892106"/>
                  <a:gd name="connsiteY511" fmla="*/ 365052 h 3753358"/>
                  <a:gd name="connsiteX512" fmla="*/ 2642983 w 3892106"/>
                  <a:gd name="connsiteY512" fmla="*/ 313235 h 3753358"/>
                  <a:gd name="connsiteX513" fmla="*/ 2755303 w 3892106"/>
                  <a:gd name="connsiteY513" fmla="*/ 321871 h 3753358"/>
                  <a:gd name="connsiteX514" fmla="*/ 2786407 w 3892106"/>
                  <a:gd name="connsiteY514" fmla="*/ 211330 h 3753358"/>
                  <a:gd name="connsiteX515" fmla="*/ 2823774 w 3892106"/>
                  <a:gd name="connsiteY515" fmla="*/ 170308 h 3753358"/>
                  <a:gd name="connsiteX516" fmla="*/ 1537300 w 3892106"/>
                  <a:gd name="connsiteY516" fmla="*/ 130116 h 3753358"/>
                  <a:gd name="connsiteX517" fmla="*/ 1694192 w 3892106"/>
                  <a:gd name="connsiteY517" fmla="*/ 209480 h 3753358"/>
                  <a:gd name="connsiteX518" fmla="*/ 1707677 w 3892106"/>
                  <a:gd name="connsiteY518" fmla="*/ 251188 h 3753358"/>
                  <a:gd name="connsiteX519" fmla="*/ 1712010 w 3892106"/>
                  <a:gd name="connsiteY519" fmla="*/ 250652 h 3753358"/>
                  <a:gd name="connsiteX520" fmla="*/ 1713736 w 3892106"/>
                  <a:gd name="connsiteY520" fmla="*/ 269803 h 3753358"/>
                  <a:gd name="connsiteX521" fmla="*/ 1714717 w 3892106"/>
                  <a:gd name="connsiteY521" fmla="*/ 287607 h 3753358"/>
                  <a:gd name="connsiteX522" fmla="*/ 1715462 w 3892106"/>
                  <a:gd name="connsiteY522" fmla="*/ 300979 h 3753358"/>
                  <a:gd name="connsiteX523" fmla="*/ 1715454 w 3892106"/>
                  <a:gd name="connsiteY523" fmla="*/ 300980 h 3753358"/>
                  <a:gd name="connsiteX524" fmla="*/ 1715463 w 3892106"/>
                  <a:gd name="connsiteY524" fmla="*/ 301142 h 3753358"/>
                  <a:gd name="connsiteX525" fmla="*/ 1535906 w 3892106"/>
                  <a:gd name="connsiteY525" fmla="*/ 323775 h 3753358"/>
                  <a:gd name="connsiteX526" fmla="*/ 1535852 w 3892106"/>
                  <a:gd name="connsiteY526" fmla="*/ 323380 h 3753358"/>
                  <a:gd name="connsiteX527" fmla="*/ 1535571 w 3892106"/>
                  <a:gd name="connsiteY527" fmla="*/ 323415 h 3753358"/>
                  <a:gd name="connsiteX528" fmla="*/ 1534273 w 3892106"/>
                  <a:gd name="connsiteY528" fmla="*/ 312413 h 3753358"/>
                  <a:gd name="connsiteX529" fmla="*/ 1533785 w 3892106"/>
                  <a:gd name="connsiteY529" fmla="*/ 308270 h 3753358"/>
                  <a:gd name="connsiteX530" fmla="*/ 1532992 w 3892106"/>
                  <a:gd name="connsiteY530" fmla="*/ 302475 h 3753358"/>
                  <a:gd name="connsiteX531" fmla="*/ 1529000 w 3892106"/>
                  <a:gd name="connsiteY531" fmla="*/ 273285 h 3753358"/>
                  <a:gd name="connsiteX532" fmla="*/ 1529650 w 3892106"/>
                  <a:gd name="connsiteY532" fmla="*/ 273205 h 3753358"/>
                  <a:gd name="connsiteX533" fmla="*/ 1528618 w 3892106"/>
                  <a:gd name="connsiteY533" fmla="*/ 264449 h 3753358"/>
                  <a:gd name="connsiteX534" fmla="*/ 1525192 w 3892106"/>
                  <a:gd name="connsiteY534" fmla="*/ 235395 h 3753358"/>
                  <a:gd name="connsiteX535" fmla="*/ 1501020 w 3892106"/>
                  <a:gd name="connsiteY535" fmla="*/ 238217 h 3753358"/>
                  <a:gd name="connsiteX536" fmla="*/ 1482815 w 3892106"/>
                  <a:gd name="connsiteY536" fmla="*/ 240341 h 3753358"/>
                  <a:gd name="connsiteX537" fmla="*/ 1484478 w 3892106"/>
                  <a:gd name="connsiteY537" fmla="*/ 250469 h 3753358"/>
                  <a:gd name="connsiteX538" fmla="*/ 1510263 w 3892106"/>
                  <a:gd name="connsiteY538" fmla="*/ 337577 h 3753358"/>
                  <a:gd name="connsiteX539" fmla="*/ 1593293 w 3892106"/>
                  <a:gd name="connsiteY539" fmla="*/ 386025 h 3753358"/>
                  <a:gd name="connsiteX540" fmla="*/ 1720757 w 3892106"/>
                  <a:gd name="connsiteY540" fmla="*/ 572893 h 3753358"/>
                  <a:gd name="connsiteX541" fmla="*/ 1739116 w 3892106"/>
                  <a:gd name="connsiteY541" fmla="*/ 681661 h 3753358"/>
                  <a:gd name="connsiteX542" fmla="*/ 1741787 w 3892106"/>
                  <a:gd name="connsiteY542" fmla="*/ 681347 h 3753358"/>
                  <a:gd name="connsiteX543" fmla="*/ 1746906 w 3892106"/>
                  <a:gd name="connsiteY543" fmla="*/ 723027 h 3753358"/>
                  <a:gd name="connsiteX544" fmla="*/ 1069361 w 3892106"/>
                  <a:gd name="connsiteY544" fmla="*/ 802664 h 3753358"/>
                  <a:gd name="connsiteX545" fmla="*/ 1074074 w 3892106"/>
                  <a:gd name="connsiteY545" fmla="*/ 809701 h 3753358"/>
                  <a:gd name="connsiteX546" fmla="*/ 1032533 w 3892106"/>
                  <a:gd name="connsiteY546" fmla="*/ 830429 h 3753358"/>
                  <a:gd name="connsiteX547" fmla="*/ 1049842 w 3892106"/>
                  <a:gd name="connsiteY547" fmla="*/ 909888 h 3753358"/>
                  <a:gd name="connsiteX548" fmla="*/ 1098306 w 3892106"/>
                  <a:gd name="connsiteY548" fmla="*/ 909888 h 3753358"/>
                  <a:gd name="connsiteX549" fmla="*/ 1098306 w 3892106"/>
                  <a:gd name="connsiteY549" fmla="*/ 911615 h 3753358"/>
                  <a:gd name="connsiteX550" fmla="*/ 1074074 w 3892106"/>
                  <a:gd name="connsiteY550" fmla="*/ 1011802 h 3753358"/>
                  <a:gd name="connsiteX551" fmla="*/ 1032533 w 3892106"/>
                  <a:gd name="connsiteY551" fmla="*/ 991074 h 3753358"/>
                  <a:gd name="connsiteX552" fmla="*/ 980608 w 3892106"/>
                  <a:gd name="connsiteY552" fmla="*/ 1054986 h 3753358"/>
                  <a:gd name="connsiteX553" fmla="*/ 1010032 w 3892106"/>
                  <a:gd name="connsiteY553" fmla="*/ 1091261 h 3753358"/>
                  <a:gd name="connsiteX554" fmla="*/ 916566 w 3892106"/>
                  <a:gd name="connsiteY554" fmla="*/ 1136172 h 3753358"/>
                  <a:gd name="connsiteX555" fmla="*/ 906181 w 3892106"/>
                  <a:gd name="connsiteY555" fmla="*/ 1091261 h 3753358"/>
                  <a:gd name="connsiteX556" fmla="*/ 866372 w 3892106"/>
                  <a:gd name="connsiteY556" fmla="*/ 1094715 h 3753358"/>
                  <a:gd name="connsiteX557" fmla="*/ 824831 w 3892106"/>
                  <a:gd name="connsiteY557" fmla="*/ 1091261 h 3753358"/>
                  <a:gd name="connsiteX558" fmla="*/ 814446 w 3892106"/>
                  <a:gd name="connsiteY558" fmla="*/ 1136172 h 3753358"/>
                  <a:gd name="connsiteX559" fmla="*/ 722711 w 3892106"/>
                  <a:gd name="connsiteY559" fmla="*/ 1091261 h 3753358"/>
                  <a:gd name="connsiteX560" fmla="*/ 750405 w 3892106"/>
                  <a:gd name="connsiteY560" fmla="*/ 1054986 h 3753358"/>
                  <a:gd name="connsiteX561" fmla="*/ 700210 w 3892106"/>
                  <a:gd name="connsiteY561" fmla="*/ 991074 h 3753358"/>
                  <a:gd name="connsiteX562" fmla="*/ 658670 w 3892106"/>
                  <a:gd name="connsiteY562" fmla="*/ 1011802 h 3753358"/>
                  <a:gd name="connsiteX563" fmla="*/ 636169 w 3892106"/>
                  <a:gd name="connsiteY563" fmla="*/ 911615 h 3753358"/>
                  <a:gd name="connsiteX564" fmla="*/ 682902 w 3892106"/>
                  <a:gd name="connsiteY564" fmla="*/ 911615 h 3753358"/>
                  <a:gd name="connsiteX565" fmla="*/ 700210 w 3892106"/>
                  <a:gd name="connsiteY565" fmla="*/ 832157 h 3753358"/>
                  <a:gd name="connsiteX566" fmla="*/ 656939 w 3892106"/>
                  <a:gd name="connsiteY566" fmla="*/ 811428 h 3753358"/>
                  <a:gd name="connsiteX567" fmla="*/ 720980 w 3892106"/>
                  <a:gd name="connsiteY567" fmla="*/ 731970 h 3753358"/>
                  <a:gd name="connsiteX568" fmla="*/ 750405 w 3892106"/>
                  <a:gd name="connsiteY568" fmla="*/ 768245 h 3753358"/>
                  <a:gd name="connsiteX569" fmla="*/ 824831 w 3892106"/>
                  <a:gd name="connsiteY569" fmla="*/ 731970 h 3753358"/>
                  <a:gd name="connsiteX570" fmla="*/ 814446 w 3892106"/>
                  <a:gd name="connsiteY570" fmla="*/ 687059 h 3753358"/>
                  <a:gd name="connsiteX571" fmla="*/ 865506 w 3892106"/>
                  <a:gd name="connsiteY571" fmla="*/ 680581 h 3753358"/>
                  <a:gd name="connsiteX572" fmla="*/ 916566 w 3892106"/>
                  <a:gd name="connsiteY572" fmla="*/ 687059 h 3753358"/>
                  <a:gd name="connsiteX573" fmla="*/ 906181 w 3892106"/>
                  <a:gd name="connsiteY573" fmla="*/ 731970 h 3753358"/>
                  <a:gd name="connsiteX574" fmla="*/ 945991 w 3892106"/>
                  <a:gd name="connsiteY574" fmla="*/ 744709 h 3753358"/>
                  <a:gd name="connsiteX575" fmla="*/ 954451 w 3892106"/>
                  <a:gd name="connsiteY575" fmla="*/ 750039 h 3753358"/>
                  <a:gd name="connsiteX576" fmla="*/ 948379 w 3892106"/>
                  <a:gd name="connsiteY576" fmla="*/ 664192 h 3753358"/>
                  <a:gd name="connsiteX577" fmla="*/ 1029381 w 3892106"/>
                  <a:gd name="connsiteY577" fmla="*/ 451775 h 3753358"/>
                  <a:gd name="connsiteX578" fmla="*/ 1098573 w 3892106"/>
                  <a:gd name="connsiteY578" fmla="*/ 386025 h 3753358"/>
                  <a:gd name="connsiteX579" fmla="*/ 1102952 w 3892106"/>
                  <a:gd name="connsiteY579" fmla="*/ 295510 h 3753358"/>
                  <a:gd name="connsiteX580" fmla="*/ 1102100 w 3892106"/>
                  <a:gd name="connsiteY580" fmla="*/ 284779 h 3753358"/>
                  <a:gd name="connsiteX581" fmla="*/ 1066816 w 3892106"/>
                  <a:gd name="connsiteY581" fmla="*/ 288897 h 3753358"/>
                  <a:gd name="connsiteX582" fmla="*/ 1071194 w 3892106"/>
                  <a:gd name="connsiteY582" fmla="*/ 326031 h 3753358"/>
                  <a:gd name="connsiteX583" fmla="*/ 1073469 w 3892106"/>
                  <a:gd name="connsiteY583" fmla="*/ 345322 h 3753358"/>
                  <a:gd name="connsiteX584" fmla="*/ 1073820 w 3892106"/>
                  <a:gd name="connsiteY584" fmla="*/ 347864 h 3753358"/>
                  <a:gd name="connsiteX585" fmla="*/ 1077831 w 3892106"/>
                  <a:gd name="connsiteY585" fmla="*/ 376868 h 3753358"/>
                  <a:gd name="connsiteX586" fmla="*/ 890533 w 3892106"/>
                  <a:gd name="connsiteY586" fmla="*/ 397628 h 3753358"/>
                  <a:gd name="connsiteX587" fmla="*/ 890529 w 3892106"/>
                  <a:gd name="connsiteY587" fmla="*/ 397612 h 3753358"/>
                  <a:gd name="connsiteX588" fmla="*/ 890384 w 3892106"/>
                  <a:gd name="connsiteY588" fmla="*/ 397628 h 3753358"/>
                  <a:gd name="connsiteX589" fmla="*/ 883465 w 3892106"/>
                  <a:gd name="connsiteY589" fmla="*/ 366562 h 3753358"/>
                  <a:gd name="connsiteX590" fmla="*/ 883530 w 3892106"/>
                  <a:gd name="connsiteY590" fmla="*/ 365766 h 3753358"/>
                  <a:gd name="connsiteX591" fmla="*/ 881862 w 3892106"/>
                  <a:gd name="connsiteY591" fmla="*/ 347459 h 3753358"/>
                  <a:gd name="connsiteX592" fmla="*/ 885048 w 3892106"/>
                  <a:gd name="connsiteY592" fmla="*/ 347109 h 3753358"/>
                  <a:gd name="connsiteX593" fmla="*/ 888546 w 3892106"/>
                  <a:gd name="connsiteY593" fmla="*/ 304107 h 3753358"/>
                  <a:gd name="connsiteX594" fmla="*/ 1021843 w 3892106"/>
                  <a:gd name="connsiteY594" fmla="*/ 190522 h 3753358"/>
                  <a:gd name="connsiteX595" fmla="*/ 1537300 w 3892106"/>
                  <a:gd name="connsiteY595" fmla="*/ 130116 h 3753358"/>
                  <a:gd name="connsiteX596" fmla="*/ 1734475 w 3892106"/>
                  <a:gd name="connsiteY596" fmla="*/ 121224 h 3753358"/>
                  <a:gd name="connsiteX597" fmla="*/ 1966274 w 3892106"/>
                  <a:gd name="connsiteY597" fmla="*/ 209702 h 3753358"/>
                  <a:gd name="connsiteX598" fmla="*/ 1833190 w 3892106"/>
                  <a:gd name="connsiteY598" fmla="*/ 349367 h 3753358"/>
                  <a:gd name="connsiteX599" fmla="*/ 2215207 w 3892106"/>
                  <a:gd name="connsiteY599" fmla="*/ 741 h 3753358"/>
                  <a:gd name="connsiteX600" fmla="*/ 2281159 w 3892106"/>
                  <a:gd name="connsiteY600" fmla="*/ 84910 h 3753358"/>
                  <a:gd name="connsiteX601" fmla="*/ 2417819 w 3892106"/>
                  <a:gd name="connsiteY601" fmla="*/ 103951 h 3753358"/>
                  <a:gd name="connsiteX602" fmla="*/ 2255210 w 3892106"/>
                  <a:gd name="connsiteY602" fmla="*/ 271857 h 3753358"/>
                  <a:gd name="connsiteX603" fmla="*/ 2142769 w 3892106"/>
                  <a:gd name="connsiteY603" fmla="*/ 65869 h 3753358"/>
                  <a:gd name="connsiteX604" fmla="*/ 2215207 w 3892106"/>
                  <a:gd name="connsiteY604" fmla="*/ 741 h 375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</a:cxnLst>
                <a:rect l="l" t="t" r="r" b="b"/>
                <a:pathLst>
                  <a:path w="3892106" h="3753358">
                    <a:moveTo>
                      <a:pt x="2213802" y="3425212"/>
                    </a:moveTo>
                    <a:cubicBezTo>
                      <a:pt x="2207294" y="3424699"/>
                      <a:pt x="2200758" y="3425402"/>
                      <a:pt x="2194601" y="3427240"/>
                    </a:cubicBezTo>
                    <a:lnTo>
                      <a:pt x="2169619" y="3447802"/>
                    </a:lnTo>
                    <a:lnTo>
                      <a:pt x="2180881" y="3476040"/>
                    </a:lnTo>
                    <a:cubicBezTo>
                      <a:pt x="2183043" y="3487712"/>
                      <a:pt x="2182935" y="3499816"/>
                      <a:pt x="2180448" y="3511704"/>
                    </a:cubicBezTo>
                    <a:lnTo>
                      <a:pt x="2179853" y="3513095"/>
                    </a:lnTo>
                    <a:lnTo>
                      <a:pt x="2186175" y="3520451"/>
                    </a:lnTo>
                    <a:cubicBezTo>
                      <a:pt x="2210372" y="3534292"/>
                      <a:pt x="2241482" y="3523911"/>
                      <a:pt x="2255309" y="3499689"/>
                    </a:cubicBezTo>
                    <a:cubicBezTo>
                      <a:pt x="2267408" y="3475467"/>
                      <a:pt x="2258766" y="3444325"/>
                      <a:pt x="2232841" y="3430484"/>
                    </a:cubicBezTo>
                    <a:cubicBezTo>
                      <a:pt x="2226792" y="3427456"/>
                      <a:pt x="2220310" y="3425726"/>
                      <a:pt x="2213802" y="3425212"/>
                    </a:cubicBezTo>
                    <a:close/>
                    <a:moveTo>
                      <a:pt x="2682457" y="3362767"/>
                    </a:moveTo>
                    <a:cubicBezTo>
                      <a:pt x="2682457" y="3362767"/>
                      <a:pt x="2794922" y="3364497"/>
                      <a:pt x="2841638" y="3419852"/>
                    </a:cubicBezTo>
                    <a:cubicBezTo>
                      <a:pt x="2888355" y="3473478"/>
                      <a:pt x="2800113" y="3532293"/>
                      <a:pt x="2758587" y="3475208"/>
                    </a:cubicBezTo>
                    <a:cubicBezTo>
                      <a:pt x="2793192" y="3544402"/>
                      <a:pt x="2706680" y="3594567"/>
                      <a:pt x="2675536" y="3530563"/>
                    </a:cubicBezTo>
                    <a:cubicBezTo>
                      <a:pt x="2642662" y="3466558"/>
                      <a:pt x="2682457" y="3362767"/>
                      <a:pt x="2682457" y="3362767"/>
                    </a:cubicBezTo>
                    <a:close/>
                    <a:moveTo>
                      <a:pt x="2443258" y="3187380"/>
                    </a:moveTo>
                    <a:lnTo>
                      <a:pt x="2432682" y="3205132"/>
                    </a:lnTo>
                    <a:lnTo>
                      <a:pt x="2407779" y="3245089"/>
                    </a:lnTo>
                    <a:lnTo>
                      <a:pt x="2409009" y="3248550"/>
                    </a:lnTo>
                    <a:lnTo>
                      <a:pt x="2419851" y="3279060"/>
                    </a:lnTo>
                    <a:lnTo>
                      <a:pt x="2420140" y="3279470"/>
                    </a:lnTo>
                    <a:lnTo>
                      <a:pt x="2420878" y="3279217"/>
                    </a:lnTo>
                    <a:cubicBezTo>
                      <a:pt x="2423473" y="3278326"/>
                      <a:pt x="2433855" y="3274763"/>
                      <a:pt x="2475383" y="3260509"/>
                    </a:cubicBezTo>
                    <a:cubicBezTo>
                      <a:pt x="2482305" y="3257054"/>
                      <a:pt x="2492687" y="3262237"/>
                      <a:pt x="2496147" y="3270876"/>
                    </a:cubicBezTo>
                    <a:cubicBezTo>
                      <a:pt x="2497878" y="3279514"/>
                      <a:pt x="2494417" y="3289880"/>
                      <a:pt x="2485765" y="3291608"/>
                    </a:cubicBezTo>
                    <a:cubicBezTo>
                      <a:pt x="2485765" y="3291608"/>
                      <a:pt x="2485765" y="3291608"/>
                      <a:pt x="2462406" y="3299626"/>
                    </a:cubicBezTo>
                    <a:lnTo>
                      <a:pt x="2439790" y="3307389"/>
                    </a:lnTo>
                    <a:lnTo>
                      <a:pt x="2440217" y="3307995"/>
                    </a:lnTo>
                    <a:cubicBezTo>
                      <a:pt x="2449912" y="3327702"/>
                      <a:pt x="2456555" y="3348843"/>
                      <a:pt x="2459903" y="3370577"/>
                    </a:cubicBezTo>
                    <a:lnTo>
                      <a:pt x="2459853" y="3411691"/>
                    </a:lnTo>
                    <a:lnTo>
                      <a:pt x="2487858" y="3395169"/>
                    </a:lnTo>
                    <a:cubicBezTo>
                      <a:pt x="2523553" y="3363205"/>
                      <a:pt x="2538805" y="3312257"/>
                      <a:pt x="2521931" y="3264230"/>
                    </a:cubicBezTo>
                    <a:cubicBezTo>
                      <a:pt x="2511547" y="3231347"/>
                      <a:pt x="2489048" y="3206252"/>
                      <a:pt x="2460924" y="3192190"/>
                    </a:cubicBezTo>
                    <a:close/>
                    <a:moveTo>
                      <a:pt x="1222613" y="3151450"/>
                    </a:moveTo>
                    <a:lnTo>
                      <a:pt x="1217503" y="3165320"/>
                    </a:lnTo>
                    <a:lnTo>
                      <a:pt x="1217833" y="3165458"/>
                    </a:lnTo>
                    <a:cubicBezTo>
                      <a:pt x="1217833" y="3165458"/>
                      <a:pt x="1217833" y="3165458"/>
                      <a:pt x="1223021" y="3151620"/>
                    </a:cubicBezTo>
                    <a:close/>
                    <a:moveTo>
                      <a:pt x="842584" y="3129135"/>
                    </a:moveTo>
                    <a:lnTo>
                      <a:pt x="842418" y="3129523"/>
                    </a:lnTo>
                    <a:lnTo>
                      <a:pt x="1174355" y="3267708"/>
                    </a:lnTo>
                    <a:lnTo>
                      <a:pt x="1169236" y="3279407"/>
                    </a:lnTo>
                    <a:lnTo>
                      <a:pt x="880649" y="3159268"/>
                    </a:lnTo>
                    <a:lnTo>
                      <a:pt x="918455" y="3175025"/>
                    </a:lnTo>
                    <a:cubicBezTo>
                      <a:pt x="967091" y="3195294"/>
                      <a:pt x="1044907" y="3227726"/>
                      <a:pt x="1169414" y="3279616"/>
                    </a:cubicBezTo>
                    <a:cubicBezTo>
                      <a:pt x="1169414" y="3279616"/>
                      <a:pt x="1169414" y="3279616"/>
                      <a:pt x="1174601" y="3267508"/>
                    </a:cubicBezTo>
                    <a:cubicBezTo>
                      <a:pt x="1174601" y="3267508"/>
                      <a:pt x="1174601" y="3267508"/>
                      <a:pt x="842584" y="3129135"/>
                    </a:cubicBezTo>
                    <a:close/>
                    <a:moveTo>
                      <a:pt x="866794" y="3072056"/>
                    </a:moveTo>
                    <a:lnTo>
                      <a:pt x="866600" y="3072507"/>
                    </a:lnTo>
                    <a:lnTo>
                      <a:pt x="1198486" y="3210671"/>
                    </a:lnTo>
                    <a:lnTo>
                      <a:pt x="1193367" y="3222370"/>
                    </a:lnTo>
                    <a:lnTo>
                      <a:pt x="1065076" y="3168963"/>
                    </a:lnTo>
                    <a:lnTo>
                      <a:pt x="1084032" y="3176863"/>
                    </a:lnTo>
                    <a:cubicBezTo>
                      <a:pt x="1115807" y="3190105"/>
                      <a:pt x="1152121" y="3205240"/>
                      <a:pt x="1193623" y="3222537"/>
                    </a:cubicBezTo>
                    <a:cubicBezTo>
                      <a:pt x="1193623" y="3222537"/>
                      <a:pt x="1193623" y="3222537"/>
                      <a:pt x="1198811" y="3210429"/>
                    </a:cubicBezTo>
                    <a:cubicBezTo>
                      <a:pt x="1198811" y="3210429"/>
                      <a:pt x="1198811" y="3210429"/>
                      <a:pt x="866794" y="3072056"/>
                    </a:cubicBezTo>
                    <a:close/>
                    <a:moveTo>
                      <a:pt x="891003" y="3013247"/>
                    </a:moveTo>
                    <a:lnTo>
                      <a:pt x="890956" y="3013372"/>
                    </a:lnTo>
                    <a:lnTo>
                      <a:pt x="1201810" y="3142780"/>
                    </a:lnTo>
                    <a:lnTo>
                      <a:pt x="1181519" y="3134324"/>
                    </a:lnTo>
                    <a:cubicBezTo>
                      <a:pt x="1140016" y="3117027"/>
                      <a:pt x="1057012" y="3082433"/>
                      <a:pt x="891003" y="3013247"/>
                    </a:cubicBezTo>
                    <a:close/>
                    <a:moveTo>
                      <a:pt x="915213" y="2956168"/>
                    </a:moveTo>
                    <a:lnTo>
                      <a:pt x="915133" y="2956355"/>
                    </a:lnTo>
                    <a:lnTo>
                      <a:pt x="1246747" y="3094405"/>
                    </a:lnTo>
                    <a:lnTo>
                      <a:pt x="1241755" y="3106529"/>
                    </a:lnTo>
                    <a:lnTo>
                      <a:pt x="1242042" y="3106649"/>
                    </a:lnTo>
                    <a:cubicBezTo>
                      <a:pt x="1242042" y="3106649"/>
                      <a:pt x="1242042" y="3106649"/>
                      <a:pt x="1247230" y="3094541"/>
                    </a:cubicBezTo>
                    <a:cubicBezTo>
                      <a:pt x="1247230" y="3094541"/>
                      <a:pt x="1247230" y="3094541"/>
                      <a:pt x="915213" y="2956168"/>
                    </a:cubicBezTo>
                    <a:close/>
                    <a:moveTo>
                      <a:pt x="939422" y="2899089"/>
                    </a:moveTo>
                    <a:lnTo>
                      <a:pt x="939314" y="2899340"/>
                    </a:lnTo>
                    <a:lnTo>
                      <a:pt x="1270877" y="3037369"/>
                    </a:lnTo>
                    <a:lnTo>
                      <a:pt x="1265912" y="3049428"/>
                    </a:lnTo>
                    <a:lnTo>
                      <a:pt x="1266252" y="3049570"/>
                    </a:lnTo>
                    <a:cubicBezTo>
                      <a:pt x="1266252" y="3049570"/>
                      <a:pt x="1266252" y="3049570"/>
                      <a:pt x="1271440" y="3037462"/>
                    </a:cubicBezTo>
                    <a:cubicBezTo>
                      <a:pt x="1271440" y="3037462"/>
                      <a:pt x="1271440" y="3037462"/>
                      <a:pt x="939422" y="2899089"/>
                    </a:cubicBezTo>
                    <a:close/>
                    <a:moveTo>
                      <a:pt x="956778" y="2853969"/>
                    </a:moveTo>
                    <a:lnTo>
                      <a:pt x="956715" y="2854117"/>
                    </a:lnTo>
                    <a:cubicBezTo>
                      <a:pt x="956715" y="2854117"/>
                      <a:pt x="956715" y="2854117"/>
                      <a:pt x="1037774" y="2887900"/>
                    </a:cubicBezTo>
                    <a:lnTo>
                      <a:pt x="1057380" y="2896071"/>
                    </a:lnTo>
                    <a:close/>
                    <a:moveTo>
                      <a:pt x="2880651" y="2849192"/>
                    </a:moveTo>
                    <a:lnTo>
                      <a:pt x="2880007" y="2849766"/>
                    </a:lnTo>
                    <a:lnTo>
                      <a:pt x="2878630" y="2851438"/>
                    </a:lnTo>
                    <a:close/>
                    <a:moveTo>
                      <a:pt x="961903" y="2842010"/>
                    </a:moveTo>
                    <a:lnTo>
                      <a:pt x="961808" y="2842232"/>
                    </a:lnTo>
                    <a:lnTo>
                      <a:pt x="1293545" y="2980333"/>
                    </a:lnTo>
                    <a:lnTo>
                      <a:pt x="1288567" y="2992422"/>
                    </a:lnTo>
                    <a:lnTo>
                      <a:pt x="1288732" y="2992491"/>
                    </a:lnTo>
                    <a:cubicBezTo>
                      <a:pt x="1288732" y="2992491"/>
                      <a:pt x="1288732" y="2992491"/>
                      <a:pt x="1293920" y="2980383"/>
                    </a:cubicBezTo>
                    <a:cubicBezTo>
                      <a:pt x="1293920" y="2980383"/>
                      <a:pt x="1293920" y="2980383"/>
                      <a:pt x="961903" y="2842010"/>
                    </a:cubicBezTo>
                    <a:close/>
                    <a:moveTo>
                      <a:pt x="1069864" y="2811476"/>
                    </a:moveTo>
                    <a:lnTo>
                      <a:pt x="1321333" y="2916716"/>
                    </a:lnTo>
                    <a:lnTo>
                      <a:pt x="1316214" y="2928415"/>
                    </a:lnTo>
                    <a:lnTo>
                      <a:pt x="1315206" y="2927995"/>
                    </a:lnTo>
                    <a:lnTo>
                      <a:pt x="1316400" y="2928493"/>
                    </a:lnTo>
                    <a:cubicBezTo>
                      <a:pt x="1316400" y="2928493"/>
                      <a:pt x="1316400" y="2928493"/>
                      <a:pt x="1321588" y="2916386"/>
                    </a:cubicBezTo>
                    <a:cubicBezTo>
                      <a:pt x="1321588" y="2916386"/>
                      <a:pt x="1321588" y="2916386"/>
                      <a:pt x="1099163" y="2823686"/>
                    </a:cubicBezTo>
                    <a:close/>
                    <a:moveTo>
                      <a:pt x="1013780" y="2719203"/>
                    </a:moveTo>
                    <a:lnTo>
                      <a:pt x="1013714" y="2719381"/>
                    </a:lnTo>
                    <a:lnTo>
                      <a:pt x="1345463" y="2857488"/>
                    </a:lnTo>
                    <a:lnTo>
                      <a:pt x="1340369" y="2871314"/>
                    </a:lnTo>
                    <a:lnTo>
                      <a:pt x="1340610" y="2871414"/>
                    </a:lnTo>
                    <a:cubicBezTo>
                      <a:pt x="1340610" y="2871414"/>
                      <a:pt x="1340610" y="2871414"/>
                      <a:pt x="1345798" y="2857577"/>
                    </a:cubicBezTo>
                    <a:cubicBezTo>
                      <a:pt x="1345798" y="2857577"/>
                      <a:pt x="1345798" y="2857577"/>
                      <a:pt x="1013780" y="2719203"/>
                    </a:cubicBezTo>
                    <a:close/>
                    <a:moveTo>
                      <a:pt x="3140510" y="2657747"/>
                    </a:moveTo>
                    <a:lnTo>
                      <a:pt x="3140322" y="2657879"/>
                    </a:lnTo>
                    <a:lnTo>
                      <a:pt x="3140217" y="2658136"/>
                    </a:lnTo>
                    <a:cubicBezTo>
                      <a:pt x="3137334" y="2665184"/>
                      <a:pt x="3114271" y="2721569"/>
                      <a:pt x="2929768" y="3172647"/>
                    </a:cubicBezTo>
                    <a:lnTo>
                      <a:pt x="2928493" y="3172647"/>
                    </a:lnTo>
                    <a:lnTo>
                      <a:pt x="2940135" y="3232544"/>
                    </a:lnTo>
                    <a:cubicBezTo>
                      <a:pt x="2943595" y="3250698"/>
                      <a:pt x="2946623" y="3266691"/>
                      <a:pt x="2949218" y="3279659"/>
                    </a:cubicBezTo>
                    <a:cubicBezTo>
                      <a:pt x="2949218" y="3279659"/>
                      <a:pt x="2949218" y="3279659"/>
                      <a:pt x="2949218" y="3277930"/>
                    </a:cubicBezTo>
                    <a:lnTo>
                      <a:pt x="2950805" y="3277930"/>
                    </a:lnTo>
                    <a:lnTo>
                      <a:pt x="2950771" y="3277792"/>
                    </a:lnTo>
                    <a:cubicBezTo>
                      <a:pt x="2943859" y="3253580"/>
                      <a:pt x="2936947" y="3215531"/>
                      <a:pt x="2930035" y="3172294"/>
                    </a:cubicBezTo>
                    <a:cubicBezTo>
                      <a:pt x="2930035" y="3172294"/>
                      <a:pt x="2930035" y="3172294"/>
                      <a:pt x="3103742" y="2747632"/>
                    </a:cubicBezTo>
                    <a:close/>
                    <a:moveTo>
                      <a:pt x="3258507" y="2605212"/>
                    </a:moveTo>
                    <a:cubicBezTo>
                      <a:pt x="3258507" y="2605212"/>
                      <a:pt x="3258507" y="2605212"/>
                      <a:pt x="3292199" y="2750156"/>
                    </a:cubicBezTo>
                    <a:lnTo>
                      <a:pt x="3298940" y="2779154"/>
                    </a:lnTo>
                    <a:lnTo>
                      <a:pt x="3308896" y="2774438"/>
                    </a:lnTo>
                    <a:cubicBezTo>
                      <a:pt x="3307167" y="2746776"/>
                      <a:pt x="3322726" y="2719114"/>
                      <a:pt x="3359032" y="2719114"/>
                    </a:cubicBezTo>
                    <a:cubicBezTo>
                      <a:pt x="3360761" y="2719114"/>
                      <a:pt x="3362490" y="2719114"/>
                      <a:pt x="3364219" y="2720843"/>
                    </a:cubicBezTo>
                    <a:cubicBezTo>
                      <a:pt x="3362490" y="2713928"/>
                      <a:pt x="3362490" y="2708741"/>
                      <a:pt x="3362490" y="2703554"/>
                    </a:cubicBezTo>
                    <a:cubicBezTo>
                      <a:pt x="3360761" y="2682808"/>
                      <a:pt x="3369405" y="2662061"/>
                      <a:pt x="3384965" y="2646501"/>
                    </a:cubicBezTo>
                    <a:cubicBezTo>
                      <a:pt x="3398796" y="2630942"/>
                      <a:pt x="3419542" y="2620568"/>
                      <a:pt x="3442017" y="2620568"/>
                    </a:cubicBezTo>
                    <a:cubicBezTo>
                      <a:pt x="3455848" y="2620568"/>
                      <a:pt x="3469679" y="2624026"/>
                      <a:pt x="3481781" y="2630942"/>
                    </a:cubicBezTo>
                    <a:cubicBezTo>
                      <a:pt x="3486968" y="2634399"/>
                      <a:pt x="3493883" y="2639586"/>
                      <a:pt x="3499070" y="2643044"/>
                    </a:cubicBezTo>
                    <a:cubicBezTo>
                      <a:pt x="3505985" y="2648230"/>
                      <a:pt x="3511172" y="2655146"/>
                      <a:pt x="3514629" y="2663790"/>
                    </a:cubicBezTo>
                    <a:cubicBezTo>
                      <a:pt x="3521545" y="2660332"/>
                      <a:pt x="3528461" y="2660332"/>
                      <a:pt x="3535376" y="2660332"/>
                    </a:cubicBezTo>
                    <a:cubicBezTo>
                      <a:pt x="3569953" y="2660332"/>
                      <a:pt x="3601073" y="2684537"/>
                      <a:pt x="3609717" y="2717385"/>
                    </a:cubicBezTo>
                    <a:cubicBezTo>
                      <a:pt x="3635650" y="2715656"/>
                      <a:pt x="3661582" y="2724301"/>
                      <a:pt x="3680600" y="2741590"/>
                    </a:cubicBezTo>
                    <a:cubicBezTo>
                      <a:pt x="3687515" y="2748505"/>
                      <a:pt x="3692702" y="2755421"/>
                      <a:pt x="3697888" y="2762336"/>
                    </a:cubicBezTo>
                    <a:cubicBezTo>
                      <a:pt x="3701346" y="2769252"/>
                      <a:pt x="3704804" y="2776167"/>
                      <a:pt x="3706533" y="2784811"/>
                    </a:cubicBezTo>
                    <a:cubicBezTo>
                      <a:pt x="3711719" y="2800371"/>
                      <a:pt x="3711719" y="2814202"/>
                      <a:pt x="3708262" y="2828033"/>
                    </a:cubicBezTo>
                    <a:cubicBezTo>
                      <a:pt x="3706533" y="2833220"/>
                      <a:pt x="3704804" y="2838407"/>
                      <a:pt x="3703075" y="2843593"/>
                    </a:cubicBezTo>
                    <a:lnTo>
                      <a:pt x="3312543" y="2837676"/>
                    </a:lnTo>
                    <a:lnTo>
                      <a:pt x="3314120" y="2844461"/>
                    </a:lnTo>
                    <a:cubicBezTo>
                      <a:pt x="3326954" y="2899673"/>
                      <a:pt x="3342750" y="2967625"/>
                      <a:pt x="3362191" y="3051259"/>
                    </a:cubicBezTo>
                    <a:cubicBezTo>
                      <a:pt x="3362191" y="3051259"/>
                      <a:pt x="3362191" y="3051259"/>
                      <a:pt x="2976833" y="3293299"/>
                    </a:cubicBezTo>
                    <a:cubicBezTo>
                      <a:pt x="2976833" y="3291570"/>
                      <a:pt x="2978561" y="3288113"/>
                      <a:pt x="2978561" y="3286384"/>
                    </a:cubicBezTo>
                    <a:cubicBezTo>
                      <a:pt x="2978561" y="3286384"/>
                      <a:pt x="2978561" y="3286384"/>
                      <a:pt x="3255051" y="2617314"/>
                    </a:cubicBezTo>
                    <a:cubicBezTo>
                      <a:pt x="3256779" y="2617314"/>
                      <a:pt x="3256779" y="2615585"/>
                      <a:pt x="3256779" y="2613857"/>
                    </a:cubicBezTo>
                    <a:cubicBezTo>
                      <a:pt x="3256779" y="2613857"/>
                      <a:pt x="3256779" y="2613857"/>
                      <a:pt x="3256779" y="2612128"/>
                    </a:cubicBezTo>
                    <a:lnTo>
                      <a:pt x="3256894" y="2612013"/>
                    </a:lnTo>
                    <a:lnTo>
                      <a:pt x="3258507" y="2610399"/>
                    </a:lnTo>
                    <a:cubicBezTo>
                      <a:pt x="3258507" y="2610399"/>
                      <a:pt x="3258507" y="2610399"/>
                      <a:pt x="3258507" y="2608670"/>
                    </a:cubicBezTo>
                    <a:cubicBezTo>
                      <a:pt x="3258507" y="2606941"/>
                      <a:pt x="3258507" y="2606941"/>
                      <a:pt x="3258507" y="2605212"/>
                    </a:cubicBezTo>
                    <a:close/>
                    <a:moveTo>
                      <a:pt x="980601" y="2563911"/>
                    </a:moveTo>
                    <a:cubicBezTo>
                      <a:pt x="980601" y="2563911"/>
                      <a:pt x="980601" y="2563911"/>
                      <a:pt x="698479" y="3241920"/>
                    </a:cubicBezTo>
                    <a:cubicBezTo>
                      <a:pt x="698479" y="3241920"/>
                      <a:pt x="698479" y="3241920"/>
                      <a:pt x="778096" y="3274783"/>
                    </a:cubicBezTo>
                    <a:cubicBezTo>
                      <a:pt x="772904" y="3307646"/>
                      <a:pt x="790212" y="3338779"/>
                      <a:pt x="823097" y="3352616"/>
                    </a:cubicBezTo>
                    <a:cubicBezTo>
                      <a:pt x="823097" y="3352616"/>
                      <a:pt x="823097" y="3352616"/>
                      <a:pt x="839892" y="3359913"/>
                    </a:cubicBezTo>
                    <a:lnTo>
                      <a:pt x="862621" y="3369788"/>
                    </a:lnTo>
                    <a:lnTo>
                      <a:pt x="862869" y="3369540"/>
                    </a:lnTo>
                    <a:cubicBezTo>
                      <a:pt x="862869" y="3369540"/>
                      <a:pt x="862869" y="3369540"/>
                      <a:pt x="823079" y="3352221"/>
                    </a:cubicBezTo>
                    <a:cubicBezTo>
                      <a:pt x="790210" y="3338367"/>
                      <a:pt x="772910" y="3307193"/>
                      <a:pt x="778100" y="3274288"/>
                    </a:cubicBezTo>
                    <a:lnTo>
                      <a:pt x="778115" y="3274226"/>
                    </a:lnTo>
                    <a:lnTo>
                      <a:pt x="777359" y="3273913"/>
                    </a:lnTo>
                    <a:cubicBezTo>
                      <a:pt x="773630" y="3272373"/>
                      <a:pt x="758715" y="3266211"/>
                      <a:pt x="699056" y="3241563"/>
                    </a:cubicBezTo>
                    <a:cubicBezTo>
                      <a:pt x="699056" y="3241563"/>
                      <a:pt x="699056" y="3241563"/>
                      <a:pt x="931309" y="2682884"/>
                    </a:cubicBezTo>
                    <a:lnTo>
                      <a:pt x="980743" y="2563970"/>
                    </a:lnTo>
                    <a:close/>
                    <a:moveTo>
                      <a:pt x="995043" y="2509834"/>
                    </a:moveTo>
                    <a:cubicBezTo>
                      <a:pt x="1005265" y="2509752"/>
                      <a:pt x="1015650" y="2511590"/>
                      <a:pt x="1025602" y="2515482"/>
                    </a:cubicBezTo>
                    <a:cubicBezTo>
                      <a:pt x="1025602" y="2515482"/>
                      <a:pt x="1025602" y="2515482"/>
                      <a:pt x="1468690" y="2700551"/>
                    </a:cubicBezTo>
                    <a:cubicBezTo>
                      <a:pt x="1508499" y="2716117"/>
                      <a:pt x="1527538" y="2762817"/>
                      <a:pt x="1511960" y="2802598"/>
                    </a:cubicBezTo>
                    <a:cubicBezTo>
                      <a:pt x="1511960" y="2802598"/>
                      <a:pt x="1511960" y="2802598"/>
                      <a:pt x="1241954" y="3449474"/>
                    </a:cubicBezTo>
                    <a:cubicBezTo>
                      <a:pt x="1224646" y="3489255"/>
                      <a:pt x="1177914" y="3508281"/>
                      <a:pt x="1138105" y="3492715"/>
                    </a:cubicBezTo>
                    <a:cubicBezTo>
                      <a:pt x="1138105" y="3492715"/>
                      <a:pt x="1138105" y="3492715"/>
                      <a:pt x="978870" y="3425260"/>
                    </a:cubicBezTo>
                    <a:cubicBezTo>
                      <a:pt x="978870" y="3423530"/>
                      <a:pt x="978870" y="3421800"/>
                      <a:pt x="978870" y="3418341"/>
                    </a:cubicBezTo>
                    <a:cubicBezTo>
                      <a:pt x="978870" y="3418341"/>
                      <a:pt x="978870" y="3418341"/>
                      <a:pt x="1018679" y="3433908"/>
                    </a:cubicBezTo>
                    <a:cubicBezTo>
                      <a:pt x="1051565" y="3447745"/>
                      <a:pt x="1089642" y="3439097"/>
                      <a:pt x="1110412" y="3413152"/>
                    </a:cubicBezTo>
                    <a:cubicBezTo>
                      <a:pt x="1110412" y="3413152"/>
                      <a:pt x="1110412" y="3413152"/>
                      <a:pt x="1183106" y="3444285"/>
                    </a:cubicBezTo>
                    <a:cubicBezTo>
                      <a:pt x="1183106" y="3444285"/>
                      <a:pt x="1183106" y="3444285"/>
                      <a:pt x="1466959" y="2766276"/>
                    </a:cubicBezTo>
                    <a:lnTo>
                      <a:pt x="1466730" y="2766181"/>
                    </a:lnTo>
                    <a:lnTo>
                      <a:pt x="1466292" y="2767229"/>
                    </a:lnTo>
                    <a:cubicBezTo>
                      <a:pt x="1462415" y="2776498"/>
                      <a:pt x="1431396" y="2850658"/>
                      <a:pt x="1183248" y="3443934"/>
                    </a:cubicBezTo>
                    <a:cubicBezTo>
                      <a:pt x="1183248" y="3443934"/>
                      <a:pt x="1183248" y="3443934"/>
                      <a:pt x="1110619" y="3412800"/>
                    </a:cubicBezTo>
                    <a:cubicBezTo>
                      <a:pt x="1115807" y="3407611"/>
                      <a:pt x="1119265" y="3400693"/>
                      <a:pt x="1122724" y="3395504"/>
                    </a:cubicBezTo>
                    <a:cubicBezTo>
                      <a:pt x="1122724" y="3395504"/>
                      <a:pt x="1122724" y="3395504"/>
                      <a:pt x="1127911" y="3381666"/>
                    </a:cubicBezTo>
                    <a:cubicBezTo>
                      <a:pt x="1127911" y="3381666"/>
                      <a:pt x="1127911" y="3381666"/>
                      <a:pt x="788977" y="3241563"/>
                    </a:cubicBezTo>
                    <a:lnTo>
                      <a:pt x="788968" y="3241584"/>
                    </a:lnTo>
                    <a:lnTo>
                      <a:pt x="793778" y="3243574"/>
                    </a:lnTo>
                    <a:cubicBezTo>
                      <a:pt x="809672" y="3250150"/>
                      <a:pt x="873249" y="3276452"/>
                      <a:pt x="1127556" y="3381663"/>
                    </a:cubicBezTo>
                    <a:cubicBezTo>
                      <a:pt x="1127556" y="3381663"/>
                      <a:pt x="1127556" y="3381663"/>
                      <a:pt x="1122366" y="3395518"/>
                    </a:cubicBezTo>
                    <a:cubicBezTo>
                      <a:pt x="1118906" y="3400714"/>
                      <a:pt x="1115446" y="3407641"/>
                      <a:pt x="1110256" y="3412837"/>
                    </a:cubicBezTo>
                    <a:cubicBezTo>
                      <a:pt x="1089496" y="3438814"/>
                      <a:pt x="1051437" y="3447474"/>
                      <a:pt x="1018567" y="3433619"/>
                    </a:cubicBezTo>
                    <a:lnTo>
                      <a:pt x="978777" y="3418032"/>
                    </a:lnTo>
                    <a:cubicBezTo>
                      <a:pt x="978777" y="3421496"/>
                      <a:pt x="978777" y="3423228"/>
                      <a:pt x="978777" y="3424960"/>
                    </a:cubicBezTo>
                    <a:cubicBezTo>
                      <a:pt x="978777" y="3435351"/>
                      <a:pt x="977047" y="3442278"/>
                      <a:pt x="973587" y="3450938"/>
                    </a:cubicBezTo>
                    <a:cubicBezTo>
                      <a:pt x="958018" y="3487307"/>
                      <a:pt x="916498" y="3504625"/>
                      <a:pt x="881899" y="3489038"/>
                    </a:cubicBezTo>
                    <a:cubicBezTo>
                      <a:pt x="845569" y="3473452"/>
                      <a:pt x="828269" y="3431887"/>
                      <a:pt x="843839" y="3397250"/>
                    </a:cubicBezTo>
                    <a:lnTo>
                      <a:pt x="857507" y="3375015"/>
                    </a:lnTo>
                    <a:lnTo>
                      <a:pt x="855172" y="3374047"/>
                    </a:lnTo>
                    <a:cubicBezTo>
                      <a:pt x="847545" y="3370885"/>
                      <a:pt x="817040" y="3358237"/>
                      <a:pt x="695017" y="3307646"/>
                    </a:cubicBezTo>
                    <a:cubicBezTo>
                      <a:pt x="655209" y="3290350"/>
                      <a:pt x="636170" y="3245380"/>
                      <a:pt x="653478" y="3205598"/>
                    </a:cubicBezTo>
                    <a:cubicBezTo>
                      <a:pt x="653478" y="3205598"/>
                      <a:pt x="653478" y="3205598"/>
                      <a:pt x="923484" y="2558722"/>
                    </a:cubicBezTo>
                    <a:cubicBezTo>
                      <a:pt x="935167" y="2527589"/>
                      <a:pt x="964375" y="2510077"/>
                      <a:pt x="995043" y="2509834"/>
                    </a:cubicBezTo>
                    <a:close/>
                    <a:moveTo>
                      <a:pt x="2800220" y="2399606"/>
                    </a:moveTo>
                    <a:cubicBezTo>
                      <a:pt x="2809951" y="2395716"/>
                      <a:pt x="2821196" y="2395284"/>
                      <a:pt x="2831576" y="2399606"/>
                    </a:cubicBezTo>
                    <a:cubicBezTo>
                      <a:pt x="2831576" y="2399606"/>
                      <a:pt x="2831576" y="2399606"/>
                      <a:pt x="3234672" y="2565589"/>
                    </a:cubicBezTo>
                    <a:cubicBezTo>
                      <a:pt x="3243322" y="2569047"/>
                      <a:pt x="3248512" y="2575962"/>
                      <a:pt x="3253702" y="2582878"/>
                    </a:cubicBezTo>
                    <a:cubicBezTo>
                      <a:pt x="3253702" y="2582878"/>
                      <a:pt x="3253702" y="2582878"/>
                      <a:pt x="3253702" y="2584607"/>
                    </a:cubicBezTo>
                    <a:lnTo>
                      <a:pt x="3254900" y="2584607"/>
                    </a:lnTo>
                    <a:lnTo>
                      <a:pt x="3255432" y="2584607"/>
                    </a:lnTo>
                    <a:cubicBezTo>
                      <a:pt x="3255432" y="2584607"/>
                      <a:pt x="3255432" y="2584607"/>
                      <a:pt x="3255432" y="2586336"/>
                    </a:cubicBezTo>
                    <a:lnTo>
                      <a:pt x="3254900" y="2586528"/>
                    </a:lnTo>
                    <a:lnTo>
                      <a:pt x="3254900" y="2587733"/>
                    </a:lnTo>
                    <a:cubicBezTo>
                      <a:pt x="3254900" y="2587733"/>
                      <a:pt x="3254900" y="2587733"/>
                      <a:pt x="3256628" y="2589462"/>
                    </a:cubicBezTo>
                    <a:cubicBezTo>
                      <a:pt x="3256628" y="2591192"/>
                      <a:pt x="3256628" y="2591192"/>
                      <a:pt x="3256628" y="2591192"/>
                    </a:cubicBezTo>
                    <a:cubicBezTo>
                      <a:pt x="3256628" y="2591192"/>
                      <a:pt x="3256628" y="2591192"/>
                      <a:pt x="3256628" y="2592921"/>
                    </a:cubicBezTo>
                    <a:cubicBezTo>
                      <a:pt x="3258356" y="2594651"/>
                      <a:pt x="3258356" y="2594651"/>
                      <a:pt x="3258356" y="2596380"/>
                    </a:cubicBezTo>
                    <a:cubicBezTo>
                      <a:pt x="3258356" y="2596380"/>
                      <a:pt x="3258356" y="2596380"/>
                      <a:pt x="3258356" y="2598110"/>
                    </a:cubicBezTo>
                    <a:cubicBezTo>
                      <a:pt x="3258356" y="2598110"/>
                      <a:pt x="3258356" y="2598110"/>
                      <a:pt x="3258356" y="2599839"/>
                    </a:cubicBezTo>
                    <a:cubicBezTo>
                      <a:pt x="3258356" y="2599839"/>
                      <a:pt x="3258356" y="2599839"/>
                      <a:pt x="3258356" y="2601568"/>
                    </a:cubicBezTo>
                    <a:cubicBezTo>
                      <a:pt x="3258356" y="2601568"/>
                      <a:pt x="3258356" y="2603298"/>
                      <a:pt x="3258356" y="2603298"/>
                    </a:cubicBezTo>
                    <a:cubicBezTo>
                      <a:pt x="3258356" y="2603298"/>
                      <a:pt x="3258356" y="2603298"/>
                      <a:pt x="3258356" y="2605027"/>
                    </a:cubicBezTo>
                    <a:cubicBezTo>
                      <a:pt x="3258356" y="2606757"/>
                      <a:pt x="3258356" y="2606757"/>
                      <a:pt x="3258356" y="2608486"/>
                    </a:cubicBezTo>
                    <a:cubicBezTo>
                      <a:pt x="3258356" y="2608486"/>
                      <a:pt x="3258356" y="2608486"/>
                      <a:pt x="3258356" y="2610216"/>
                    </a:cubicBezTo>
                    <a:cubicBezTo>
                      <a:pt x="3256628" y="2610216"/>
                      <a:pt x="3256628" y="2611945"/>
                      <a:pt x="3256628" y="2611945"/>
                    </a:cubicBezTo>
                    <a:cubicBezTo>
                      <a:pt x="3256628" y="2611945"/>
                      <a:pt x="3256628" y="2611945"/>
                      <a:pt x="3256628" y="2613675"/>
                    </a:cubicBezTo>
                    <a:cubicBezTo>
                      <a:pt x="3256628" y="2615404"/>
                      <a:pt x="3254900" y="2615404"/>
                      <a:pt x="3254900" y="2617134"/>
                    </a:cubicBezTo>
                    <a:cubicBezTo>
                      <a:pt x="3254900" y="2617134"/>
                      <a:pt x="3254900" y="2617134"/>
                      <a:pt x="2978419" y="3286440"/>
                    </a:cubicBezTo>
                    <a:cubicBezTo>
                      <a:pt x="2978419" y="3288169"/>
                      <a:pt x="2976691" y="3291628"/>
                      <a:pt x="2976691" y="3293357"/>
                    </a:cubicBezTo>
                    <a:cubicBezTo>
                      <a:pt x="2974963" y="3295087"/>
                      <a:pt x="2973235" y="3296816"/>
                      <a:pt x="2971507" y="3298546"/>
                    </a:cubicBezTo>
                    <a:cubicBezTo>
                      <a:pt x="2969779" y="3300275"/>
                      <a:pt x="2968051" y="3302005"/>
                      <a:pt x="2966323" y="3303734"/>
                    </a:cubicBezTo>
                    <a:cubicBezTo>
                      <a:pt x="2966323" y="3303734"/>
                      <a:pt x="2966323" y="3303734"/>
                      <a:pt x="2964595" y="3303734"/>
                    </a:cubicBezTo>
                    <a:cubicBezTo>
                      <a:pt x="2962867" y="3305464"/>
                      <a:pt x="2961139" y="3307193"/>
                      <a:pt x="2959411" y="3307193"/>
                    </a:cubicBezTo>
                    <a:lnTo>
                      <a:pt x="2957812" y="3305593"/>
                    </a:lnTo>
                    <a:lnTo>
                      <a:pt x="2956138" y="3305593"/>
                    </a:lnTo>
                    <a:cubicBezTo>
                      <a:pt x="2957868" y="3307322"/>
                      <a:pt x="2957868" y="3309051"/>
                      <a:pt x="2959598" y="3309051"/>
                    </a:cubicBezTo>
                    <a:cubicBezTo>
                      <a:pt x="2949218" y="3314238"/>
                      <a:pt x="2937108" y="3315967"/>
                      <a:pt x="2926727" y="3310780"/>
                    </a:cubicBezTo>
                    <a:cubicBezTo>
                      <a:pt x="2926727" y="3310780"/>
                      <a:pt x="2926727" y="3310780"/>
                      <a:pt x="2523632" y="3144798"/>
                    </a:cubicBezTo>
                    <a:cubicBezTo>
                      <a:pt x="2502872" y="3136153"/>
                      <a:pt x="2494222" y="3110218"/>
                      <a:pt x="2502872" y="3089470"/>
                    </a:cubicBezTo>
                    <a:cubicBezTo>
                      <a:pt x="2502872" y="3089470"/>
                      <a:pt x="2502872" y="3089470"/>
                      <a:pt x="2525906" y="3033438"/>
                    </a:cubicBezTo>
                    <a:lnTo>
                      <a:pt x="2535948" y="3009012"/>
                    </a:lnTo>
                    <a:lnTo>
                      <a:pt x="2519424" y="3023197"/>
                    </a:lnTo>
                    <a:cubicBezTo>
                      <a:pt x="2491878" y="3039579"/>
                      <a:pt x="2445861" y="3055475"/>
                      <a:pt x="2436787" y="3072344"/>
                    </a:cubicBezTo>
                    <a:cubicBezTo>
                      <a:pt x="2429009" y="3089213"/>
                      <a:pt x="2451370" y="3118733"/>
                      <a:pt x="2456474" y="3144848"/>
                    </a:cubicBezTo>
                    <a:lnTo>
                      <a:pt x="2454935" y="3160459"/>
                    </a:lnTo>
                    <a:lnTo>
                      <a:pt x="2473904" y="3165797"/>
                    </a:lnTo>
                    <a:cubicBezTo>
                      <a:pt x="2508951" y="3183320"/>
                      <a:pt x="2537507" y="3214040"/>
                      <a:pt x="2551353" y="3253846"/>
                    </a:cubicBezTo>
                    <a:cubicBezTo>
                      <a:pt x="2572121" y="3313556"/>
                      <a:pt x="2552975" y="3377159"/>
                      <a:pt x="2507788" y="3416911"/>
                    </a:cubicBezTo>
                    <a:lnTo>
                      <a:pt x="2456631" y="3446418"/>
                    </a:lnTo>
                    <a:lnTo>
                      <a:pt x="2438515" y="3501419"/>
                    </a:lnTo>
                    <a:cubicBezTo>
                      <a:pt x="2383208" y="3605228"/>
                      <a:pt x="2255309" y="3645021"/>
                      <a:pt x="2151608" y="3589657"/>
                    </a:cubicBezTo>
                    <a:lnTo>
                      <a:pt x="2141753" y="3581495"/>
                    </a:lnTo>
                    <a:lnTo>
                      <a:pt x="2128633" y="3600864"/>
                    </a:lnTo>
                    <a:cubicBezTo>
                      <a:pt x="2053311" y="3712071"/>
                      <a:pt x="2053311" y="3712071"/>
                      <a:pt x="2053311" y="3712071"/>
                    </a:cubicBezTo>
                    <a:cubicBezTo>
                      <a:pt x="2023905" y="3755300"/>
                      <a:pt x="1966823" y="3765675"/>
                      <a:pt x="1925309" y="3738009"/>
                    </a:cubicBezTo>
                    <a:cubicBezTo>
                      <a:pt x="1425409" y="3399092"/>
                      <a:pt x="1425409" y="3399092"/>
                      <a:pt x="1425409" y="3399092"/>
                    </a:cubicBezTo>
                    <a:cubicBezTo>
                      <a:pt x="1382165" y="3369696"/>
                      <a:pt x="1371787" y="3312634"/>
                      <a:pt x="1401193" y="3269404"/>
                    </a:cubicBezTo>
                    <a:cubicBezTo>
                      <a:pt x="1513627" y="3103404"/>
                      <a:pt x="1513627" y="3103404"/>
                      <a:pt x="1513627" y="3103404"/>
                    </a:cubicBezTo>
                    <a:cubicBezTo>
                      <a:pt x="1543033" y="3060175"/>
                      <a:pt x="1600115" y="3049800"/>
                      <a:pt x="1641629" y="3077467"/>
                    </a:cubicBezTo>
                    <a:cubicBezTo>
                      <a:pt x="1829091" y="3204561"/>
                      <a:pt x="1946255" y="3283994"/>
                      <a:pt x="2019483" y="3333640"/>
                    </a:cubicBezTo>
                    <a:lnTo>
                      <a:pt x="2048263" y="3353153"/>
                    </a:lnTo>
                    <a:lnTo>
                      <a:pt x="2050425" y="3342328"/>
                    </a:lnTo>
                    <a:cubicBezTo>
                      <a:pt x="2054523" y="3328784"/>
                      <a:pt x="2060005" y="3315429"/>
                      <a:pt x="2066918" y="3302453"/>
                    </a:cubicBezTo>
                    <a:cubicBezTo>
                      <a:pt x="2108399" y="3222866"/>
                      <a:pt x="2194817" y="3181343"/>
                      <a:pt x="2286420" y="3195184"/>
                    </a:cubicBezTo>
                    <a:cubicBezTo>
                      <a:pt x="2286420" y="3195184"/>
                      <a:pt x="2286420" y="3195184"/>
                      <a:pt x="2416046" y="2949504"/>
                    </a:cubicBezTo>
                    <a:cubicBezTo>
                      <a:pt x="2416046" y="2949504"/>
                      <a:pt x="2466331" y="2888570"/>
                      <a:pt x="2505533" y="2887246"/>
                    </a:cubicBezTo>
                    <a:cubicBezTo>
                      <a:pt x="2511133" y="2887056"/>
                      <a:pt x="2516507" y="2888084"/>
                      <a:pt x="2521476" y="2890679"/>
                    </a:cubicBezTo>
                    <a:cubicBezTo>
                      <a:pt x="2542217" y="2901925"/>
                      <a:pt x="2549562" y="2925282"/>
                      <a:pt x="2550210" y="2948639"/>
                    </a:cubicBezTo>
                    <a:lnTo>
                      <a:pt x="2546999" y="2982130"/>
                    </a:lnTo>
                    <a:lnTo>
                      <a:pt x="2551829" y="2970382"/>
                    </a:lnTo>
                    <a:cubicBezTo>
                      <a:pt x="2589907" y="2877758"/>
                      <a:pt x="2657601" y="2713092"/>
                      <a:pt x="2777945" y="2420354"/>
                    </a:cubicBezTo>
                    <a:cubicBezTo>
                      <a:pt x="2782271" y="2410845"/>
                      <a:pt x="2790488" y="2403496"/>
                      <a:pt x="2800220" y="2399606"/>
                    </a:cubicBezTo>
                    <a:close/>
                    <a:moveTo>
                      <a:pt x="238382" y="2320033"/>
                    </a:moveTo>
                    <a:lnTo>
                      <a:pt x="271287" y="2402662"/>
                    </a:lnTo>
                    <a:lnTo>
                      <a:pt x="359766" y="2423137"/>
                    </a:lnTo>
                    <a:lnTo>
                      <a:pt x="290299" y="2480904"/>
                    </a:lnTo>
                    <a:lnTo>
                      <a:pt x="297611" y="2570845"/>
                    </a:lnTo>
                    <a:lnTo>
                      <a:pt x="221563" y="2521853"/>
                    </a:lnTo>
                    <a:lnTo>
                      <a:pt x="138203" y="2556952"/>
                    </a:lnTo>
                    <a:lnTo>
                      <a:pt x="160871" y="2469935"/>
                    </a:lnTo>
                    <a:lnTo>
                      <a:pt x="101642" y="2402662"/>
                    </a:lnTo>
                    <a:lnTo>
                      <a:pt x="191583" y="2396081"/>
                    </a:lnTo>
                    <a:close/>
                    <a:moveTo>
                      <a:pt x="3533737" y="2190127"/>
                    </a:moveTo>
                    <a:cubicBezTo>
                      <a:pt x="3545817" y="2188411"/>
                      <a:pt x="3556172" y="2195273"/>
                      <a:pt x="3557898" y="2205567"/>
                    </a:cubicBezTo>
                    <a:cubicBezTo>
                      <a:pt x="3559623" y="2217576"/>
                      <a:pt x="3552720" y="2227869"/>
                      <a:pt x="3542366" y="2229585"/>
                    </a:cubicBezTo>
                    <a:cubicBezTo>
                      <a:pt x="3532012" y="2233016"/>
                      <a:pt x="3519932" y="2224438"/>
                      <a:pt x="3518206" y="2214145"/>
                    </a:cubicBezTo>
                    <a:cubicBezTo>
                      <a:pt x="3516480" y="2203851"/>
                      <a:pt x="3523383" y="2191842"/>
                      <a:pt x="3533737" y="2190127"/>
                    </a:cubicBezTo>
                    <a:close/>
                    <a:moveTo>
                      <a:pt x="728041" y="2179314"/>
                    </a:moveTo>
                    <a:cubicBezTo>
                      <a:pt x="762673" y="2191421"/>
                      <a:pt x="759210" y="2262336"/>
                      <a:pt x="715920" y="2385141"/>
                    </a:cubicBezTo>
                    <a:cubicBezTo>
                      <a:pt x="706721" y="2411626"/>
                      <a:pt x="690420" y="2452975"/>
                      <a:pt x="672353" y="2497312"/>
                    </a:cubicBezTo>
                    <a:lnTo>
                      <a:pt x="648436" y="2555271"/>
                    </a:lnTo>
                    <a:lnTo>
                      <a:pt x="653053" y="2559185"/>
                    </a:lnTo>
                    <a:cubicBezTo>
                      <a:pt x="655214" y="2563517"/>
                      <a:pt x="655647" y="2568715"/>
                      <a:pt x="653917" y="2573913"/>
                    </a:cubicBezTo>
                    <a:cubicBezTo>
                      <a:pt x="652188" y="2580844"/>
                      <a:pt x="652188" y="2580844"/>
                      <a:pt x="652188" y="2580844"/>
                    </a:cubicBezTo>
                    <a:cubicBezTo>
                      <a:pt x="650459" y="2586042"/>
                      <a:pt x="646568" y="2589941"/>
                      <a:pt x="642029" y="2592106"/>
                    </a:cubicBezTo>
                    <a:lnTo>
                      <a:pt x="632790" y="2592676"/>
                    </a:lnTo>
                    <a:lnTo>
                      <a:pt x="618196" y="2627409"/>
                    </a:lnTo>
                    <a:lnTo>
                      <a:pt x="614681" y="2635685"/>
                    </a:lnTo>
                    <a:lnTo>
                      <a:pt x="616456" y="2636538"/>
                    </a:lnTo>
                    <a:cubicBezTo>
                      <a:pt x="703992" y="2690058"/>
                      <a:pt x="745998" y="2799178"/>
                      <a:pt x="711182" y="2899031"/>
                    </a:cubicBezTo>
                    <a:cubicBezTo>
                      <a:pt x="671393" y="3014877"/>
                      <a:pt x="545104" y="3075394"/>
                      <a:pt x="429196" y="3035626"/>
                    </a:cubicBezTo>
                    <a:cubicBezTo>
                      <a:pt x="315017" y="2994129"/>
                      <a:pt x="254468" y="2869637"/>
                      <a:pt x="294257" y="2753790"/>
                    </a:cubicBezTo>
                    <a:cubicBezTo>
                      <a:pt x="329073" y="2652424"/>
                      <a:pt x="430115" y="2593420"/>
                      <a:pt x="532481" y="2606895"/>
                    </a:cubicBezTo>
                    <a:lnTo>
                      <a:pt x="534057" y="2607266"/>
                    </a:lnTo>
                    <a:lnTo>
                      <a:pt x="536244" y="2599363"/>
                    </a:lnTo>
                    <a:lnTo>
                      <a:pt x="546185" y="2563947"/>
                    </a:lnTo>
                    <a:lnTo>
                      <a:pt x="544974" y="2563517"/>
                    </a:lnTo>
                    <a:cubicBezTo>
                      <a:pt x="534599" y="2560052"/>
                      <a:pt x="529411" y="2549655"/>
                      <a:pt x="532869" y="2539259"/>
                    </a:cubicBezTo>
                    <a:lnTo>
                      <a:pt x="536328" y="2532329"/>
                    </a:lnTo>
                    <a:cubicBezTo>
                      <a:pt x="538057" y="2527131"/>
                      <a:pt x="541516" y="2523232"/>
                      <a:pt x="545839" y="2521066"/>
                    </a:cubicBezTo>
                    <a:lnTo>
                      <a:pt x="558520" y="2520319"/>
                    </a:lnTo>
                    <a:lnTo>
                      <a:pt x="574759" y="2463798"/>
                    </a:lnTo>
                    <a:cubicBezTo>
                      <a:pt x="588175" y="2417835"/>
                      <a:pt x="601094" y="2375304"/>
                      <a:pt x="610293" y="2348818"/>
                    </a:cubicBezTo>
                    <a:cubicBezTo>
                      <a:pt x="653583" y="2226014"/>
                      <a:pt x="695141" y="2167206"/>
                      <a:pt x="728041" y="2179314"/>
                    </a:cubicBezTo>
                    <a:close/>
                    <a:moveTo>
                      <a:pt x="3784577" y="2141877"/>
                    </a:moveTo>
                    <a:cubicBezTo>
                      <a:pt x="3784577" y="2141877"/>
                      <a:pt x="3786309" y="2141877"/>
                      <a:pt x="3786309" y="2141877"/>
                    </a:cubicBezTo>
                    <a:cubicBezTo>
                      <a:pt x="3794967" y="2140150"/>
                      <a:pt x="3803625" y="2147059"/>
                      <a:pt x="3805357" y="2155696"/>
                    </a:cubicBezTo>
                    <a:cubicBezTo>
                      <a:pt x="3819209" y="2226517"/>
                      <a:pt x="3805357" y="2299066"/>
                      <a:pt x="3765530" y="2359523"/>
                    </a:cubicBezTo>
                    <a:cubicBezTo>
                      <a:pt x="3725703" y="2419980"/>
                      <a:pt x="3663366" y="2461436"/>
                      <a:pt x="3592371" y="2476982"/>
                    </a:cubicBezTo>
                    <a:cubicBezTo>
                      <a:pt x="3583713" y="2478709"/>
                      <a:pt x="3573323" y="2471800"/>
                      <a:pt x="3571592" y="2463163"/>
                    </a:cubicBezTo>
                    <a:cubicBezTo>
                      <a:pt x="3569860" y="2452799"/>
                      <a:pt x="3575055" y="2444162"/>
                      <a:pt x="3585445" y="2442435"/>
                    </a:cubicBezTo>
                    <a:cubicBezTo>
                      <a:pt x="3647782" y="2428616"/>
                      <a:pt x="3701461" y="2392342"/>
                      <a:pt x="3736093" y="2340522"/>
                    </a:cubicBezTo>
                    <a:cubicBezTo>
                      <a:pt x="3770725" y="2286974"/>
                      <a:pt x="3782846" y="2224790"/>
                      <a:pt x="3770725" y="2162605"/>
                    </a:cubicBezTo>
                    <a:cubicBezTo>
                      <a:pt x="3767262" y="2153969"/>
                      <a:pt x="3774188" y="2143605"/>
                      <a:pt x="3784577" y="2141877"/>
                    </a:cubicBezTo>
                    <a:close/>
                    <a:moveTo>
                      <a:pt x="3865650" y="2124063"/>
                    </a:moveTo>
                    <a:cubicBezTo>
                      <a:pt x="3874305" y="2124063"/>
                      <a:pt x="3882961" y="2129254"/>
                      <a:pt x="3884692" y="2139637"/>
                    </a:cubicBezTo>
                    <a:cubicBezTo>
                      <a:pt x="3924506" y="2329990"/>
                      <a:pt x="3799869" y="2518613"/>
                      <a:pt x="3609451" y="2556684"/>
                    </a:cubicBezTo>
                    <a:cubicBezTo>
                      <a:pt x="3599065" y="2558414"/>
                      <a:pt x="3590409" y="2553223"/>
                      <a:pt x="3586947" y="2542840"/>
                    </a:cubicBezTo>
                    <a:cubicBezTo>
                      <a:pt x="3585216" y="2532457"/>
                      <a:pt x="3592141" y="2523805"/>
                      <a:pt x="3600796" y="2522074"/>
                    </a:cubicBezTo>
                    <a:cubicBezTo>
                      <a:pt x="3773903" y="2485734"/>
                      <a:pt x="3884692" y="2317877"/>
                      <a:pt x="3850070" y="2146559"/>
                    </a:cubicBezTo>
                    <a:cubicBezTo>
                      <a:pt x="3848339" y="2136176"/>
                      <a:pt x="3853532" y="2127524"/>
                      <a:pt x="3863919" y="2125793"/>
                    </a:cubicBezTo>
                    <a:cubicBezTo>
                      <a:pt x="3863919" y="2124063"/>
                      <a:pt x="3865650" y="2124063"/>
                      <a:pt x="3865650" y="2124063"/>
                    </a:cubicBezTo>
                    <a:close/>
                    <a:moveTo>
                      <a:pt x="3663459" y="1876907"/>
                    </a:moveTo>
                    <a:lnTo>
                      <a:pt x="3664921" y="1932480"/>
                    </a:lnTo>
                    <a:lnTo>
                      <a:pt x="3180847" y="1947836"/>
                    </a:lnTo>
                    <a:lnTo>
                      <a:pt x="3182309" y="2003409"/>
                    </a:lnTo>
                    <a:lnTo>
                      <a:pt x="3673695" y="1987322"/>
                    </a:lnTo>
                    <a:lnTo>
                      <a:pt x="3677351" y="2091157"/>
                    </a:lnTo>
                    <a:lnTo>
                      <a:pt x="3185965" y="2107244"/>
                    </a:lnTo>
                    <a:lnTo>
                      <a:pt x="3187428" y="2148193"/>
                    </a:lnTo>
                    <a:lnTo>
                      <a:pt x="3443358" y="2140150"/>
                    </a:lnTo>
                    <a:lnTo>
                      <a:pt x="3447014" y="2250565"/>
                    </a:lnTo>
                    <a:lnTo>
                      <a:pt x="3191084" y="2259340"/>
                    </a:lnTo>
                    <a:lnTo>
                      <a:pt x="3192546" y="2301020"/>
                    </a:lnTo>
                    <a:lnTo>
                      <a:pt x="3535525" y="2289977"/>
                    </a:lnTo>
                    <a:lnTo>
                      <a:pt x="3535559" y="2289717"/>
                    </a:lnTo>
                    <a:cubicBezTo>
                      <a:pt x="3538152" y="2285819"/>
                      <a:pt x="3542473" y="2282787"/>
                      <a:pt x="3547658" y="2281921"/>
                    </a:cubicBezTo>
                    <a:cubicBezTo>
                      <a:pt x="3564942" y="2278456"/>
                      <a:pt x="3582225" y="2268062"/>
                      <a:pt x="3592595" y="2250739"/>
                    </a:cubicBezTo>
                    <a:cubicBezTo>
                      <a:pt x="3602966" y="2235148"/>
                      <a:pt x="3606422" y="2216093"/>
                      <a:pt x="3602966" y="2197037"/>
                    </a:cubicBezTo>
                    <a:cubicBezTo>
                      <a:pt x="3601237" y="2186643"/>
                      <a:pt x="3608151" y="2177982"/>
                      <a:pt x="3616792" y="2176249"/>
                    </a:cubicBezTo>
                    <a:cubicBezTo>
                      <a:pt x="3618521" y="2176249"/>
                      <a:pt x="3618521" y="2176249"/>
                      <a:pt x="3620249" y="2176249"/>
                    </a:cubicBezTo>
                    <a:cubicBezTo>
                      <a:pt x="3628891" y="2174517"/>
                      <a:pt x="3635804" y="2181446"/>
                      <a:pt x="3637533" y="2190108"/>
                    </a:cubicBezTo>
                    <a:cubicBezTo>
                      <a:pt x="3644446" y="2217825"/>
                      <a:pt x="3639261" y="2247275"/>
                      <a:pt x="3621978" y="2271527"/>
                    </a:cubicBezTo>
                    <a:cubicBezTo>
                      <a:pt x="3614200" y="2283653"/>
                      <a:pt x="3604262" y="2293614"/>
                      <a:pt x="3592811" y="2301193"/>
                    </a:cubicBezTo>
                    <a:lnTo>
                      <a:pt x="3579270" y="2306638"/>
                    </a:lnTo>
                    <a:lnTo>
                      <a:pt x="3580866" y="2351968"/>
                    </a:lnTo>
                    <a:lnTo>
                      <a:pt x="3622786" y="2333873"/>
                    </a:lnTo>
                    <a:cubicBezTo>
                      <a:pt x="3670978" y="2300394"/>
                      <a:pt x="3697264" y="2240408"/>
                      <a:pt x="3685582" y="2179448"/>
                    </a:cubicBezTo>
                    <a:cubicBezTo>
                      <a:pt x="3682120" y="2170802"/>
                      <a:pt x="3689043" y="2160426"/>
                      <a:pt x="3699428" y="2158696"/>
                    </a:cubicBezTo>
                    <a:cubicBezTo>
                      <a:pt x="3699428" y="2158696"/>
                      <a:pt x="3701159" y="2158696"/>
                      <a:pt x="3701159" y="2158696"/>
                    </a:cubicBezTo>
                    <a:cubicBezTo>
                      <a:pt x="3709813" y="2156967"/>
                      <a:pt x="3718467" y="2163884"/>
                      <a:pt x="3720198" y="2172531"/>
                    </a:cubicBezTo>
                    <a:cubicBezTo>
                      <a:pt x="3735775" y="2247757"/>
                      <a:pt x="3702673" y="2322011"/>
                      <a:pt x="3642799" y="2363191"/>
                    </a:cubicBezTo>
                    <a:lnTo>
                      <a:pt x="3582170" y="2389021"/>
                    </a:lnTo>
                    <a:lnTo>
                      <a:pt x="3582290" y="2392423"/>
                    </a:lnTo>
                    <a:lnTo>
                      <a:pt x="3194740" y="2404123"/>
                    </a:lnTo>
                    <a:lnTo>
                      <a:pt x="3194740" y="2404124"/>
                    </a:lnTo>
                    <a:lnTo>
                      <a:pt x="3196202" y="2425330"/>
                    </a:lnTo>
                    <a:lnTo>
                      <a:pt x="3140629" y="2426792"/>
                    </a:lnTo>
                    <a:lnTo>
                      <a:pt x="3123811" y="1894456"/>
                    </a:lnTo>
                    <a:lnTo>
                      <a:pt x="3168416" y="1892263"/>
                    </a:lnTo>
                    <a:close/>
                    <a:moveTo>
                      <a:pt x="482695" y="1842434"/>
                    </a:moveTo>
                    <a:cubicBezTo>
                      <a:pt x="536923" y="1837244"/>
                      <a:pt x="593094" y="1852814"/>
                      <a:pt x="638032" y="1890875"/>
                    </a:cubicBezTo>
                    <a:cubicBezTo>
                      <a:pt x="727906" y="1965267"/>
                      <a:pt x="740005" y="2098481"/>
                      <a:pt x="665685" y="2190173"/>
                    </a:cubicBezTo>
                    <a:cubicBezTo>
                      <a:pt x="591366" y="2280136"/>
                      <a:pt x="456554" y="2292246"/>
                      <a:pt x="366679" y="2217854"/>
                    </a:cubicBezTo>
                    <a:cubicBezTo>
                      <a:pt x="276804" y="2141732"/>
                      <a:pt x="264706" y="2008518"/>
                      <a:pt x="339025" y="1918556"/>
                    </a:cubicBezTo>
                    <a:cubicBezTo>
                      <a:pt x="376185" y="1873575"/>
                      <a:pt x="428468" y="1847624"/>
                      <a:pt x="482695" y="1842434"/>
                    </a:cubicBezTo>
                    <a:close/>
                    <a:moveTo>
                      <a:pt x="87818" y="1743696"/>
                    </a:moveTo>
                    <a:cubicBezTo>
                      <a:pt x="158747" y="1750614"/>
                      <a:pt x="224486" y="1842273"/>
                      <a:pt x="224486" y="1842273"/>
                    </a:cubicBezTo>
                    <a:cubicBezTo>
                      <a:pt x="224486" y="1842273"/>
                      <a:pt x="160477" y="1933933"/>
                      <a:pt x="89548" y="1944309"/>
                    </a:cubicBezTo>
                    <a:cubicBezTo>
                      <a:pt x="18619" y="1952956"/>
                      <a:pt x="16889" y="1847461"/>
                      <a:pt x="89548" y="1844003"/>
                    </a:cubicBezTo>
                    <a:cubicBezTo>
                      <a:pt x="11699" y="1833626"/>
                      <a:pt x="16889" y="1735049"/>
                      <a:pt x="87818" y="1743696"/>
                    </a:cubicBezTo>
                    <a:close/>
                    <a:moveTo>
                      <a:pt x="3656" y="1411845"/>
                    </a:moveTo>
                    <a:lnTo>
                      <a:pt x="1008364" y="1722618"/>
                    </a:lnTo>
                    <a:lnTo>
                      <a:pt x="980577" y="1818409"/>
                    </a:lnTo>
                    <a:lnTo>
                      <a:pt x="396325" y="1627558"/>
                    </a:lnTo>
                    <a:lnTo>
                      <a:pt x="352452" y="1774535"/>
                    </a:lnTo>
                    <a:close/>
                    <a:moveTo>
                      <a:pt x="3518101" y="1299047"/>
                    </a:moveTo>
                    <a:cubicBezTo>
                      <a:pt x="3597498" y="1289166"/>
                      <a:pt x="3687589" y="1332256"/>
                      <a:pt x="3744624" y="1415196"/>
                    </a:cubicBezTo>
                    <a:cubicBezTo>
                      <a:pt x="3820672" y="1525783"/>
                      <a:pt x="3810302" y="1664017"/>
                      <a:pt x="3720427" y="1726223"/>
                    </a:cubicBezTo>
                    <a:cubicBezTo>
                      <a:pt x="3630553" y="1788428"/>
                      <a:pt x="3495740" y="1748686"/>
                      <a:pt x="3419692" y="1638098"/>
                    </a:cubicBezTo>
                    <a:cubicBezTo>
                      <a:pt x="3397223" y="1605268"/>
                      <a:pt x="3381668" y="1567254"/>
                      <a:pt x="3374755" y="1530967"/>
                    </a:cubicBezTo>
                    <a:cubicBezTo>
                      <a:pt x="3350558" y="1518872"/>
                      <a:pt x="3331546" y="1496409"/>
                      <a:pt x="3322904" y="1479129"/>
                    </a:cubicBezTo>
                    <a:cubicBezTo>
                      <a:pt x="3309077" y="1453211"/>
                      <a:pt x="3307349" y="1434203"/>
                      <a:pt x="3307349" y="1434203"/>
                    </a:cubicBezTo>
                    <a:cubicBezTo>
                      <a:pt x="3328089" y="1449755"/>
                      <a:pt x="3350558" y="1458394"/>
                      <a:pt x="3371298" y="1461850"/>
                    </a:cubicBezTo>
                    <a:cubicBezTo>
                      <a:pt x="3374755" y="1406557"/>
                      <a:pt x="3400680" y="1356447"/>
                      <a:pt x="3443889" y="1327072"/>
                    </a:cubicBezTo>
                    <a:cubicBezTo>
                      <a:pt x="3466358" y="1311521"/>
                      <a:pt x="3491635" y="1302341"/>
                      <a:pt x="3518101" y="1299047"/>
                    </a:cubicBezTo>
                    <a:close/>
                    <a:moveTo>
                      <a:pt x="3110793" y="1265949"/>
                    </a:moveTo>
                    <a:cubicBezTo>
                      <a:pt x="3117917" y="1266165"/>
                      <a:pt x="3125257" y="1267463"/>
                      <a:pt x="3132164" y="1270057"/>
                    </a:cubicBezTo>
                    <a:cubicBezTo>
                      <a:pt x="3132164" y="1270057"/>
                      <a:pt x="3132164" y="1270057"/>
                      <a:pt x="3133891" y="1270057"/>
                    </a:cubicBezTo>
                    <a:cubicBezTo>
                      <a:pt x="3142526" y="1273517"/>
                      <a:pt x="3151161" y="1276976"/>
                      <a:pt x="3158069" y="1282166"/>
                    </a:cubicBezTo>
                    <a:cubicBezTo>
                      <a:pt x="3168430" y="1292544"/>
                      <a:pt x="3177065" y="1304653"/>
                      <a:pt x="3182246" y="1320221"/>
                    </a:cubicBezTo>
                    <a:cubicBezTo>
                      <a:pt x="3185700" y="1334059"/>
                      <a:pt x="3187427" y="1349627"/>
                      <a:pt x="3182246" y="1363466"/>
                    </a:cubicBezTo>
                    <a:cubicBezTo>
                      <a:pt x="3170157" y="1403251"/>
                      <a:pt x="3126984" y="1425738"/>
                      <a:pt x="3087264" y="1413630"/>
                    </a:cubicBezTo>
                    <a:cubicBezTo>
                      <a:pt x="3047544" y="1401521"/>
                      <a:pt x="3025094" y="1360006"/>
                      <a:pt x="3037182" y="1318491"/>
                    </a:cubicBezTo>
                    <a:cubicBezTo>
                      <a:pt x="3045817" y="1294274"/>
                      <a:pt x="3066540" y="1275247"/>
                      <a:pt x="3090718" y="1268327"/>
                    </a:cubicBezTo>
                    <a:cubicBezTo>
                      <a:pt x="3096762" y="1266598"/>
                      <a:pt x="3103670" y="1265733"/>
                      <a:pt x="3110793" y="1265949"/>
                    </a:cubicBezTo>
                    <a:close/>
                    <a:moveTo>
                      <a:pt x="3303241" y="1218069"/>
                    </a:moveTo>
                    <a:lnTo>
                      <a:pt x="3303310" y="1218227"/>
                    </a:lnTo>
                    <a:lnTo>
                      <a:pt x="3309305" y="1239805"/>
                    </a:lnTo>
                    <a:lnTo>
                      <a:pt x="3320456" y="1257566"/>
                    </a:lnTo>
                    <a:lnTo>
                      <a:pt x="3320511" y="1257692"/>
                    </a:lnTo>
                    <a:cubicBezTo>
                      <a:pt x="3320511" y="1257692"/>
                      <a:pt x="3320511" y="1257692"/>
                      <a:pt x="3182355" y="1319710"/>
                    </a:cubicBezTo>
                    <a:cubicBezTo>
                      <a:pt x="3177174" y="1304205"/>
                      <a:pt x="3168539" y="1292146"/>
                      <a:pt x="3158178" y="1281810"/>
                    </a:cubicBezTo>
                    <a:close/>
                    <a:moveTo>
                      <a:pt x="3372080" y="1133722"/>
                    </a:moveTo>
                    <a:cubicBezTo>
                      <a:pt x="3381947" y="1132694"/>
                      <a:pt x="3392138" y="1133560"/>
                      <a:pt x="3402113" y="1136589"/>
                    </a:cubicBezTo>
                    <a:cubicBezTo>
                      <a:pt x="3442011" y="1148707"/>
                      <a:pt x="3464563" y="1191984"/>
                      <a:pt x="3450685" y="1231799"/>
                    </a:cubicBezTo>
                    <a:cubicBezTo>
                      <a:pt x="3438542" y="1271614"/>
                      <a:pt x="3396909" y="1294118"/>
                      <a:pt x="3357010" y="1282000"/>
                    </a:cubicBezTo>
                    <a:cubicBezTo>
                      <a:pt x="3343132" y="1276807"/>
                      <a:pt x="3330989" y="1269883"/>
                      <a:pt x="3320581" y="1257765"/>
                    </a:cubicBezTo>
                    <a:lnTo>
                      <a:pt x="3320456" y="1257566"/>
                    </a:lnTo>
                    <a:lnTo>
                      <a:pt x="3303310" y="1218227"/>
                    </a:lnTo>
                    <a:lnTo>
                      <a:pt x="3303233" y="1217950"/>
                    </a:lnTo>
                    <a:cubicBezTo>
                      <a:pt x="3301499" y="1207564"/>
                      <a:pt x="3303233" y="1197177"/>
                      <a:pt x="3306703" y="1186791"/>
                    </a:cubicBezTo>
                    <a:cubicBezTo>
                      <a:pt x="3315810" y="1156930"/>
                      <a:pt x="3342482" y="1136806"/>
                      <a:pt x="3372080" y="1133722"/>
                    </a:cubicBezTo>
                    <a:close/>
                    <a:moveTo>
                      <a:pt x="3096076" y="1124472"/>
                    </a:moveTo>
                    <a:cubicBezTo>
                      <a:pt x="3097799" y="1124472"/>
                      <a:pt x="3099523" y="1126204"/>
                      <a:pt x="3101246" y="1126204"/>
                    </a:cubicBezTo>
                    <a:cubicBezTo>
                      <a:pt x="3113312" y="1129669"/>
                      <a:pt x="3127101" y="1129669"/>
                      <a:pt x="3139166" y="1127937"/>
                    </a:cubicBezTo>
                    <a:cubicBezTo>
                      <a:pt x="3139166" y="1127937"/>
                      <a:pt x="3139166" y="1127937"/>
                      <a:pt x="3133995" y="1269987"/>
                    </a:cubicBezTo>
                    <a:cubicBezTo>
                      <a:pt x="3133995" y="1269987"/>
                      <a:pt x="3133995" y="1269987"/>
                      <a:pt x="3132271" y="1269987"/>
                    </a:cubicBezTo>
                    <a:cubicBezTo>
                      <a:pt x="3118482" y="1264790"/>
                      <a:pt x="3102970" y="1264790"/>
                      <a:pt x="3090905" y="1268255"/>
                    </a:cubicBezTo>
                    <a:cubicBezTo>
                      <a:pt x="3090905" y="1268255"/>
                      <a:pt x="3090905" y="1268255"/>
                      <a:pt x="3096076" y="1124472"/>
                    </a:cubicBezTo>
                    <a:close/>
                    <a:moveTo>
                      <a:pt x="589785" y="1027299"/>
                    </a:moveTo>
                    <a:cubicBezTo>
                      <a:pt x="614404" y="1024141"/>
                      <a:pt x="639023" y="1033859"/>
                      <a:pt x="651981" y="1057182"/>
                    </a:cubicBezTo>
                    <a:lnTo>
                      <a:pt x="774644" y="1283506"/>
                    </a:lnTo>
                    <a:cubicBezTo>
                      <a:pt x="791921" y="1312876"/>
                      <a:pt x="778100" y="1352612"/>
                      <a:pt x="748729" y="1369889"/>
                    </a:cubicBezTo>
                    <a:cubicBezTo>
                      <a:pt x="663858" y="1415888"/>
                      <a:pt x="610814" y="1444637"/>
                      <a:pt x="577661" y="1462605"/>
                    </a:cubicBezTo>
                    <a:lnTo>
                      <a:pt x="562392" y="1470881"/>
                    </a:lnTo>
                    <a:lnTo>
                      <a:pt x="1039807" y="1617320"/>
                    </a:lnTo>
                    <a:lnTo>
                      <a:pt x="1008364" y="1721155"/>
                    </a:lnTo>
                    <a:lnTo>
                      <a:pt x="3656" y="1411844"/>
                    </a:lnTo>
                    <a:lnTo>
                      <a:pt x="0" y="1409651"/>
                    </a:lnTo>
                    <a:lnTo>
                      <a:pt x="1462" y="1409651"/>
                    </a:lnTo>
                    <a:lnTo>
                      <a:pt x="5118" y="1408188"/>
                    </a:lnTo>
                    <a:lnTo>
                      <a:pt x="361438" y="1319774"/>
                    </a:lnTo>
                    <a:lnTo>
                      <a:pt x="347185" y="1293841"/>
                    </a:lnTo>
                    <a:cubicBezTo>
                      <a:pt x="316816" y="1238586"/>
                      <a:pt x="316816" y="1238586"/>
                      <a:pt x="316816" y="1238586"/>
                    </a:cubicBezTo>
                    <a:cubicBezTo>
                      <a:pt x="301267" y="1209216"/>
                      <a:pt x="309905" y="1174663"/>
                      <a:pt x="339275" y="1159114"/>
                    </a:cubicBezTo>
                    <a:cubicBezTo>
                      <a:pt x="565598" y="1034723"/>
                      <a:pt x="565598" y="1034723"/>
                      <a:pt x="565598" y="1034723"/>
                    </a:cubicBezTo>
                    <a:cubicBezTo>
                      <a:pt x="573372" y="1030836"/>
                      <a:pt x="581579" y="1028352"/>
                      <a:pt x="589785" y="1027299"/>
                    </a:cubicBezTo>
                    <a:close/>
                    <a:moveTo>
                      <a:pt x="3115615" y="977963"/>
                    </a:moveTo>
                    <a:cubicBezTo>
                      <a:pt x="3125542" y="976936"/>
                      <a:pt x="3135928" y="977801"/>
                      <a:pt x="3146315" y="980828"/>
                    </a:cubicBezTo>
                    <a:cubicBezTo>
                      <a:pt x="3186130" y="992937"/>
                      <a:pt x="3208634" y="1036181"/>
                      <a:pt x="3194785" y="1075967"/>
                    </a:cubicBezTo>
                    <a:cubicBezTo>
                      <a:pt x="3187861" y="1103643"/>
                      <a:pt x="3165357" y="1122671"/>
                      <a:pt x="3139390" y="1127860"/>
                    </a:cubicBezTo>
                    <a:cubicBezTo>
                      <a:pt x="3127273" y="1129590"/>
                      <a:pt x="3113424" y="1129590"/>
                      <a:pt x="3101307" y="1126130"/>
                    </a:cubicBezTo>
                    <a:cubicBezTo>
                      <a:pt x="3099576" y="1126130"/>
                      <a:pt x="3097845" y="1124401"/>
                      <a:pt x="3096113" y="1124401"/>
                    </a:cubicBezTo>
                    <a:cubicBezTo>
                      <a:pt x="3058030" y="1110562"/>
                      <a:pt x="3038988" y="1069047"/>
                      <a:pt x="3051105" y="1030992"/>
                    </a:cubicBezTo>
                    <a:cubicBezTo>
                      <a:pt x="3060193" y="1001153"/>
                      <a:pt x="3085835" y="981045"/>
                      <a:pt x="3115615" y="977963"/>
                    </a:cubicBezTo>
                    <a:close/>
                    <a:moveTo>
                      <a:pt x="866372" y="811428"/>
                    </a:moveTo>
                    <a:cubicBezTo>
                      <a:pt x="810985" y="811428"/>
                      <a:pt x="765983" y="856340"/>
                      <a:pt x="765983" y="911615"/>
                    </a:cubicBezTo>
                    <a:cubicBezTo>
                      <a:pt x="765983" y="965163"/>
                      <a:pt x="810985" y="1010075"/>
                      <a:pt x="866372" y="1010075"/>
                    </a:cubicBezTo>
                    <a:cubicBezTo>
                      <a:pt x="920028" y="1010075"/>
                      <a:pt x="965030" y="965163"/>
                      <a:pt x="965030" y="911615"/>
                    </a:cubicBezTo>
                    <a:cubicBezTo>
                      <a:pt x="965030" y="856340"/>
                      <a:pt x="920028" y="811428"/>
                      <a:pt x="866372" y="811428"/>
                    </a:cubicBezTo>
                    <a:close/>
                    <a:moveTo>
                      <a:pt x="3335226" y="776464"/>
                    </a:moveTo>
                    <a:cubicBezTo>
                      <a:pt x="3372039" y="781985"/>
                      <a:pt x="3396689" y="838171"/>
                      <a:pt x="3355173" y="871947"/>
                    </a:cubicBezTo>
                    <a:cubicBezTo>
                      <a:pt x="3422637" y="833841"/>
                      <a:pt x="3476262" y="916983"/>
                      <a:pt x="3413987" y="951625"/>
                    </a:cubicBezTo>
                    <a:cubicBezTo>
                      <a:pt x="3349983" y="986268"/>
                      <a:pt x="3244463" y="949893"/>
                      <a:pt x="3244463" y="949893"/>
                    </a:cubicBezTo>
                    <a:cubicBezTo>
                      <a:pt x="3244463" y="949893"/>
                      <a:pt x="3244463" y="839037"/>
                      <a:pt x="3296358" y="790537"/>
                    </a:cubicBezTo>
                    <a:cubicBezTo>
                      <a:pt x="3309332" y="778413"/>
                      <a:pt x="3322954" y="774624"/>
                      <a:pt x="3335226" y="776464"/>
                    </a:cubicBezTo>
                    <a:close/>
                    <a:moveTo>
                      <a:pt x="2480318" y="698907"/>
                    </a:moveTo>
                    <a:lnTo>
                      <a:pt x="2424645" y="757288"/>
                    </a:lnTo>
                    <a:lnTo>
                      <a:pt x="2424756" y="757395"/>
                    </a:lnTo>
                    <a:lnTo>
                      <a:pt x="2424386" y="757798"/>
                    </a:lnTo>
                    <a:close/>
                    <a:moveTo>
                      <a:pt x="1441128" y="245207"/>
                    </a:moveTo>
                    <a:lnTo>
                      <a:pt x="1413284" y="248457"/>
                    </a:lnTo>
                    <a:cubicBezTo>
                      <a:pt x="1368521" y="253682"/>
                      <a:pt x="1305852" y="260997"/>
                      <a:pt x="1218116" y="271237"/>
                    </a:cubicBezTo>
                    <a:lnTo>
                      <a:pt x="1143780" y="279914"/>
                    </a:lnTo>
                    <a:lnTo>
                      <a:pt x="1143845" y="280235"/>
                    </a:lnTo>
                    <a:cubicBezTo>
                      <a:pt x="1144737" y="284696"/>
                      <a:pt x="1148304" y="302539"/>
                      <a:pt x="1162575" y="373913"/>
                    </a:cubicBezTo>
                    <a:cubicBezTo>
                      <a:pt x="1162575" y="373913"/>
                      <a:pt x="1162575" y="373913"/>
                      <a:pt x="1292309" y="358340"/>
                    </a:cubicBezTo>
                    <a:cubicBezTo>
                      <a:pt x="1292309" y="358340"/>
                      <a:pt x="1292309" y="358340"/>
                      <a:pt x="1313067" y="356610"/>
                    </a:cubicBezTo>
                    <a:cubicBezTo>
                      <a:pt x="1313067" y="356610"/>
                      <a:pt x="1313067" y="356610"/>
                      <a:pt x="1446261" y="341038"/>
                    </a:cubicBezTo>
                    <a:cubicBezTo>
                      <a:pt x="1446261" y="341038"/>
                      <a:pt x="1446261" y="341038"/>
                      <a:pt x="1442784" y="276126"/>
                    </a:cubicBezTo>
                    <a:close/>
                    <a:moveTo>
                      <a:pt x="1968468" y="207509"/>
                    </a:moveTo>
                    <a:lnTo>
                      <a:pt x="2480329" y="698895"/>
                    </a:lnTo>
                    <a:lnTo>
                      <a:pt x="2480328" y="698896"/>
                    </a:lnTo>
                    <a:lnTo>
                      <a:pt x="2512566" y="729012"/>
                    </a:lnTo>
                    <a:lnTo>
                      <a:pt x="2554914" y="638204"/>
                    </a:lnTo>
                    <a:lnTo>
                      <a:pt x="3256893" y="645516"/>
                    </a:lnTo>
                    <a:lnTo>
                      <a:pt x="2767702" y="1024293"/>
                    </a:lnTo>
                    <a:lnTo>
                      <a:pt x="2619994" y="801268"/>
                    </a:lnTo>
                    <a:lnTo>
                      <a:pt x="3256889" y="645517"/>
                    </a:lnTo>
                    <a:lnTo>
                      <a:pt x="3218315" y="652743"/>
                    </a:lnTo>
                    <a:lnTo>
                      <a:pt x="2619993" y="801267"/>
                    </a:lnTo>
                    <a:lnTo>
                      <a:pt x="2553580" y="795911"/>
                    </a:lnTo>
                    <a:lnTo>
                      <a:pt x="2428411" y="927040"/>
                    </a:lnTo>
                    <a:lnTo>
                      <a:pt x="2395520" y="896313"/>
                    </a:lnTo>
                    <a:lnTo>
                      <a:pt x="2395506" y="896328"/>
                    </a:lnTo>
                    <a:lnTo>
                      <a:pt x="2394760" y="895603"/>
                    </a:lnTo>
                    <a:lnTo>
                      <a:pt x="2372838" y="875123"/>
                    </a:lnTo>
                    <a:lnTo>
                      <a:pt x="2373258" y="874690"/>
                    </a:lnTo>
                    <a:lnTo>
                      <a:pt x="2342126" y="844411"/>
                    </a:lnTo>
                    <a:lnTo>
                      <a:pt x="2400177" y="783288"/>
                    </a:lnTo>
                    <a:lnTo>
                      <a:pt x="2400007" y="783125"/>
                    </a:lnTo>
                    <a:lnTo>
                      <a:pt x="2345051" y="840754"/>
                    </a:lnTo>
                    <a:lnTo>
                      <a:pt x="1833191" y="349367"/>
                    </a:lnTo>
                    <a:close/>
                    <a:moveTo>
                      <a:pt x="2823774" y="170308"/>
                    </a:moveTo>
                    <a:cubicBezTo>
                      <a:pt x="2835222" y="168581"/>
                      <a:pt x="2842566" y="178513"/>
                      <a:pt x="2836518" y="199239"/>
                    </a:cubicBezTo>
                    <a:cubicBezTo>
                      <a:pt x="2826150" y="238965"/>
                      <a:pt x="2810598" y="333962"/>
                      <a:pt x="2839974" y="363325"/>
                    </a:cubicBezTo>
                    <a:cubicBezTo>
                      <a:pt x="2857254" y="380597"/>
                      <a:pt x="2881446" y="387506"/>
                      <a:pt x="2907366" y="389233"/>
                    </a:cubicBezTo>
                    <a:lnTo>
                      <a:pt x="2900454" y="515319"/>
                    </a:lnTo>
                    <a:cubicBezTo>
                      <a:pt x="2872806" y="511865"/>
                      <a:pt x="2846886" y="506683"/>
                      <a:pt x="2824422" y="522228"/>
                    </a:cubicBezTo>
                    <a:cubicBezTo>
                      <a:pt x="2811462" y="530864"/>
                      <a:pt x="2784246" y="539932"/>
                      <a:pt x="2752927" y="544034"/>
                    </a:cubicBezTo>
                    <a:lnTo>
                      <a:pt x="2738946" y="544537"/>
                    </a:lnTo>
                    <a:lnTo>
                      <a:pt x="3256895" y="645516"/>
                    </a:lnTo>
                    <a:lnTo>
                      <a:pt x="2554915" y="638204"/>
                    </a:lnTo>
                    <a:lnTo>
                      <a:pt x="2386732" y="475870"/>
                    </a:lnTo>
                    <a:lnTo>
                      <a:pt x="2637063" y="524674"/>
                    </a:lnTo>
                    <a:lnTo>
                      <a:pt x="2628647" y="519826"/>
                    </a:lnTo>
                    <a:cubicBezTo>
                      <a:pt x="2614148" y="503229"/>
                      <a:pt x="2633912" y="486389"/>
                      <a:pt x="2627432" y="477321"/>
                    </a:cubicBezTo>
                    <a:cubicBezTo>
                      <a:pt x="2601512" y="444504"/>
                      <a:pt x="2630888" y="430686"/>
                      <a:pt x="2625704" y="420323"/>
                    </a:cubicBezTo>
                    <a:cubicBezTo>
                      <a:pt x="2610152" y="389233"/>
                      <a:pt x="2637799" y="384051"/>
                      <a:pt x="2629160" y="365052"/>
                    </a:cubicBezTo>
                    <a:cubicBezTo>
                      <a:pt x="2615336" y="339143"/>
                      <a:pt x="2627432" y="314963"/>
                      <a:pt x="2642983" y="313235"/>
                    </a:cubicBezTo>
                    <a:cubicBezTo>
                      <a:pt x="2660263" y="311508"/>
                      <a:pt x="2755303" y="321871"/>
                      <a:pt x="2755303" y="321871"/>
                    </a:cubicBezTo>
                    <a:cubicBezTo>
                      <a:pt x="2755303" y="321871"/>
                      <a:pt x="2765671" y="263146"/>
                      <a:pt x="2786407" y="211330"/>
                    </a:cubicBezTo>
                    <a:cubicBezTo>
                      <a:pt x="2796775" y="185421"/>
                      <a:pt x="2812326" y="172035"/>
                      <a:pt x="2823774" y="170308"/>
                    </a:cubicBezTo>
                    <a:close/>
                    <a:moveTo>
                      <a:pt x="1537300" y="130116"/>
                    </a:moveTo>
                    <a:cubicBezTo>
                      <a:pt x="1603462" y="122350"/>
                      <a:pt x="1663786" y="155357"/>
                      <a:pt x="1694192" y="209480"/>
                    </a:cubicBezTo>
                    <a:lnTo>
                      <a:pt x="1707677" y="251188"/>
                    </a:lnTo>
                    <a:lnTo>
                      <a:pt x="1712010" y="250652"/>
                    </a:lnTo>
                    <a:cubicBezTo>
                      <a:pt x="1712010" y="257616"/>
                      <a:pt x="1713736" y="262839"/>
                      <a:pt x="1713736" y="269803"/>
                    </a:cubicBezTo>
                    <a:lnTo>
                      <a:pt x="1714717" y="287607"/>
                    </a:lnTo>
                    <a:lnTo>
                      <a:pt x="1715462" y="300979"/>
                    </a:lnTo>
                    <a:lnTo>
                      <a:pt x="1715454" y="300980"/>
                    </a:lnTo>
                    <a:lnTo>
                      <a:pt x="1715463" y="301142"/>
                    </a:lnTo>
                    <a:cubicBezTo>
                      <a:pt x="1715463" y="301142"/>
                      <a:pt x="1715463" y="301142"/>
                      <a:pt x="1535906" y="323775"/>
                    </a:cubicBezTo>
                    <a:lnTo>
                      <a:pt x="1535852" y="323380"/>
                    </a:lnTo>
                    <a:lnTo>
                      <a:pt x="1535571" y="323415"/>
                    </a:lnTo>
                    <a:cubicBezTo>
                      <a:pt x="1535571" y="323415"/>
                      <a:pt x="1535571" y="323415"/>
                      <a:pt x="1534273" y="312413"/>
                    </a:cubicBezTo>
                    <a:lnTo>
                      <a:pt x="1533785" y="308270"/>
                    </a:lnTo>
                    <a:lnTo>
                      <a:pt x="1532992" y="302475"/>
                    </a:lnTo>
                    <a:cubicBezTo>
                      <a:pt x="1532021" y="295374"/>
                      <a:pt x="1530726" y="285908"/>
                      <a:pt x="1529000" y="273285"/>
                    </a:cubicBezTo>
                    <a:lnTo>
                      <a:pt x="1529650" y="273205"/>
                    </a:lnTo>
                    <a:lnTo>
                      <a:pt x="1528618" y="264449"/>
                    </a:lnTo>
                    <a:cubicBezTo>
                      <a:pt x="1527625" y="256025"/>
                      <a:pt x="1526490" y="246398"/>
                      <a:pt x="1525192" y="235395"/>
                    </a:cubicBezTo>
                    <a:cubicBezTo>
                      <a:pt x="1525192" y="235395"/>
                      <a:pt x="1525192" y="235395"/>
                      <a:pt x="1501020" y="238217"/>
                    </a:cubicBezTo>
                    <a:lnTo>
                      <a:pt x="1482815" y="240341"/>
                    </a:lnTo>
                    <a:lnTo>
                      <a:pt x="1484478" y="250469"/>
                    </a:lnTo>
                    <a:cubicBezTo>
                      <a:pt x="1488208" y="271719"/>
                      <a:pt x="1497289" y="316814"/>
                      <a:pt x="1510263" y="337577"/>
                    </a:cubicBezTo>
                    <a:cubicBezTo>
                      <a:pt x="1544859" y="394676"/>
                      <a:pt x="1505073" y="354880"/>
                      <a:pt x="1593293" y="386025"/>
                    </a:cubicBezTo>
                    <a:cubicBezTo>
                      <a:pt x="1658160" y="409383"/>
                      <a:pt x="1696756" y="470700"/>
                      <a:pt x="1720757" y="572893"/>
                    </a:cubicBezTo>
                    <a:lnTo>
                      <a:pt x="1739116" y="681661"/>
                    </a:lnTo>
                    <a:lnTo>
                      <a:pt x="1741787" y="681347"/>
                    </a:lnTo>
                    <a:lnTo>
                      <a:pt x="1746906" y="723027"/>
                    </a:lnTo>
                    <a:lnTo>
                      <a:pt x="1069361" y="802664"/>
                    </a:lnTo>
                    <a:lnTo>
                      <a:pt x="1074074" y="809701"/>
                    </a:lnTo>
                    <a:cubicBezTo>
                      <a:pt x="1074074" y="809701"/>
                      <a:pt x="1074074" y="809701"/>
                      <a:pt x="1032533" y="830429"/>
                    </a:cubicBezTo>
                    <a:cubicBezTo>
                      <a:pt x="1042919" y="854612"/>
                      <a:pt x="1049842" y="875341"/>
                      <a:pt x="1049842" y="909888"/>
                    </a:cubicBezTo>
                    <a:lnTo>
                      <a:pt x="1098306" y="909888"/>
                    </a:lnTo>
                    <a:cubicBezTo>
                      <a:pt x="1098306" y="909888"/>
                      <a:pt x="1098306" y="909888"/>
                      <a:pt x="1098306" y="911615"/>
                    </a:cubicBezTo>
                    <a:cubicBezTo>
                      <a:pt x="1098306" y="946162"/>
                      <a:pt x="1089652" y="978982"/>
                      <a:pt x="1074074" y="1011802"/>
                    </a:cubicBezTo>
                    <a:cubicBezTo>
                      <a:pt x="1074074" y="1011802"/>
                      <a:pt x="1074074" y="1011802"/>
                      <a:pt x="1032533" y="991074"/>
                    </a:cubicBezTo>
                    <a:cubicBezTo>
                      <a:pt x="1020418" y="1016984"/>
                      <a:pt x="1003109" y="1037712"/>
                      <a:pt x="980608" y="1054986"/>
                    </a:cubicBezTo>
                    <a:cubicBezTo>
                      <a:pt x="980608" y="1054986"/>
                      <a:pt x="980608" y="1054986"/>
                      <a:pt x="1010032" y="1091261"/>
                    </a:cubicBezTo>
                    <a:cubicBezTo>
                      <a:pt x="982339" y="1111989"/>
                      <a:pt x="951183" y="1127535"/>
                      <a:pt x="916566" y="1136172"/>
                    </a:cubicBezTo>
                    <a:cubicBezTo>
                      <a:pt x="916566" y="1136172"/>
                      <a:pt x="916566" y="1136172"/>
                      <a:pt x="906181" y="1091261"/>
                    </a:cubicBezTo>
                    <a:cubicBezTo>
                      <a:pt x="894065" y="1092988"/>
                      <a:pt x="880219" y="1094715"/>
                      <a:pt x="866372" y="1094715"/>
                    </a:cubicBezTo>
                    <a:cubicBezTo>
                      <a:pt x="852525" y="1094715"/>
                      <a:pt x="838678" y="1092988"/>
                      <a:pt x="824831" y="1091261"/>
                    </a:cubicBezTo>
                    <a:cubicBezTo>
                      <a:pt x="824831" y="1091261"/>
                      <a:pt x="824831" y="1091261"/>
                      <a:pt x="814446" y="1136172"/>
                    </a:cubicBezTo>
                    <a:cubicBezTo>
                      <a:pt x="781560" y="1127535"/>
                      <a:pt x="748674" y="1113716"/>
                      <a:pt x="722711" y="1091261"/>
                    </a:cubicBezTo>
                    <a:cubicBezTo>
                      <a:pt x="722711" y="1091261"/>
                      <a:pt x="722711" y="1091261"/>
                      <a:pt x="750405" y="1054986"/>
                    </a:cubicBezTo>
                    <a:cubicBezTo>
                      <a:pt x="729635" y="1037712"/>
                      <a:pt x="712326" y="1016984"/>
                      <a:pt x="700210" y="991074"/>
                    </a:cubicBezTo>
                    <a:cubicBezTo>
                      <a:pt x="700210" y="991074"/>
                      <a:pt x="700210" y="991074"/>
                      <a:pt x="658670" y="1011802"/>
                    </a:cubicBezTo>
                    <a:cubicBezTo>
                      <a:pt x="643092" y="980710"/>
                      <a:pt x="636169" y="946162"/>
                      <a:pt x="636169" y="911615"/>
                    </a:cubicBezTo>
                    <a:cubicBezTo>
                      <a:pt x="636169" y="911615"/>
                      <a:pt x="636169" y="911615"/>
                      <a:pt x="682902" y="911615"/>
                    </a:cubicBezTo>
                    <a:cubicBezTo>
                      <a:pt x="682902" y="882250"/>
                      <a:pt x="688094" y="856340"/>
                      <a:pt x="700210" y="832157"/>
                    </a:cubicBezTo>
                    <a:cubicBezTo>
                      <a:pt x="700210" y="832157"/>
                      <a:pt x="700210" y="832157"/>
                      <a:pt x="656939" y="811428"/>
                    </a:cubicBezTo>
                    <a:cubicBezTo>
                      <a:pt x="672517" y="780336"/>
                      <a:pt x="695018" y="752698"/>
                      <a:pt x="720980" y="731970"/>
                    </a:cubicBezTo>
                    <a:cubicBezTo>
                      <a:pt x="720980" y="731970"/>
                      <a:pt x="720980" y="731970"/>
                      <a:pt x="750405" y="768245"/>
                    </a:cubicBezTo>
                    <a:cubicBezTo>
                      <a:pt x="771175" y="750971"/>
                      <a:pt x="797138" y="738879"/>
                      <a:pt x="824831" y="731970"/>
                    </a:cubicBezTo>
                    <a:cubicBezTo>
                      <a:pt x="824831" y="731970"/>
                      <a:pt x="824831" y="731970"/>
                      <a:pt x="814446" y="687059"/>
                    </a:cubicBezTo>
                    <a:cubicBezTo>
                      <a:pt x="830889" y="682740"/>
                      <a:pt x="848198" y="680581"/>
                      <a:pt x="865506" y="680581"/>
                    </a:cubicBezTo>
                    <a:cubicBezTo>
                      <a:pt x="882815" y="680581"/>
                      <a:pt x="900123" y="682740"/>
                      <a:pt x="916566" y="687059"/>
                    </a:cubicBezTo>
                    <a:cubicBezTo>
                      <a:pt x="916566" y="687059"/>
                      <a:pt x="916566" y="687059"/>
                      <a:pt x="906181" y="731970"/>
                    </a:cubicBezTo>
                    <a:cubicBezTo>
                      <a:pt x="920028" y="734561"/>
                      <a:pt x="933442" y="738879"/>
                      <a:pt x="945991" y="744709"/>
                    </a:cubicBezTo>
                    <a:lnTo>
                      <a:pt x="954451" y="750039"/>
                    </a:lnTo>
                    <a:lnTo>
                      <a:pt x="948379" y="664192"/>
                    </a:lnTo>
                    <a:cubicBezTo>
                      <a:pt x="947649" y="558835"/>
                      <a:pt x="971001" y="490706"/>
                      <a:pt x="1029381" y="451775"/>
                    </a:cubicBezTo>
                    <a:cubicBezTo>
                      <a:pt x="1107222" y="401597"/>
                      <a:pt x="1077815" y="448314"/>
                      <a:pt x="1098573" y="386025"/>
                    </a:cubicBezTo>
                    <a:cubicBezTo>
                      <a:pt x="1106357" y="362666"/>
                      <a:pt x="1104411" y="316922"/>
                      <a:pt x="1102952" y="295510"/>
                    </a:cubicBezTo>
                    <a:lnTo>
                      <a:pt x="1102100" y="284779"/>
                    </a:lnTo>
                    <a:lnTo>
                      <a:pt x="1066816" y="288897"/>
                    </a:lnTo>
                    <a:cubicBezTo>
                      <a:pt x="1066816" y="288897"/>
                      <a:pt x="1066816" y="288897"/>
                      <a:pt x="1071194" y="326031"/>
                    </a:cubicBezTo>
                    <a:lnTo>
                      <a:pt x="1073469" y="345322"/>
                    </a:lnTo>
                    <a:lnTo>
                      <a:pt x="1073820" y="347864"/>
                    </a:lnTo>
                    <a:cubicBezTo>
                      <a:pt x="1074796" y="354919"/>
                      <a:pt x="1076097" y="364326"/>
                      <a:pt x="1077831" y="376868"/>
                    </a:cubicBezTo>
                    <a:cubicBezTo>
                      <a:pt x="1077831" y="376868"/>
                      <a:pt x="1077831" y="376868"/>
                      <a:pt x="890533" y="397628"/>
                    </a:cubicBezTo>
                    <a:lnTo>
                      <a:pt x="890529" y="397612"/>
                    </a:lnTo>
                    <a:lnTo>
                      <a:pt x="890384" y="397628"/>
                    </a:lnTo>
                    <a:cubicBezTo>
                      <a:pt x="886925" y="388998"/>
                      <a:pt x="883465" y="376917"/>
                      <a:pt x="883465" y="366562"/>
                    </a:cubicBezTo>
                    <a:lnTo>
                      <a:pt x="883530" y="365766"/>
                    </a:lnTo>
                    <a:lnTo>
                      <a:pt x="881862" y="347459"/>
                    </a:lnTo>
                    <a:lnTo>
                      <a:pt x="885048" y="347109"/>
                    </a:lnTo>
                    <a:lnTo>
                      <a:pt x="888546" y="304107"/>
                    </a:lnTo>
                    <a:cubicBezTo>
                      <a:pt x="905735" y="244887"/>
                      <a:pt x="956978" y="198289"/>
                      <a:pt x="1021843" y="190522"/>
                    </a:cubicBezTo>
                    <a:cubicBezTo>
                      <a:pt x="1021843" y="190522"/>
                      <a:pt x="1021843" y="190522"/>
                      <a:pt x="1537300" y="130116"/>
                    </a:cubicBezTo>
                    <a:close/>
                    <a:moveTo>
                      <a:pt x="1734475" y="121224"/>
                    </a:moveTo>
                    <a:lnTo>
                      <a:pt x="1966274" y="209702"/>
                    </a:lnTo>
                    <a:lnTo>
                      <a:pt x="1833190" y="349367"/>
                    </a:lnTo>
                    <a:close/>
                    <a:moveTo>
                      <a:pt x="2215207" y="741"/>
                    </a:moveTo>
                    <a:cubicBezTo>
                      <a:pt x="2250453" y="5717"/>
                      <a:pt x="2284618" y="35577"/>
                      <a:pt x="2281159" y="84910"/>
                    </a:cubicBezTo>
                    <a:cubicBezTo>
                      <a:pt x="2308837" y="-18949"/>
                      <a:pt x="2443767" y="7016"/>
                      <a:pt x="2417819" y="103951"/>
                    </a:cubicBezTo>
                    <a:cubicBezTo>
                      <a:pt x="2393600" y="200886"/>
                      <a:pt x="2255210" y="271857"/>
                      <a:pt x="2255210" y="271857"/>
                    </a:cubicBezTo>
                    <a:cubicBezTo>
                      <a:pt x="2255210" y="271857"/>
                      <a:pt x="2141039" y="166267"/>
                      <a:pt x="2142769" y="65869"/>
                    </a:cubicBezTo>
                    <a:cubicBezTo>
                      <a:pt x="2143633" y="15671"/>
                      <a:pt x="2179961" y="-4236"/>
                      <a:pt x="2215207" y="741"/>
                    </a:cubicBezTo>
                    <a:close/>
                  </a:path>
                </a:pathLst>
              </a:custGeom>
              <a:solidFill>
                <a:schemeClr val="tx2">
                  <a:alpha val="1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2" name="is1ïďé">
                <a:extLst>
                  <a:ext uri="{FF2B5EF4-FFF2-40B4-BE49-F238E27FC236}">
                    <a16:creationId xmlns:a16="http://schemas.microsoft.com/office/drawing/2014/main" id="{5DA5222F-65C1-D85D-E7DE-181D952989ED}"/>
                  </a:ext>
                </a:extLst>
              </p:cNvPr>
              <p:cNvSpPr/>
              <p:nvPr/>
            </p:nvSpPr>
            <p:spPr bwMode="auto">
              <a:xfrm>
                <a:off x="4780879" y="2709119"/>
                <a:ext cx="2511043" cy="2511774"/>
              </a:xfrm>
              <a:prstGeom prst="ellipse">
                <a:avLst/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3" name="íSlîḍé">
                <a:extLst>
                  <a:ext uri="{FF2B5EF4-FFF2-40B4-BE49-F238E27FC236}">
                    <a16:creationId xmlns:a16="http://schemas.microsoft.com/office/drawing/2014/main" id="{F0092225-E48E-A053-9ABF-1998923AE60E}"/>
                  </a:ext>
                </a:extLst>
              </p:cNvPr>
              <p:cNvSpPr/>
              <p:nvPr/>
            </p:nvSpPr>
            <p:spPr bwMode="auto">
              <a:xfrm>
                <a:off x="5475548" y="3404519"/>
                <a:ext cx="1120975" cy="1120975"/>
              </a:xfrm>
              <a:prstGeom prst="ellipse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4" name="ïŝḻíďé">
                <a:extLst>
                  <a:ext uri="{FF2B5EF4-FFF2-40B4-BE49-F238E27FC236}">
                    <a16:creationId xmlns:a16="http://schemas.microsoft.com/office/drawing/2014/main" id="{81B7BF85-C4AE-ADB1-3754-747C3A8096CB}"/>
                  </a:ext>
                </a:extLst>
              </p:cNvPr>
              <p:cNvSpPr/>
              <p:nvPr/>
            </p:nvSpPr>
            <p:spPr bwMode="auto">
              <a:xfrm>
                <a:off x="5893080" y="3821319"/>
                <a:ext cx="286642" cy="2873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5" name="ïśḷïḑé">
                <a:extLst>
                  <a:ext uri="{FF2B5EF4-FFF2-40B4-BE49-F238E27FC236}">
                    <a16:creationId xmlns:a16="http://schemas.microsoft.com/office/drawing/2014/main" id="{0DC6F378-D357-4986-030E-D3ED17374B89}"/>
                  </a:ext>
                </a:extLst>
              </p:cNvPr>
              <p:cNvSpPr/>
              <p:nvPr/>
            </p:nvSpPr>
            <p:spPr bwMode="auto">
              <a:xfrm>
                <a:off x="4668272" y="2625027"/>
                <a:ext cx="995935" cy="985698"/>
              </a:xfrm>
              <a:custGeom>
                <a:avLst/>
                <a:gdLst>
                  <a:gd name="T0" fmla="*/ 575 w 576"/>
                  <a:gd name="T1" fmla="*/ 518 h 570"/>
                  <a:gd name="T2" fmla="*/ 576 w 576"/>
                  <a:gd name="T3" fmla="*/ 518 h 570"/>
                  <a:gd name="T4" fmla="*/ 52 w 576"/>
                  <a:gd name="T5" fmla="*/ 0 h 570"/>
                  <a:gd name="T6" fmla="*/ 37 w 576"/>
                  <a:gd name="T7" fmla="*/ 37 h 570"/>
                  <a:gd name="T8" fmla="*/ 0 w 576"/>
                  <a:gd name="T9" fmla="*/ 52 h 570"/>
                  <a:gd name="T10" fmla="*/ 524 w 576"/>
                  <a:gd name="T11" fmla="*/ 570 h 570"/>
                  <a:gd name="T12" fmla="*/ 525 w 576"/>
                  <a:gd name="T13" fmla="*/ 569 h 570"/>
                  <a:gd name="T14" fmla="*/ 575 w 576"/>
                  <a:gd name="T15" fmla="*/ 518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6" h="570">
                    <a:moveTo>
                      <a:pt x="575" y="518"/>
                    </a:moveTo>
                    <a:cubicBezTo>
                      <a:pt x="576" y="518"/>
                      <a:pt x="576" y="518"/>
                      <a:pt x="576" y="518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7" y="12"/>
                      <a:pt x="42" y="24"/>
                      <a:pt x="37" y="37"/>
                    </a:cubicBezTo>
                    <a:cubicBezTo>
                      <a:pt x="24" y="42"/>
                      <a:pt x="12" y="47"/>
                      <a:pt x="0" y="52"/>
                    </a:cubicBezTo>
                    <a:cubicBezTo>
                      <a:pt x="524" y="570"/>
                      <a:pt x="524" y="570"/>
                      <a:pt x="524" y="570"/>
                    </a:cubicBezTo>
                    <a:cubicBezTo>
                      <a:pt x="525" y="569"/>
                      <a:pt x="525" y="569"/>
                      <a:pt x="525" y="569"/>
                    </a:cubicBezTo>
                    <a:lnTo>
                      <a:pt x="575" y="51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6" name="îŝļïḍé">
                <a:extLst>
                  <a:ext uri="{FF2B5EF4-FFF2-40B4-BE49-F238E27FC236}">
                    <a16:creationId xmlns:a16="http://schemas.microsoft.com/office/drawing/2014/main" id="{4278E893-B872-E305-4B5D-6612390BCE26}"/>
                  </a:ext>
                </a:extLst>
              </p:cNvPr>
              <p:cNvSpPr/>
              <p:nvPr/>
            </p:nvSpPr>
            <p:spPr bwMode="auto">
              <a:xfrm>
                <a:off x="5711005" y="3655329"/>
                <a:ext cx="344409" cy="340754"/>
              </a:xfrm>
              <a:custGeom>
                <a:avLst/>
                <a:gdLst>
                  <a:gd name="T0" fmla="*/ 199 w 199"/>
                  <a:gd name="T1" fmla="*/ 197 h 197"/>
                  <a:gd name="T2" fmla="*/ 59 w 199"/>
                  <a:gd name="T3" fmla="*/ 0 h 197"/>
                  <a:gd name="T4" fmla="*/ 58 w 199"/>
                  <a:gd name="T5" fmla="*/ 0 h 197"/>
                  <a:gd name="T6" fmla="*/ 55 w 199"/>
                  <a:gd name="T7" fmla="*/ 4 h 197"/>
                  <a:gd name="T8" fmla="*/ 5 w 199"/>
                  <a:gd name="T9" fmla="*/ 55 h 197"/>
                  <a:gd name="T10" fmla="*/ 0 w 199"/>
                  <a:gd name="T11" fmla="*/ 58 h 197"/>
                  <a:gd name="T12" fmla="*/ 1 w 199"/>
                  <a:gd name="T13" fmla="*/ 59 h 197"/>
                  <a:gd name="T14" fmla="*/ 199 w 199"/>
                  <a:gd name="T15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9" h="197">
                    <a:moveTo>
                      <a:pt x="199" y="197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58" y="0"/>
                      <a:pt x="58" y="0"/>
                    </a:cubicBezTo>
                    <a:cubicBezTo>
                      <a:pt x="57" y="2"/>
                      <a:pt x="56" y="3"/>
                      <a:pt x="55" y="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3" y="56"/>
                      <a:pt x="2" y="57"/>
                      <a:pt x="0" y="58"/>
                    </a:cubicBezTo>
                    <a:cubicBezTo>
                      <a:pt x="1" y="58"/>
                      <a:pt x="1" y="59"/>
                      <a:pt x="1" y="59"/>
                    </a:cubicBezTo>
                    <a:lnTo>
                      <a:pt x="199" y="19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7" name="íŝ1iḑe">
                <a:extLst>
                  <a:ext uri="{FF2B5EF4-FFF2-40B4-BE49-F238E27FC236}">
                    <a16:creationId xmlns:a16="http://schemas.microsoft.com/office/drawing/2014/main" id="{0224FA90-8BAA-F7E8-505F-04527DA24F1A}"/>
                  </a:ext>
                </a:extLst>
              </p:cNvPr>
              <p:cNvSpPr/>
              <p:nvPr/>
            </p:nvSpPr>
            <p:spPr bwMode="auto">
              <a:xfrm>
                <a:off x="5672981" y="3615844"/>
                <a:ext cx="141858" cy="143321"/>
              </a:xfrm>
              <a:custGeom>
                <a:avLst/>
                <a:gdLst>
                  <a:gd name="T0" fmla="*/ 77 w 82"/>
                  <a:gd name="T1" fmla="*/ 27 h 83"/>
                  <a:gd name="T2" fmla="*/ 80 w 82"/>
                  <a:gd name="T3" fmla="*/ 23 h 83"/>
                  <a:gd name="T4" fmla="*/ 77 w 82"/>
                  <a:gd name="T5" fmla="*/ 7 h 83"/>
                  <a:gd name="T6" fmla="*/ 75 w 82"/>
                  <a:gd name="T7" fmla="*/ 6 h 83"/>
                  <a:gd name="T8" fmla="*/ 55 w 82"/>
                  <a:gd name="T9" fmla="*/ 6 h 83"/>
                  <a:gd name="T10" fmla="*/ 5 w 82"/>
                  <a:gd name="T11" fmla="*/ 57 h 83"/>
                  <a:gd name="T12" fmla="*/ 5 w 82"/>
                  <a:gd name="T13" fmla="*/ 77 h 83"/>
                  <a:gd name="T14" fmla="*/ 7 w 82"/>
                  <a:gd name="T15" fmla="*/ 78 h 83"/>
                  <a:gd name="T16" fmla="*/ 22 w 82"/>
                  <a:gd name="T17" fmla="*/ 81 h 83"/>
                  <a:gd name="T18" fmla="*/ 27 w 82"/>
                  <a:gd name="T19" fmla="*/ 78 h 83"/>
                  <a:gd name="T20" fmla="*/ 77 w 82"/>
                  <a:gd name="T21" fmla="*/ 2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83">
                    <a:moveTo>
                      <a:pt x="77" y="27"/>
                    </a:moveTo>
                    <a:cubicBezTo>
                      <a:pt x="78" y="26"/>
                      <a:pt x="79" y="25"/>
                      <a:pt x="80" y="23"/>
                    </a:cubicBezTo>
                    <a:cubicBezTo>
                      <a:pt x="82" y="18"/>
                      <a:pt x="81" y="12"/>
                      <a:pt x="77" y="7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0" y="0"/>
                      <a:pt x="61" y="1"/>
                      <a:pt x="55" y="6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0" y="62"/>
                      <a:pt x="0" y="71"/>
                      <a:pt x="5" y="7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11" y="82"/>
                      <a:pt x="17" y="83"/>
                      <a:pt x="22" y="81"/>
                    </a:cubicBezTo>
                    <a:cubicBezTo>
                      <a:pt x="24" y="80"/>
                      <a:pt x="25" y="79"/>
                      <a:pt x="27" y="78"/>
                    </a:cubicBezTo>
                    <a:lnTo>
                      <a:pt x="77" y="2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8" name="íşļíḑè">
                <a:extLst>
                  <a:ext uri="{FF2B5EF4-FFF2-40B4-BE49-F238E27FC236}">
                    <a16:creationId xmlns:a16="http://schemas.microsoft.com/office/drawing/2014/main" id="{9C5AF1F1-7A47-A1DF-FDFE-EC4E8FCF536A}"/>
                  </a:ext>
                </a:extLst>
              </p:cNvPr>
              <p:cNvSpPr/>
              <p:nvPr/>
            </p:nvSpPr>
            <p:spPr bwMode="auto">
              <a:xfrm>
                <a:off x="5636420" y="3581475"/>
                <a:ext cx="141858" cy="141859"/>
              </a:xfrm>
              <a:custGeom>
                <a:avLst/>
                <a:gdLst>
                  <a:gd name="T0" fmla="*/ 76 w 82"/>
                  <a:gd name="T1" fmla="*/ 6 h 82"/>
                  <a:gd name="T2" fmla="*/ 75 w 82"/>
                  <a:gd name="T3" fmla="*/ 5 h 82"/>
                  <a:gd name="T4" fmla="*/ 62 w 82"/>
                  <a:gd name="T5" fmla="*/ 1 h 82"/>
                  <a:gd name="T6" fmla="*/ 58 w 82"/>
                  <a:gd name="T7" fmla="*/ 8 h 82"/>
                  <a:gd name="T8" fmla="*/ 8 w 82"/>
                  <a:gd name="T9" fmla="*/ 58 h 82"/>
                  <a:gd name="T10" fmla="*/ 1 w 82"/>
                  <a:gd name="T11" fmla="*/ 62 h 82"/>
                  <a:gd name="T12" fmla="*/ 5 w 82"/>
                  <a:gd name="T13" fmla="*/ 75 h 82"/>
                  <a:gd name="T14" fmla="*/ 6 w 82"/>
                  <a:gd name="T15" fmla="*/ 77 h 82"/>
                  <a:gd name="T16" fmla="*/ 26 w 82"/>
                  <a:gd name="T17" fmla="*/ 77 h 82"/>
                  <a:gd name="T18" fmla="*/ 76 w 82"/>
                  <a:gd name="T19" fmla="*/ 26 h 82"/>
                  <a:gd name="T20" fmla="*/ 76 w 82"/>
                  <a:gd name="T21" fmla="*/ 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82">
                    <a:moveTo>
                      <a:pt x="76" y="6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1" y="1"/>
                      <a:pt x="66" y="0"/>
                      <a:pt x="62" y="1"/>
                    </a:cubicBezTo>
                    <a:cubicBezTo>
                      <a:pt x="61" y="4"/>
                      <a:pt x="60" y="6"/>
                      <a:pt x="58" y="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6" y="60"/>
                      <a:pt x="3" y="62"/>
                      <a:pt x="1" y="62"/>
                    </a:cubicBezTo>
                    <a:cubicBezTo>
                      <a:pt x="0" y="67"/>
                      <a:pt x="1" y="72"/>
                      <a:pt x="5" y="75"/>
                    </a:cubicBezTo>
                    <a:cubicBezTo>
                      <a:pt x="6" y="77"/>
                      <a:pt x="6" y="77"/>
                      <a:pt x="6" y="77"/>
                    </a:cubicBezTo>
                    <a:cubicBezTo>
                      <a:pt x="12" y="82"/>
                      <a:pt x="21" y="82"/>
                      <a:pt x="26" y="77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82" y="21"/>
                      <a:pt x="82" y="12"/>
                      <a:pt x="76" y="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9" name="ïṩľiďè">
                <a:extLst>
                  <a:ext uri="{FF2B5EF4-FFF2-40B4-BE49-F238E27FC236}">
                    <a16:creationId xmlns:a16="http://schemas.microsoft.com/office/drawing/2014/main" id="{B4067A42-D85C-B3E2-8988-28EA8D0890AD}"/>
                  </a:ext>
                </a:extLst>
              </p:cNvPr>
              <p:cNvSpPr/>
              <p:nvPr/>
            </p:nvSpPr>
            <p:spPr bwMode="auto">
              <a:xfrm>
                <a:off x="5604246" y="3548570"/>
                <a:ext cx="141127" cy="141859"/>
              </a:xfrm>
              <a:custGeom>
                <a:avLst/>
                <a:gdLst>
                  <a:gd name="T0" fmla="*/ 77 w 82"/>
                  <a:gd name="T1" fmla="*/ 27 h 82"/>
                  <a:gd name="T2" fmla="*/ 81 w 82"/>
                  <a:gd name="T3" fmla="*/ 20 h 82"/>
                  <a:gd name="T4" fmla="*/ 77 w 82"/>
                  <a:gd name="T5" fmla="*/ 7 h 82"/>
                  <a:gd name="T6" fmla="*/ 75 w 82"/>
                  <a:gd name="T7" fmla="*/ 5 h 82"/>
                  <a:gd name="T8" fmla="*/ 55 w 82"/>
                  <a:gd name="T9" fmla="*/ 6 h 82"/>
                  <a:gd name="T10" fmla="*/ 5 w 82"/>
                  <a:gd name="T11" fmla="*/ 56 h 82"/>
                  <a:gd name="T12" fmla="*/ 5 w 82"/>
                  <a:gd name="T13" fmla="*/ 76 h 82"/>
                  <a:gd name="T14" fmla="*/ 7 w 82"/>
                  <a:gd name="T15" fmla="*/ 78 h 82"/>
                  <a:gd name="T16" fmla="*/ 20 w 82"/>
                  <a:gd name="T17" fmla="*/ 81 h 82"/>
                  <a:gd name="T18" fmla="*/ 27 w 82"/>
                  <a:gd name="T19" fmla="*/ 77 h 82"/>
                  <a:gd name="T20" fmla="*/ 77 w 82"/>
                  <a:gd name="T21" fmla="*/ 2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82">
                    <a:moveTo>
                      <a:pt x="77" y="27"/>
                    </a:moveTo>
                    <a:cubicBezTo>
                      <a:pt x="79" y="25"/>
                      <a:pt x="80" y="23"/>
                      <a:pt x="81" y="20"/>
                    </a:cubicBezTo>
                    <a:cubicBezTo>
                      <a:pt x="82" y="15"/>
                      <a:pt x="80" y="11"/>
                      <a:pt x="77" y="7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0" y="0"/>
                      <a:pt x="61" y="0"/>
                      <a:pt x="55" y="6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0" y="62"/>
                      <a:pt x="0" y="71"/>
                      <a:pt x="5" y="76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10" y="81"/>
                      <a:pt x="15" y="82"/>
                      <a:pt x="20" y="81"/>
                    </a:cubicBezTo>
                    <a:cubicBezTo>
                      <a:pt x="22" y="81"/>
                      <a:pt x="25" y="79"/>
                      <a:pt x="27" y="77"/>
                    </a:cubicBezTo>
                    <a:lnTo>
                      <a:pt x="77" y="2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0" name="îşlîďe">
                <a:extLst>
                  <a:ext uri="{FF2B5EF4-FFF2-40B4-BE49-F238E27FC236}">
                    <a16:creationId xmlns:a16="http://schemas.microsoft.com/office/drawing/2014/main" id="{49A4A2D6-65E0-696B-C631-7732F524F4AE}"/>
                  </a:ext>
                </a:extLst>
              </p:cNvPr>
              <p:cNvSpPr/>
              <p:nvPr/>
            </p:nvSpPr>
            <p:spPr bwMode="auto">
              <a:xfrm>
                <a:off x="5565490" y="3512009"/>
                <a:ext cx="144052" cy="143321"/>
              </a:xfrm>
              <a:custGeom>
                <a:avLst/>
                <a:gdLst>
                  <a:gd name="T0" fmla="*/ 77 w 83"/>
                  <a:gd name="T1" fmla="*/ 7 h 83"/>
                  <a:gd name="T2" fmla="*/ 76 w 83"/>
                  <a:gd name="T3" fmla="*/ 5 h 83"/>
                  <a:gd name="T4" fmla="*/ 57 w 83"/>
                  <a:gd name="T5" fmla="*/ 5 h 83"/>
                  <a:gd name="T6" fmla="*/ 56 w 83"/>
                  <a:gd name="T7" fmla="*/ 5 h 83"/>
                  <a:gd name="T8" fmla="*/ 6 w 83"/>
                  <a:gd name="T9" fmla="*/ 56 h 83"/>
                  <a:gd name="T10" fmla="*/ 5 w 83"/>
                  <a:gd name="T11" fmla="*/ 57 h 83"/>
                  <a:gd name="T12" fmla="*/ 6 w 83"/>
                  <a:gd name="T13" fmla="*/ 76 h 83"/>
                  <a:gd name="T14" fmla="*/ 7 w 83"/>
                  <a:gd name="T15" fmla="*/ 77 h 83"/>
                  <a:gd name="T16" fmla="*/ 27 w 83"/>
                  <a:gd name="T17" fmla="*/ 77 h 83"/>
                  <a:gd name="T18" fmla="*/ 77 w 83"/>
                  <a:gd name="T19" fmla="*/ 27 h 83"/>
                  <a:gd name="T20" fmla="*/ 77 w 83"/>
                  <a:gd name="T21" fmla="*/ 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83">
                    <a:moveTo>
                      <a:pt x="77" y="7"/>
                    </a:moveTo>
                    <a:cubicBezTo>
                      <a:pt x="76" y="5"/>
                      <a:pt x="76" y="5"/>
                      <a:pt x="76" y="5"/>
                    </a:cubicBezTo>
                    <a:cubicBezTo>
                      <a:pt x="70" y="0"/>
                      <a:pt x="62" y="0"/>
                      <a:pt x="57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0" y="62"/>
                      <a:pt x="1" y="71"/>
                      <a:pt x="6" y="76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13" y="83"/>
                      <a:pt x="22" y="83"/>
                      <a:pt x="27" y="7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83" y="21"/>
                      <a:pt x="83" y="12"/>
                      <a:pt x="77" y="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1" name="ïŝḷïḋé">
                <a:extLst>
                  <a:ext uri="{FF2B5EF4-FFF2-40B4-BE49-F238E27FC236}">
                    <a16:creationId xmlns:a16="http://schemas.microsoft.com/office/drawing/2014/main" id="{C71E1498-FC60-03DE-4B9E-C7DE25493F41}"/>
                  </a:ext>
                </a:extLst>
              </p:cNvPr>
              <p:cNvSpPr/>
              <p:nvPr/>
            </p:nvSpPr>
            <p:spPr bwMode="auto">
              <a:xfrm>
                <a:off x="4142517" y="2282080"/>
                <a:ext cx="589372" cy="612771"/>
              </a:xfrm>
              <a:custGeom>
                <a:avLst/>
                <a:gdLst>
                  <a:gd name="T0" fmla="*/ 222 w 341"/>
                  <a:gd name="T1" fmla="*/ 117 h 354"/>
                  <a:gd name="T2" fmla="*/ 27 w 341"/>
                  <a:gd name="T3" fmla="*/ 120 h 354"/>
                  <a:gd name="T4" fmla="*/ 304 w 341"/>
                  <a:gd name="T5" fmla="*/ 250 h 354"/>
                  <a:gd name="T6" fmla="*/ 341 w 341"/>
                  <a:gd name="T7" fmla="*/ 235 h 354"/>
                  <a:gd name="T8" fmla="*/ 222 w 341"/>
                  <a:gd name="T9" fmla="*/ 117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354">
                    <a:moveTo>
                      <a:pt x="222" y="117"/>
                    </a:moveTo>
                    <a:cubicBezTo>
                      <a:pt x="96" y="0"/>
                      <a:pt x="56" y="8"/>
                      <a:pt x="27" y="120"/>
                    </a:cubicBezTo>
                    <a:cubicBezTo>
                      <a:pt x="0" y="220"/>
                      <a:pt x="38" y="354"/>
                      <a:pt x="304" y="250"/>
                    </a:cubicBezTo>
                    <a:cubicBezTo>
                      <a:pt x="316" y="245"/>
                      <a:pt x="328" y="240"/>
                      <a:pt x="341" y="235"/>
                    </a:cubicBezTo>
                    <a:cubicBezTo>
                      <a:pt x="293" y="188"/>
                      <a:pt x="253" y="149"/>
                      <a:pt x="222" y="11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2" name="iṩļïde">
                <a:extLst>
                  <a:ext uri="{FF2B5EF4-FFF2-40B4-BE49-F238E27FC236}">
                    <a16:creationId xmlns:a16="http://schemas.microsoft.com/office/drawing/2014/main" id="{DD4AF5D1-903A-C5BF-AFB7-ABD5AC68CBCE}"/>
                  </a:ext>
                </a:extLst>
              </p:cNvPr>
              <p:cNvSpPr/>
              <p:nvPr/>
            </p:nvSpPr>
            <p:spPr bwMode="auto">
              <a:xfrm>
                <a:off x="4317281" y="2098541"/>
                <a:ext cx="615696" cy="590103"/>
              </a:xfrm>
              <a:custGeom>
                <a:avLst/>
                <a:gdLst>
                  <a:gd name="T0" fmla="*/ 240 w 356"/>
                  <a:gd name="T1" fmla="*/ 341 h 341"/>
                  <a:gd name="T2" fmla="*/ 255 w 356"/>
                  <a:gd name="T3" fmla="*/ 304 h 341"/>
                  <a:gd name="T4" fmla="*/ 122 w 356"/>
                  <a:gd name="T5" fmla="*/ 27 h 341"/>
                  <a:gd name="T6" fmla="*/ 121 w 356"/>
                  <a:gd name="T7" fmla="*/ 223 h 341"/>
                  <a:gd name="T8" fmla="*/ 240 w 356"/>
                  <a:gd name="T9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6" h="341">
                    <a:moveTo>
                      <a:pt x="240" y="341"/>
                    </a:moveTo>
                    <a:cubicBezTo>
                      <a:pt x="245" y="328"/>
                      <a:pt x="250" y="316"/>
                      <a:pt x="255" y="304"/>
                    </a:cubicBezTo>
                    <a:cubicBezTo>
                      <a:pt x="356" y="36"/>
                      <a:pt x="222" y="0"/>
                      <a:pt x="122" y="27"/>
                    </a:cubicBezTo>
                    <a:cubicBezTo>
                      <a:pt x="10" y="59"/>
                      <a:pt x="0" y="94"/>
                      <a:pt x="121" y="223"/>
                    </a:cubicBezTo>
                    <a:cubicBezTo>
                      <a:pt x="152" y="255"/>
                      <a:pt x="192" y="294"/>
                      <a:pt x="240" y="3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cxnSp>
          <p:nvCxnSpPr>
            <p:cNvPr id="42" name="îṣliḋe">
              <a:extLst>
                <a:ext uri="{FF2B5EF4-FFF2-40B4-BE49-F238E27FC236}">
                  <a16:creationId xmlns:a16="http://schemas.microsoft.com/office/drawing/2014/main" id="{54C25885-D003-64F7-2877-53CE64DC709C}"/>
                </a:ext>
              </a:extLst>
            </p:cNvPr>
            <p:cNvCxnSpPr>
              <a:cxnSpLocks/>
            </p:cNvCxnSpPr>
            <p:nvPr/>
          </p:nvCxnSpPr>
          <p:spPr>
            <a:xfrm>
              <a:off x="1149368" y="3714860"/>
              <a:ext cx="2993149" cy="0"/>
            </a:xfrm>
            <a:prstGeom prst="line">
              <a:avLst/>
            </a:prstGeom>
            <a:ln w="3175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ïŝḷïďê">
              <a:extLst>
                <a:ext uri="{FF2B5EF4-FFF2-40B4-BE49-F238E27FC236}">
                  <a16:creationId xmlns:a16="http://schemas.microsoft.com/office/drawing/2014/main" id="{B59307B5-AFD5-A272-ADCD-925AB5B6DE47}"/>
                </a:ext>
              </a:extLst>
            </p:cNvPr>
            <p:cNvCxnSpPr>
              <a:cxnSpLocks/>
            </p:cNvCxnSpPr>
            <p:nvPr/>
          </p:nvCxnSpPr>
          <p:spPr>
            <a:xfrm>
              <a:off x="8042053" y="3714860"/>
              <a:ext cx="2993149" cy="0"/>
            </a:xfrm>
            <a:prstGeom prst="line">
              <a:avLst/>
            </a:prstGeom>
            <a:ln w="3175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itle">
              <a:extLst>
                <a:ext uri="{FF2B5EF4-FFF2-40B4-BE49-F238E27FC236}">
                  <a16:creationId xmlns:a16="http://schemas.microsoft.com/office/drawing/2014/main" id="{6CC023C4-F16B-5B3E-FFF8-999507A91123}"/>
                </a:ext>
              </a:extLst>
            </p:cNvPr>
            <p:cNvSpPr txBox="1"/>
            <p:nvPr/>
          </p:nvSpPr>
          <p:spPr bwMode="auto">
            <a:xfrm>
              <a:off x="660399" y="1130300"/>
              <a:ext cx="10858500" cy="659661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1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400" b="1" dirty="0"/>
                <a:t>常见错误与排查方法</a:t>
              </a:r>
              <a:endParaRPr lang="en-US" dirty="0"/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06B5D808-7D6B-CB84-8E20-3AB0AA933B06}"/>
                </a:ext>
              </a:extLst>
            </p:cNvPr>
            <p:cNvGrpSpPr/>
            <p:nvPr/>
          </p:nvGrpSpPr>
          <p:grpSpPr>
            <a:xfrm>
              <a:off x="673100" y="1946287"/>
              <a:ext cx="3271175" cy="1220478"/>
              <a:chOff x="673100" y="1946287"/>
              <a:chExt cx="3271175" cy="1220478"/>
            </a:xfrm>
          </p:grpSpPr>
          <p:sp>
            <p:nvSpPr>
              <p:cNvPr id="68" name="Icon1">
                <a:extLst>
                  <a:ext uri="{FF2B5EF4-FFF2-40B4-BE49-F238E27FC236}">
                    <a16:creationId xmlns:a16="http://schemas.microsoft.com/office/drawing/2014/main" id="{CD68040B-C838-6D6D-EB93-4FAB09597AAC}"/>
                  </a:ext>
                </a:extLst>
              </p:cNvPr>
              <p:cNvSpPr/>
              <p:nvPr/>
            </p:nvSpPr>
            <p:spPr bwMode="auto">
              <a:xfrm>
                <a:off x="673100" y="2248884"/>
                <a:ext cx="417999" cy="385207"/>
              </a:xfrm>
              <a:custGeom>
                <a:avLst/>
                <a:gdLst>
                  <a:gd name="T0" fmla="*/ 10442 w 12800"/>
                  <a:gd name="T1" fmla="*/ 3705 h 11795"/>
                  <a:gd name="T2" fmla="*/ 6400 w 12800"/>
                  <a:gd name="T3" fmla="*/ 0 h 11795"/>
                  <a:gd name="T4" fmla="*/ 2358 w 12800"/>
                  <a:gd name="T5" fmla="*/ 3705 h 11795"/>
                  <a:gd name="T6" fmla="*/ 0 w 12800"/>
                  <a:gd name="T7" fmla="*/ 6400 h 11795"/>
                  <a:gd name="T8" fmla="*/ 3032 w 12800"/>
                  <a:gd name="T9" fmla="*/ 9095 h 11795"/>
                  <a:gd name="T10" fmla="*/ 3368 w 12800"/>
                  <a:gd name="T11" fmla="*/ 8758 h 11795"/>
                  <a:gd name="T12" fmla="*/ 3032 w 12800"/>
                  <a:gd name="T13" fmla="*/ 8421 h 11795"/>
                  <a:gd name="T14" fmla="*/ 674 w 12800"/>
                  <a:gd name="T15" fmla="*/ 6400 h 11795"/>
                  <a:gd name="T16" fmla="*/ 3032 w 12800"/>
                  <a:gd name="T17" fmla="*/ 4379 h 11795"/>
                  <a:gd name="T18" fmla="*/ 6400 w 12800"/>
                  <a:gd name="T19" fmla="*/ 674 h 11795"/>
                  <a:gd name="T20" fmla="*/ 9768 w 12800"/>
                  <a:gd name="T21" fmla="*/ 4379 h 11795"/>
                  <a:gd name="T22" fmla="*/ 12126 w 12800"/>
                  <a:gd name="T23" fmla="*/ 6400 h 11795"/>
                  <a:gd name="T24" fmla="*/ 9768 w 12800"/>
                  <a:gd name="T25" fmla="*/ 8421 h 11795"/>
                  <a:gd name="T26" fmla="*/ 9432 w 12800"/>
                  <a:gd name="T27" fmla="*/ 8758 h 11795"/>
                  <a:gd name="T28" fmla="*/ 9768 w 12800"/>
                  <a:gd name="T29" fmla="*/ 9095 h 11795"/>
                  <a:gd name="T30" fmla="*/ 12800 w 12800"/>
                  <a:gd name="T31" fmla="*/ 6400 h 11795"/>
                  <a:gd name="T32" fmla="*/ 10442 w 12800"/>
                  <a:gd name="T33" fmla="*/ 3705 h 11795"/>
                  <a:gd name="T34" fmla="*/ 8200 w 12800"/>
                  <a:gd name="T35" fmla="*/ 9197 h 11795"/>
                  <a:gd name="T36" fmla="*/ 6737 w 12800"/>
                  <a:gd name="T37" fmla="*/ 10660 h 11795"/>
                  <a:gd name="T38" fmla="*/ 6737 w 12800"/>
                  <a:gd name="T39" fmla="*/ 7074 h 11795"/>
                  <a:gd name="T40" fmla="*/ 6400 w 12800"/>
                  <a:gd name="T41" fmla="*/ 6737 h 11795"/>
                  <a:gd name="T42" fmla="*/ 6063 w 12800"/>
                  <a:gd name="T43" fmla="*/ 7074 h 11795"/>
                  <a:gd name="T44" fmla="*/ 6063 w 12800"/>
                  <a:gd name="T45" fmla="*/ 10662 h 11795"/>
                  <a:gd name="T46" fmla="*/ 4600 w 12800"/>
                  <a:gd name="T47" fmla="*/ 9194 h 11795"/>
                  <a:gd name="T48" fmla="*/ 4149 w 12800"/>
                  <a:gd name="T49" fmla="*/ 9194 h 11795"/>
                  <a:gd name="T50" fmla="*/ 4149 w 12800"/>
                  <a:gd name="T51" fmla="*/ 9648 h 11795"/>
                  <a:gd name="T52" fmla="*/ 6090 w 12800"/>
                  <a:gd name="T53" fmla="*/ 11596 h 11795"/>
                  <a:gd name="T54" fmla="*/ 6105 w 12800"/>
                  <a:gd name="T55" fmla="*/ 11622 h 11795"/>
                  <a:gd name="T56" fmla="*/ 6283 w 12800"/>
                  <a:gd name="T57" fmla="*/ 11773 h 11795"/>
                  <a:gd name="T58" fmla="*/ 6416 w 12800"/>
                  <a:gd name="T59" fmla="*/ 11789 h 11795"/>
                  <a:gd name="T60" fmla="*/ 6706 w 12800"/>
                  <a:gd name="T61" fmla="*/ 11598 h 11795"/>
                  <a:gd name="T62" fmla="*/ 8654 w 12800"/>
                  <a:gd name="T63" fmla="*/ 9650 h 11795"/>
                  <a:gd name="T64" fmla="*/ 8654 w 12800"/>
                  <a:gd name="T65" fmla="*/ 9197 h 11795"/>
                  <a:gd name="T66" fmla="*/ 8200 w 12800"/>
                  <a:gd name="T67" fmla="*/ 9197 h 1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800" h="11795">
                    <a:moveTo>
                      <a:pt x="10442" y="3705"/>
                    </a:moveTo>
                    <a:cubicBezTo>
                      <a:pt x="10442" y="3705"/>
                      <a:pt x="10200" y="0"/>
                      <a:pt x="6400" y="0"/>
                    </a:cubicBezTo>
                    <a:cubicBezTo>
                      <a:pt x="2515" y="0"/>
                      <a:pt x="2358" y="3705"/>
                      <a:pt x="2358" y="3705"/>
                    </a:cubicBezTo>
                    <a:cubicBezTo>
                      <a:pt x="2358" y="3705"/>
                      <a:pt x="0" y="3921"/>
                      <a:pt x="0" y="6400"/>
                    </a:cubicBezTo>
                    <a:cubicBezTo>
                      <a:pt x="0" y="9091"/>
                      <a:pt x="3032" y="9095"/>
                      <a:pt x="3032" y="9095"/>
                    </a:cubicBezTo>
                    <a:cubicBezTo>
                      <a:pt x="3032" y="9095"/>
                      <a:pt x="3368" y="9134"/>
                      <a:pt x="3368" y="8758"/>
                    </a:cubicBezTo>
                    <a:cubicBezTo>
                      <a:pt x="3368" y="8403"/>
                      <a:pt x="3032" y="8421"/>
                      <a:pt x="3032" y="8421"/>
                    </a:cubicBezTo>
                    <a:cubicBezTo>
                      <a:pt x="3032" y="8421"/>
                      <a:pt x="674" y="8382"/>
                      <a:pt x="674" y="6400"/>
                    </a:cubicBezTo>
                    <a:cubicBezTo>
                      <a:pt x="674" y="4384"/>
                      <a:pt x="3032" y="4379"/>
                      <a:pt x="3032" y="4379"/>
                    </a:cubicBezTo>
                    <a:cubicBezTo>
                      <a:pt x="3032" y="4379"/>
                      <a:pt x="2965" y="674"/>
                      <a:pt x="6400" y="674"/>
                    </a:cubicBezTo>
                    <a:cubicBezTo>
                      <a:pt x="9733" y="674"/>
                      <a:pt x="9768" y="4379"/>
                      <a:pt x="9768" y="4379"/>
                    </a:cubicBezTo>
                    <a:cubicBezTo>
                      <a:pt x="9768" y="4379"/>
                      <a:pt x="12126" y="4432"/>
                      <a:pt x="12126" y="6400"/>
                    </a:cubicBezTo>
                    <a:cubicBezTo>
                      <a:pt x="12126" y="8394"/>
                      <a:pt x="9768" y="8421"/>
                      <a:pt x="9768" y="8421"/>
                    </a:cubicBezTo>
                    <a:cubicBezTo>
                      <a:pt x="9768" y="8421"/>
                      <a:pt x="9432" y="8368"/>
                      <a:pt x="9432" y="8758"/>
                    </a:cubicBezTo>
                    <a:cubicBezTo>
                      <a:pt x="9432" y="9148"/>
                      <a:pt x="9768" y="9095"/>
                      <a:pt x="9768" y="9095"/>
                    </a:cubicBezTo>
                    <a:cubicBezTo>
                      <a:pt x="9768" y="9095"/>
                      <a:pt x="12800" y="9091"/>
                      <a:pt x="12800" y="6400"/>
                    </a:cubicBezTo>
                    <a:cubicBezTo>
                      <a:pt x="12800" y="4061"/>
                      <a:pt x="10442" y="3705"/>
                      <a:pt x="10442" y="3705"/>
                    </a:cubicBezTo>
                    <a:close/>
                    <a:moveTo>
                      <a:pt x="8200" y="9197"/>
                    </a:moveTo>
                    <a:lnTo>
                      <a:pt x="6737" y="10660"/>
                    </a:lnTo>
                    <a:lnTo>
                      <a:pt x="6737" y="7074"/>
                    </a:lnTo>
                    <a:cubicBezTo>
                      <a:pt x="6737" y="7074"/>
                      <a:pt x="6748" y="6737"/>
                      <a:pt x="6400" y="6737"/>
                    </a:cubicBezTo>
                    <a:cubicBezTo>
                      <a:pt x="6052" y="6737"/>
                      <a:pt x="6063" y="7074"/>
                      <a:pt x="6063" y="7074"/>
                    </a:cubicBezTo>
                    <a:lnTo>
                      <a:pt x="6063" y="10662"/>
                    </a:lnTo>
                    <a:lnTo>
                      <a:pt x="4600" y="9194"/>
                    </a:lnTo>
                    <a:cubicBezTo>
                      <a:pt x="4600" y="9194"/>
                      <a:pt x="4382" y="8960"/>
                      <a:pt x="4149" y="9194"/>
                    </a:cubicBezTo>
                    <a:cubicBezTo>
                      <a:pt x="3915" y="9428"/>
                      <a:pt x="4149" y="9648"/>
                      <a:pt x="4149" y="9648"/>
                    </a:cubicBezTo>
                    <a:lnTo>
                      <a:pt x="6090" y="11596"/>
                    </a:lnTo>
                    <a:cubicBezTo>
                      <a:pt x="6094" y="11605"/>
                      <a:pt x="6099" y="11613"/>
                      <a:pt x="6105" y="11622"/>
                    </a:cubicBezTo>
                    <a:cubicBezTo>
                      <a:pt x="6135" y="11683"/>
                      <a:pt x="6189" y="11745"/>
                      <a:pt x="6283" y="11773"/>
                    </a:cubicBezTo>
                    <a:cubicBezTo>
                      <a:pt x="6330" y="11792"/>
                      <a:pt x="6375" y="11795"/>
                      <a:pt x="6416" y="11789"/>
                    </a:cubicBezTo>
                    <a:cubicBezTo>
                      <a:pt x="6590" y="11783"/>
                      <a:pt x="6670" y="11686"/>
                      <a:pt x="6706" y="11598"/>
                    </a:cubicBezTo>
                    <a:lnTo>
                      <a:pt x="8654" y="9650"/>
                    </a:lnTo>
                    <a:cubicBezTo>
                      <a:pt x="8654" y="9650"/>
                      <a:pt x="8888" y="9431"/>
                      <a:pt x="8654" y="9197"/>
                    </a:cubicBezTo>
                    <a:cubicBezTo>
                      <a:pt x="8419" y="8963"/>
                      <a:pt x="8200" y="9197"/>
                      <a:pt x="8200" y="91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9" name="Text1">
                <a:extLst>
                  <a:ext uri="{FF2B5EF4-FFF2-40B4-BE49-F238E27FC236}">
                    <a16:creationId xmlns:a16="http://schemas.microsoft.com/office/drawing/2014/main" id="{0EE8B863-8B55-3BBE-3299-5819EA791E03}"/>
                  </a:ext>
                </a:extLst>
              </p:cNvPr>
              <p:cNvSpPr/>
              <p:nvPr/>
            </p:nvSpPr>
            <p:spPr>
              <a:xfrm>
                <a:off x="1149368" y="2500445"/>
                <a:ext cx="2794907" cy="666320"/>
              </a:xfrm>
              <a:prstGeom prst="rect">
                <a:avLst/>
              </a:prstGeom>
            </p:spPr>
            <p:txBody>
              <a:bodyPr wrap="square" lIns="91440" tIns="45720" rIns="91440" bIns="4572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备份重要文件，了解升级流程。</a:t>
                </a:r>
                <a:endParaRPr lang="en-US" dirty="0"/>
              </a:p>
            </p:txBody>
          </p:sp>
          <p:sp>
            <p:nvSpPr>
              <p:cNvPr id="70" name="Bullet1">
                <a:extLst>
                  <a:ext uri="{FF2B5EF4-FFF2-40B4-BE49-F238E27FC236}">
                    <a16:creationId xmlns:a16="http://schemas.microsoft.com/office/drawing/2014/main" id="{DCC23A72-FE48-1048-EC92-4E8A77674CFF}"/>
                  </a:ext>
                </a:extLst>
              </p:cNvPr>
              <p:cNvSpPr txBox="1"/>
              <p:nvPr/>
            </p:nvSpPr>
            <p:spPr>
              <a:xfrm>
                <a:off x="1149368" y="1946287"/>
                <a:ext cx="2794907" cy="55415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b="1" dirty="0"/>
                  <a:t>升级前的准备工作</a:t>
                </a:r>
                <a:endParaRPr lang="en-US" dirty="0"/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3E8513E5-4120-46FE-CC88-A9957DCA0599}"/>
                </a:ext>
              </a:extLst>
            </p:cNvPr>
            <p:cNvGrpSpPr/>
            <p:nvPr/>
          </p:nvGrpSpPr>
          <p:grpSpPr>
            <a:xfrm>
              <a:off x="8174051" y="1946287"/>
              <a:ext cx="3344849" cy="1220478"/>
              <a:chOff x="8174051" y="1946287"/>
              <a:chExt cx="3344849" cy="1220478"/>
            </a:xfrm>
          </p:grpSpPr>
          <p:sp>
            <p:nvSpPr>
              <p:cNvPr id="65" name="Icon2">
                <a:extLst>
                  <a:ext uri="{FF2B5EF4-FFF2-40B4-BE49-F238E27FC236}">
                    <a16:creationId xmlns:a16="http://schemas.microsoft.com/office/drawing/2014/main" id="{2DAA2A24-27A0-7DAB-C60B-07447AF99B4E}"/>
                  </a:ext>
                </a:extLst>
              </p:cNvPr>
              <p:cNvSpPr/>
              <p:nvPr/>
            </p:nvSpPr>
            <p:spPr bwMode="auto">
              <a:xfrm>
                <a:off x="11117980" y="2232488"/>
                <a:ext cx="383841" cy="417999"/>
              </a:xfrm>
              <a:custGeom>
                <a:avLst/>
                <a:gdLst>
                  <a:gd name="connsiteX0" fmla="*/ 12909 w 555564"/>
                  <a:gd name="connsiteY0" fmla="*/ 496070 h 605003"/>
                  <a:gd name="connsiteX1" fmla="*/ 543133 w 555564"/>
                  <a:gd name="connsiteY1" fmla="*/ 496070 h 605003"/>
                  <a:gd name="connsiteX2" fmla="*/ 555564 w 555564"/>
                  <a:gd name="connsiteY2" fmla="*/ 508970 h 605003"/>
                  <a:gd name="connsiteX3" fmla="*/ 555564 w 555564"/>
                  <a:gd name="connsiteY3" fmla="*/ 592103 h 605003"/>
                  <a:gd name="connsiteX4" fmla="*/ 543133 w 555564"/>
                  <a:gd name="connsiteY4" fmla="*/ 605003 h 605003"/>
                  <a:gd name="connsiteX5" fmla="*/ 12909 w 555564"/>
                  <a:gd name="connsiteY5" fmla="*/ 605003 h 605003"/>
                  <a:gd name="connsiteX6" fmla="*/ 0 w 555564"/>
                  <a:gd name="connsiteY6" fmla="*/ 592103 h 605003"/>
                  <a:gd name="connsiteX7" fmla="*/ 0 w 555564"/>
                  <a:gd name="connsiteY7" fmla="*/ 508970 h 605003"/>
                  <a:gd name="connsiteX8" fmla="*/ 12909 w 555564"/>
                  <a:gd name="connsiteY8" fmla="*/ 496070 h 605003"/>
                  <a:gd name="connsiteX9" fmla="*/ 90829 w 555564"/>
                  <a:gd name="connsiteY9" fmla="*/ 330867 h 605003"/>
                  <a:gd name="connsiteX10" fmla="*/ 465197 w 555564"/>
                  <a:gd name="connsiteY10" fmla="*/ 330867 h 605003"/>
                  <a:gd name="connsiteX11" fmla="*/ 478106 w 555564"/>
                  <a:gd name="connsiteY11" fmla="*/ 343282 h 605003"/>
                  <a:gd name="connsiteX12" fmla="*/ 478106 w 555564"/>
                  <a:gd name="connsiteY12" fmla="*/ 426846 h 605003"/>
                  <a:gd name="connsiteX13" fmla="*/ 465197 w 555564"/>
                  <a:gd name="connsiteY13" fmla="*/ 439262 h 605003"/>
                  <a:gd name="connsiteX14" fmla="*/ 90829 w 555564"/>
                  <a:gd name="connsiteY14" fmla="*/ 439262 h 605003"/>
                  <a:gd name="connsiteX15" fmla="*/ 77919 w 555564"/>
                  <a:gd name="connsiteY15" fmla="*/ 426846 h 605003"/>
                  <a:gd name="connsiteX16" fmla="*/ 77919 w 555564"/>
                  <a:gd name="connsiteY16" fmla="*/ 343282 h 605003"/>
                  <a:gd name="connsiteX17" fmla="*/ 90829 w 555564"/>
                  <a:gd name="connsiteY17" fmla="*/ 330867 h 605003"/>
                  <a:gd name="connsiteX18" fmla="*/ 12909 w 555564"/>
                  <a:gd name="connsiteY18" fmla="*/ 165203 h 605003"/>
                  <a:gd name="connsiteX19" fmla="*/ 543133 w 555564"/>
                  <a:gd name="connsiteY19" fmla="*/ 165203 h 605003"/>
                  <a:gd name="connsiteX20" fmla="*/ 555564 w 555564"/>
                  <a:gd name="connsiteY20" fmla="*/ 178094 h 605003"/>
                  <a:gd name="connsiteX21" fmla="*/ 555564 w 555564"/>
                  <a:gd name="connsiteY21" fmla="*/ 261168 h 605003"/>
                  <a:gd name="connsiteX22" fmla="*/ 543133 w 555564"/>
                  <a:gd name="connsiteY22" fmla="*/ 274059 h 605003"/>
                  <a:gd name="connsiteX23" fmla="*/ 12909 w 555564"/>
                  <a:gd name="connsiteY23" fmla="*/ 274059 h 605003"/>
                  <a:gd name="connsiteX24" fmla="*/ 0 w 555564"/>
                  <a:gd name="connsiteY24" fmla="*/ 261168 h 605003"/>
                  <a:gd name="connsiteX25" fmla="*/ 0 w 555564"/>
                  <a:gd name="connsiteY25" fmla="*/ 178094 h 605003"/>
                  <a:gd name="connsiteX26" fmla="*/ 12909 w 555564"/>
                  <a:gd name="connsiteY26" fmla="*/ 165203 h 605003"/>
                  <a:gd name="connsiteX27" fmla="*/ 90829 w 555564"/>
                  <a:gd name="connsiteY27" fmla="*/ 0 h 605003"/>
                  <a:gd name="connsiteX28" fmla="*/ 465197 w 555564"/>
                  <a:gd name="connsiteY28" fmla="*/ 0 h 605003"/>
                  <a:gd name="connsiteX29" fmla="*/ 478106 w 555564"/>
                  <a:gd name="connsiteY29" fmla="*/ 12891 h 605003"/>
                  <a:gd name="connsiteX30" fmla="*/ 478106 w 555564"/>
                  <a:gd name="connsiteY30" fmla="*/ 95965 h 605003"/>
                  <a:gd name="connsiteX31" fmla="*/ 465197 w 555564"/>
                  <a:gd name="connsiteY31" fmla="*/ 108856 h 605003"/>
                  <a:gd name="connsiteX32" fmla="*/ 90829 w 555564"/>
                  <a:gd name="connsiteY32" fmla="*/ 108856 h 605003"/>
                  <a:gd name="connsiteX33" fmla="*/ 77919 w 555564"/>
                  <a:gd name="connsiteY33" fmla="*/ 95965 h 605003"/>
                  <a:gd name="connsiteX34" fmla="*/ 77919 w 555564"/>
                  <a:gd name="connsiteY34" fmla="*/ 12891 h 605003"/>
                  <a:gd name="connsiteX35" fmla="*/ 90829 w 555564"/>
                  <a:gd name="connsiteY35" fmla="*/ 0 h 605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55564" h="605003">
                    <a:moveTo>
                      <a:pt x="12909" y="496070"/>
                    </a:moveTo>
                    <a:lnTo>
                      <a:pt x="543133" y="496070"/>
                    </a:lnTo>
                    <a:cubicBezTo>
                      <a:pt x="549827" y="496070"/>
                      <a:pt x="555564" y="501804"/>
                      <a:pt x="555564" y="508970"/>
                    </a:cubicBezTo>
                    <a:lnTo>
                      <a:pt x="555564" y="592103"/>
                    </a:lnTo>
                    <a:cubicBezTo>
                      <a:pt x="555564" y="599270"/>
                      <a:pt x="549827" y="605003"/>
                      <a:pt x="543133" y="605003"/>
                    </a:cubicBezTo>
                    <a:lnTo>
                      <a:pt x="12909" y="605003"/>
                    </a:lnTo>
                    <a:cubicBezTo>
                      <a:pt x="5738" y="605003"/>
                      <a:pt x="0" y="599270"/>
                      <a:pt x="0" y="592103"/>
                    </a:cubicBezTo>
                    <a:lnTo>
                      <a:pt x="0" y="508970"/>
                    </a:lnTo>
                    <a:cubicBezTo>
                      <a:pt x="0" y="501804"/>
                      <a:pt x="5738" y="496070"/>
                      <a:pt x="12909" y="496070"/>
                    </a:cubicBezTo>
                    <a:close/>
                    <a:moveTo>
                      <a:pt x="90829" y="330867"/>
                    </a:moveTo>
                    <a:lnTo>
                      <a:pt x="465197" y="330867"/>
                    </a:lnTo>
                    <a:cubicBezTo>
                      <a:pt x="472369" y="330867"/>
                      <a:pt x="478106" y="336597"/>
                      <a:pt x="478106" y="343282"/>
                    </a:cubicBezTo>
                    <a:lnTo>
                      <a:pt x="478106" y="426846"/>
                    </a:lnTo>
                    <a:cubicBezTo>
                      <a:pt x="478106" y="433532"/>
                      <a:pt x="472369" y="439262"/>
                      <a:pt x="465197" y="439262"/>
                    </a:cubicBezTo>
                    <a:lnTo>
                      <a:pt x="90829" y="439262"/>
                    </a:lnTo>
                    <a:cubicBezTo>
                      <a:pt x="83657" y="439262"/>
                      <a:pt x="77919" y="433532"/>
                      <a:pt x="77919" y="426846"/>
                    </a:cubicBezTo>
                    <a:lnTo>
                      <a:pt x="77919" y="343282"/>
                    </a:lnTo>
                    <a:cubicBezTo>
                      <a:pt x="77919" y="336597"/>
                      <a:pt x="83657" y="330867"/>
                      <a:pt x="90829" y="330867"/>
                    </a:cubicBezTo>
                    <a:close/>
                    <a:moveTo>
                      <a:pt x="12909" y="165203"/>
                    </a:moveTo>
                    <a:lnTo>
                      <a:pt x="543133" y="165203"/>
                    </a:lnTo>
                    <a:cubicBezTo>
                      <a:pt x="549827" y="165203"/>
                      <a:pt x="555564" y="170932"/>
                      <a:pt x="555564" y="178094"/>
                    </a:cubicBezTo>
                    <a:lnTo>
                      <a:pt x="555564" y="261168"/>
                    </a:lnTo>
                    <a:cubicBezTo>
                      <a:pt x="555564" y="268329"/>
                      <a:pt x="549827" y="274059"/>
                      <a:pt x="543133" y="274059"/>
                    </a:cubicBezTo>
                    <a:lnTo>
                      <a:pt x="12909" y="274059"/>
                    </a:lnTo>
                    <a:cubicBezTo>
                      <a:pt x="5738" y="274059"/>
                      <a:pt x="0" y="268329"/>
                      <a:pt x="0" y="261168"/>
                    </a:cubicBezTo>
                    <a:lnTo>
                      <a:pt x="0" y="178094"/>
                    </a:lnTo>
                    <a:cubicBezTo>
                      <a:pt x="0" y="170932"/>
                      <a:pt x="5738" y="165203"/>
                      <a:pt x="12909" y="165203"/>
                    </a:cubicBezTo>
                    <a:close/>
                    <a:moveTo>
                      <a:pt x="90829" y="0"/>
                    </a:moveTo>
                    <a:lnTo>
                      <a:pt x="465197" y="0"/>
                    </a:lnTo>
                    <a:cubicBezTo>
                      <a:pt x="472369" y="0"/>
                      <a:pt x="478106" y="5729"/>
                      <a:pt x="478106" y="12891"/>
                    </a:cubicBezTo>
                    <a:lnTo>
                      <a:pt x="478106" y="95965"/>
                    </a:lnTo>
                    <a:cubicBezTo>
                      <a:pt x="478106" y="103126"/>
                      <a:pt x="472369" y="108856"/>
                      <a:pt x="465197" y="108856"/>
                    </a:cubicBezTo>
                    <a:lnTo>
                      <a:pt x="90829" y="108856"/>
                    </a:lnTo>
                    <a:cubicBezTo>
                      <a:pt x="83657" y="108856"/>
                      <a:pt x="77919" y="103126"/>
                      <a:pt x="77919" y="95965"/>
                    </a:cubicBezTo>
                    <a:lnTo>
                      <a:pt x="77919" y="12891"/>
                    </a:lnTo>
                    <a:cubicBezTo>
                      <a:pt x="77919" y="5729"/>
                      <a:pt x="83657" y="0"/>
                      <a:pt x="90829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r"/>
                <a:endParaRPr/>
              </a:p>
            </p:txBody>
          </p:sp>
          <p:sp>
            <p:nvSpPr>
              <p:cNvPr id="66" name="Text2">
                <a:extLst>
                  <a:ext uri="{FF2B5EF4-FFF2-40B4-BE49-F238E27FC236}">
                    <a16:creationId xmlns:a16="http://schemas.microsoft.com/office/drawing/2014/main" id="{22C7C9F4-00C8-56C5-BED7-0E9855F68B23}"/>
                  </a:ext>
                </a:extLst>
              </p:cNvPr>
              <p:cNvSpPr/>
              <p:nvPr/>
            </p:nvSpPr>
            <p:spPr>
              <a:xfrm>
                <a:off x="8174051" y="2500445"/>
                <a:ext cx="2794907" cy="666320"/>
              </a:xfrm>
              <a:prstGeom prst="rect">
                <a:avLst/>
              </a:prstGeom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200" dirty="0"/>
                  <a:t>保持网络稳定，逐步操作。</a:t>
                </a:r>
                <a:endParaRPr lang="en-US" dirty="0"/>
              </a:p>
            </p:txBody>
          </p:sp>
          <p:sp>
            <p:nvSpPr>
              <p:cNvPr id="67" name="Bullet2">
                <a:extLst>
                  <a:ext uri="{FF2B5EF4-FFF2-40B4-BE49-F238E27FC236}">
                    <a16:creationId xmlns:a16="http://schemas.microsoft.com/office/drawing/2014/main" id="{4E36DA47-5DD1-F6F9-C0D1-175CD73B76A8}"/>
                  </a:ext>
                </a:extLst>
              </p:cNvPr>
              <p:cNvSpPr txBox="1"/>
              <p:nvPr/>
            </p:nvSpPr>
            <p:spPr>
              <a:xfrm>
                <a:off x="8174051" y="1946287"/>
                <a:ext cx="2794907" cy="55415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algn="r">
                  <a:spcBef>
                    <a:spcPct val="0"/>
                  </a:spcBef>
                </a:pPr>
                <a:r>
                  <a:rPr lang="zh-CN" altLang="en-US" b="1" dirty="0"/>
                  <a:t>升级过程中的注意事项</a:t>
                </a:r>
                <a:endParaRPr lang="en-US" dirty="0"/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B7DAF9C-718C-060E-DE88-AAEA4B98CD6F}"/>
                </a:ext>
              </a:extLst>
            </p:cNvPr>
            <p:cNvGrpSpPr/>
            <p:nvPr/>
          </p:nvGrpSpPr>
          <p:grpSpPr>
            <a:xfrm>
              <a:off x="673100" y="4262955"/>
              <a:ext cx="3271175" cy="1220478"/>
              <a:chOff x="673100" y="3319020"/>
              <a:chExt cx="3271175" cy="1220478"/>
            </a:xfrm>
          </p:grpSpPr>
          <p:sp>
            <p:nvSpPr>
              <p:cNvPr id="62" name="Icon3">
                <a:extLst>
                  <a:ext uri="{FF2B5EF4-FFF2-40B4-BE49-F238E27FC236}">
                    <a16:creationId xmlns:a16="http://schemas.microsoft.com/office/drawing/2014/main" id="{66FB018C-08D9-4428-C6E8-E79860F2D6E6}"/>
                  </a:ext>
                </a:extLst>
              </p:cNvPr>
              <p:cNvSpPr/>
              <p:nvPr/>
            </p:nvSpPr>
            <p:spPr bwMode="auto">
              <a:xfrm>
                <a:off x="673100" y="3632511"/>
                <a:ext cx="417999" cy="363419"/>
              </a:xfrm>
              <a:custGeom>
                <a:avLst/>
                <a:gdLst>
                  <a:gd name="connsiteX0" fmla="*/ 0 w 609050"/>
                  <a:gd name="connsiteY0" fmla="*/ 248320 h 529523"/>
                  <a:gd name="connsiteX1" fmla="*/ 243620 w 609050"/>
                  <a:gd name="connsiteY1" fmla="*/ 248320 h 529523"/>
                  <a:gd name="connsiteX2" fmla="*/ 243620 w 609050"/>
                  <a:gd name="connsiteY2" fmla="*/ 318392 h 529523"/>
                  <a:gd name="connsiteX3" fmla="*/ 365430 w 609050"/>
                  <a:gd name="connsiteY3" fmla="*/ 318392 h 529523"/>
                  <a:gd name="connsiteX4" fmla="*/ 365430 w 609050"/>
                  <a:gd name="connsiteY4" fmla="*/ 384641 h 529523"/>
                  <a:gd name="connsiteX5" fmla="*/ 487240 w 609050"/>
                  <a:gd name="connsiteY5" fmla="*/ 384641 h 529523"/>
                  <a:gd name="connsiteX6" fmla="*/ 487240 w 609050"/>
                  <a:gd name="connsiteY6" fmla="*/ 449393 h 529523"/>
                  <a:gd name="connsiteX7" fmla="*/ 609050 w 609050"/>
                  <a:gd name="connsiteY7" fmla="*/ 449393 h 529523"/>
                  <a:gd name="connsiteX8" fmla="*/ 609050 w 609050"/>
                  <a:gd name="connsiteY8" fmla="*/ 528110 h 529523"/>
                  <a:gd name="connsiteX9" fmla="*/ 607718 w 609050"/>
                  <a:gd name="connsiteY9" fmla="*/ 528110 h 529523"/>
                  <a:gd name="connsiteX10" fmla="*/ 609050 w 609050"/>
                  <a:gd name="connsiteY10" fmla="*/ 529523 h 529523"/>
                  <a:gd name="connsiteX11" fmla="*/ 0 w 609050"/>
                  <a:gd name="connsiteY11" fmla="*/ 528110 h 529523"/>
                  <a:gd name="connsiteX12" fmla="*/ 0 w 609050"/>
                  <a:gd name="connsiteY12" fmla="*/ 418804 h 529523"/>
                  <a:gd name="connsiteX13" fmla="*/ 0 w 609050"/>
                  <a:gd name="connsiteY13" fmla="*/ 254055 h 529523"/>
                  <a:gd name="connsiteX14" fmla="*/ 513062 w 609050"/>
                  <a:gd name="connsiteY14" fmla="*/ 86608 h 529523"/>
                  <a:gd name="connsiteX15" fmla="*/ 523063 w 609050"/>
                  <a:gd name="connsiteY15" fmla="*/ 89102 h 529523"/>
                  <a:gd name="connsiteX16" fmla="*/ 572767 w 609050"/>
                  <a:gd name="connsiteY16" fmla="*/ 128179 h 529523"/>
                  <a:gd name="connsiteX17" fmla="*/ 578595 w 609050"/>
                  <a:gd name="connsiteY17" fmla="*/ 138821 h 529523"/>
                  <a:gd name="connsiteX18" fmla="*/ 584007 w 609050"/>
                  <a:gd name="connsiteY18" fmla="*/ 200594 h 529523"/>
                  <a:gd name="connsiteX19" fmla="*/ 570103 w 609050"/>
                  <a:gd name="connsiteY19" fmla="*/ 217056 h 529523"/>
                  <a:gd name="connsiteX20" fmla="*/ 568771 w 609050"/>
                  <a:gd name="connsiteY20" fmla="*/ 217139 h 529523"/>
                  <a:gd name="connsiteX21" fmla="*/ 553535 w 609050"/>
                  <a:gd name="connsiteY21" fmla="*/ 203255 h 529523"/>
                  <a:gd name="connsiteX22" fmla="*/ 548706 w 609050"/>
                  <a:gd name="connsiteY22" fmla="*/ 148132 h 529523"/>
                  <a:gd name="connsiteX23" fmla="*/ 518235 w 609050"/>
                  <a:gd name="connsiteY23" fmla="*/ 124188 h 529523"/>
                  <a:gd name="connsiteX24" fmla="*/ 537134 w 609050"/>
                  <a:gd name="connsiteY24" fmla="*/ 254220 h 529523"/>
                  <a:gd name="connsiteX25" fmla="*/ 537134 w 609050"/>
                  <a:gd name="connsiteY25" fmla="*/ 254636 h 529523"/>
                  <a:gd name="connsiteX26" fmla="*/ 538050 w 609050"/>
                  <a:gd name="connsiteY26" fmla="*/ 259624 h 529523"/>
                  <a:gd name="connsiteX27" fmla="*/ 541713 w 609050"/>
                  <a:gd name="connsiteY27" fmla="*/ 354821 h 529523"/>
                  <a:gd name="connsiteX28" fmla="*/ 584840 w 609050"/>
                  <a:gd name="connsiteY28" fmla="*/ 420253 h 529523"/>
                  <a:gd name="connsiteX29" fmla="*/ 587087 w 609050"/>
                  <a:gd name="connsiteY29" fmla="*/ 435883 h 529523"/>
                  <a:gd name="connsiteX30" fmla="*/ 550455 w 609050"/>
                  <a:gd name="connsiteY30" fmla="*/ 435883 h 529523"/>
                  <a:gd name="connsiteX31" fmla="*/ 507661 w 609050"/>
                  <a:gd name="connsiteY31" fmla="*/ 371033 h 529523"/>
                  <a:gd name="connsiteX32" fmla="*/ 504581 w 609050"/>
                  <a:gd name="connsiteY32" fmla="*/ 361472 h 529523"/>
                  <a:gd name="connsiteX33" fmla="*/ 500668 w 609050"/>
                  <a:gd name="connsiteY33" fmla="*/ 261038 h 529523"/>
                  <a:gd name="connsiteX34" fmla="*/ 501417 w 609050"/>
                  <a:gd name="connsiteY34" fmla="*/ 255135 h 529523"/>
                  <a:gd name="connsiteX35" fmla="*/ 488262 w 609050"/>
                  <a:gd name="connsiteY35" fmla="*/ 242996 h 529523"/>
                  <a:gd name="connsiteX36" fmla="*/ 434895 w 609050"/>
                  <a:gd name="connsiteY36" fmla="*/ 254054 h 529523"/>
                  <a:gd name="connsiteX37" fmla="*/ 422573 w 609050"/>
                  <a:gd name="connsiteY37" fmla="*/ 366045 h 529523"/>
                  <a:gd name="connsiteX38" fmla="*/ 421158 w 609050"/>
                  <a:gd name="connsiteY38" fmla="*/ 371033 h 529523"/>
                  <a:gd name="connsiteX39" fmla="*/ 390270 w 609050"/>
                  <a:gd name="connsiteY39" fmla="*/ 371033 h 529523"/>
                  <a:gd name="connsiteX40" fmla="*/ 388855 w 609050"/>
                  <a:gd name="connsiteY40" fmla="*/ 362386 h 529523"/>
                  <a:gd name="connsiteX41" fmla="*/ 402425 w 609050"/>
                  <a:gd name="connsiteY41" fmla="*/ 238174 h 529523"/>
                  <a:gd name="connsiteX42" fmla="*/ 415913 w 609050"/>
                  <a:gd name="connsiteY42" fmla="*/ 223375 h 529523"/>
                  <a:gd name="connsiteX43" fmla="*/ 465200 w 609050"/>
                  <a:gd name="connsiteY43" fmla="*/ 213149 h 529523"/>
                  <a:gd name="connsiteX44" fmla="*/ 441806 w 609050"/>
                  <a:gd name="connsiteY44" fmla="*/ 157860 h 529523"/>
                  <a:gd name="connsiteX45" fmla="*/ 421491 w 609050"/>
                  <a:gd name="connsiteY45" fmla="*/ 185962 h 529523"/>
                  <a:gd name="connsiteX46" fmla="*/ 415996 w 609050"/>
                  <a:gd name="connsiteY46" fmla="*/ 190701 h 529523"/>
                  <a:gd name="connsiteX47" fmla="*/ 371621 w 609050"/>
                  <a:gd name="connsiteY47" fmla="*/ 212816 h 529523"/>
                  <a:gd name="connsiteX48" fmla="*/ 364794 w 609050"/>
                  <a:gd name="connsiteY48" fmla="*/ 214396 h 529523"/>
                  <a:gd name="connsiteX49" fmla="*/ 351140 w 609050"/>
                  <a:gd name="connsiteY49" fmla="*/ 205999 h 529523"/>
                  <a:gd name="connsiteX50" fmla="*/ 357967 w 609050"/>
                  <a:gd name="connsiteY50" fmla="*/ 185463 h 529523"/>
                  <a:gd name="connsiteX51" fmla="*/ 398929 w 609050"/>
                  <a:gd name="connsiteY51" fmla="*/ 165093 h 529523"/>
                  <a:gd name="connsiteX52" fmla="*/ 427402 w 609050"/>
                  <a:gd name="connsiteY52" fmla="*/ 125601 h 529523"/>
                  <a:gd name="connsiteX53" fmla="*/ 432231 w 609050"/>
                  <a:gd name="connsiteY53" fmla="*/ 121278 h 529523"/>
                  <a:gd name="connsiteX54" fmla="*/ 437393 w 609050"/>
                  <a:gd name="connsiteY54" fmla="*/ 115957 h 529523"/>
                  <a:gd name="connsiteX55" fmla="*/ 474109 w 609050"/>
                  <a:gd name="connsiteY55" fmla="*/ 98082 h 529523"/>
                  <a:gd name="connsiteX56" fmla="*/ 494174 w 609050"/>
                  <a:gd name="connsiteY56" fmla="*/ 91015 h 529523"/>
                  <a:gd name="connsiteX57" fmla="*/ 502749 w 609050"/>
                  <a:gd name="connsiteY57" fmla="*/ 89102 h 529523"/>
                  <a:gd name="connsiteX58" fmla="*/ 513062 w 609050"/>
                  <a:gd name="connsiteY58" fmla="*/ 86608 h 529523"/>
                  <a:gd name="connsiteX59" fmla="*/ 460263 w 609050"/>
                  <a:gd name="connsiteY59" fmla="*/ 0 h 529523"/>
                  <a:gd name="connsiteX60" fmla="*/ 502920 w 609050"/>
                  <a:gd name="connsiteY60" fmla="*/ 42551 h 529523"/>
                  <a:gd name="connsiteX61" fmla="*/ 460263 w 609050"/>
                  <a:gd name="connsiteY61" fmla="*/ 85102 h 529523"/>
                  <a:gd name="connsiteX62" fmla="*/ 417606 w 609050"/>
                  <a:gd name="connsiteY62" fmla="*/ 42551 h 529523"/>
                  <a:gd name="connsiteX63" fmla="*/ 460263 w 609050"/>
                  <a:gd name="connsiteY63" fmla="*/ 0 h 529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609050" h="529523">
                    <a:moveTo>
                      <a:pt x="0" y="248320"/>
                    </a:moveTo>
                    <a:lnTo>
                      <a:pt x="243620" y="248320"/>
                    </a:lnTo>
                    <a:lnTo>
                      <a:pt x="243620" y="318392"/>
                    </a:lnTo>
                    <a:lnTo>
                      <a:pt x="365430" y="318392"/>
                    </a:lnTo>
                    <a:lnTo>
                      <a:pt x="365430" y="384641"/>
                    </a:lnTo>
                    <a:lnTo>
                      <a:pt x="487240" y="384641"/>
                    </a:lnTo>
                    <a:lnTo>
                      <a:pt x="487240" y="449393"/>
                    </a:lnTo>
                    <a:lnTo>
                      <a:pt x="609050" y="449393"/>
                    </a:lnTo>
                    <a:lnTo>
                      <a:pt x="609050" y="528110"/>
                    </a:lnTo>
                    <a:lnTo>
                      <a:pt x="607718" y="528110"/>
                    </a:lnTo>
                    <a:lnTo>
                      <a:pt x="609050" y="529523"/>
                    </a:lnTo>
                    <a:lnTo>
                      <a:pt x="0" y="528110"/>
                    </a:lnTo>
                    <a:lnTo>
                      <a:pt x="0" y="418804"/>
                    </a:lnTo>
                    <a:lnTo>
                      <a:pt x="0" y="254055"/>
                    </a:lnTo>
                    <a:close/>
                    <a:moveTo>
                      <a:pt x="513062" y="86608"/>
                    </a:moveTo>
                    <a:cubicBezTo>
                      <a:pt x="516486" y="86193"/>
                      <a:pt x="519858" y="86608"/>
                      <a:pt x="523063" y="89102"/>
                    </a:cubicBezTo>
                    <a:cubicBezTo>
                      <a:pt x="523147" y="89186"/>
                      <a:pt x="572767" y="128179"/>
                      <a:pt x="572767" y="128179"/>
                    </a:cubicBezTo>
                    <a:cubicBezTo>
                      <a:pt x="576098" y="130756"/>
                      <a:pt x="578179" y="134664"/>
                      <a:pt x="578595" y="138821"/>
                    </a:cubicBezTo>
                    <a:lnTo>
                      <a:pt x="584007" y="200594"/>
                    </a:lnTo>
                    <a:cubicBezTo>
                      <a:pt x="584756" y="208992"/>
                      <a:pt x="578512" y="216391"/>
                      <a:pt x="570103" y="217056"/>
                    </a:cubicBezTo>
                    <a:cubicBezTo>
                      <a:pt x="569687" y="217139"/>
                      <a:pt x="569187" y="217139"/>
                      <a:pt x="568771" y="217139"/>
                    </a:cubicBezTo>
                    <a:cubicBezTo>
                      <a:pt x="560945" y="217139"/>
                      <a:pt x="554201" y="211153"/>
                      <a:pt x="553535" y="203255"/>
                    </a:cubicBezTo>
                    <a:lnTo>
                      <a:pt x="548706" y="148132"/>
                    </a:lnTo>
                    <a:lnTo>
                      <a:pt x="518235" y="124188"/>
                    </a:lnTo>
                    <a:lnTo>
                      <a:pt x="537134" y="254220"/>
                    </a:lnTo>
                    <a:lnTo>
                      <a:pt x="537134" y="254636"/>
                    </a:lnTo>
                    <a:cubicBezTo>
                      <a:pt x="537633" y="256216"/>
                      <a:pt x="537966" y="257878"/>
                      <a:pt x="538050" y="259624"/>
                    </a:cubicBezTo>
                    <a:lnTo>
                      <a:pt x="541713" y="354821"/>
                    </a:lnTo>
                    <a:lnTo>
                      <a:pt x="584840" y="420253"/>
                    </a:lnTo>
                    <a:cubicBezTo>
                      <a:pt x="588003" y="425075"/>
                      <a:pt x="588586" y="430728"/>
                      <a:pt x="587087" y="435883"/>
                    </a:cubicBezTo>
                    <a:lnTo>
                      <a:pt x="550455" y="435883"/>
                    </a:lnTo>
                    <a:lnTo>
                      <a:pt x="507661" y="371033"/>
                    </a:lnTo>
                    <a:cubicBezTo>
                      <a:pt x="505746" y="368206"/>
                      <a:pt x="504747" y="364881"/>
                      <a:pt x="504581" y="361472"/>
                    </a:cubicBezTo>
                    <a:lnTo>
                      <a:pt x="500668" y="261038"/>
                    </a:lnTo>
                    <a:cubicBezTo>
                      <a:pt x="500584" y="259042"/>
                      <a:pt x="500917" y="256964"/>
                      <a:pt x="501417" y="255135"/>
                    </a:cubicBezTo>
                    <a:lnTo>
                      <a:pt x="488262" y="242996"/>
                    </a:lnTo>
                    <a:lnTo>
                      <a:pt x="434895" y="254054"/>
                    </a:lnTo>
                    <a:lnTo>
                      <a:pt x="422573" y="366045"/>
                    </a:lnTo>
                    <a:cubicBezTo>
                      <a:pt x="422407" y="367874"/>
                      <a:pt x="421824" y="369537"/>
                      <a:pt x="421158" y="371033"/>
                    </a:cubicBezTo>
                    <a:lnTo>
                      <a:pt x="390270" y="371033"/>
                    </a:lnTo>
                    <a:cubicBezTo>
                      <a:pt x="389104" y="368373"/>
                      <a:pt x="388522" y="365463"/>
                      <a:pt x="388855" y="362386"/>
                    </a:cubicBezTo>
                    <a:lnTo>
                      <a:pt x="402425" y="238174"/>
                    </a:lnTo>
                    <a:cubicBezTo>
                      <a:pt x="403258" y="230858"/>
                      <a:pt x="408670" y="224871"/>
                      <a:pt x="415913" y="223375"/>
                    </a:cubicBezTo>
                    <a:lnTo>
                      <a:pt x="465200" y="213149"/>
                    </a:lnTo>
                    <a:cubicBezTo>
                      <a:pt x="458790" y="198848"/>
                      <a:pt x="449132" y="176733"/>
                      <a:pt x="441806" y="157860"/>
                    </a:cubicBezTo>
                    <a:lnTo>
                      <a:pt x="421491" y="185962"/>
                    </a:lnTo>
                    <a:cubicBezTo>
                      <a:pt x="420076" y="187957"/>
                      <a:pt x="418161" y="189537"/>
                      <a:pt x="415996" y="190701"/>
                    </a:cubicBezTo>
                    <a:lnTo>
                      <a:pt x="371621" y="212816"/>
                    </a:lnTo>
                    <a:cubicBezTo>
                      <a:pt x="369456" y="213897"/>
                      <a:pt x="367125" y="214396"/>
                      <a:pt x="364794" y="214396"/>
                    </a:cubicBezTo>
                    <a:cubicBezTo>
                      <a:pt x="359215" y="214396"/>
                      <a:pt x="353804" y="211320"/>
                      <a:pt x="351140" y="205999"/>
                    </a:cubicBezTo>
                    <a:cubicBezTo>
                      <a:pt x="347393" y="198433"/>
                      <a:pt x="350474" y="189287"/>
                      <a:pt x="357967" y="185463"/>
                    </a:cubicBezTo>
                    <a:lnTo>
                      <a:pt x="398929" y="165093"/>
                    </a:lnTo>
                    <a:lnTo>
                      <a:pt x="427402" y="125601"/>
                    </a:lnTo>
                    <a:cubicBezTo>
                      <a:pt x="428734" y="123772"/>
                      <a:pt x="430399" y="122276"/>
                      <a:pt x="432231" y="121278"/>
                    </a:cubicBezTo>
                    <a:cubicBezTo>
                      <a:pt x="433480" y="119116"/>
                      <a:pt x="435478" y="117453"/>
                      <a:pt x="437393" y="115957"/>
                    </a:cubicBezTo>
                    <a:cubicBezTo>
                      <a:pt x="448050" y="107809"/>
                      <a:pt x="461620" y="102821"/>
                      <a:pt x="474109" y="98082"/>
                    </a:cubicBezTo>
                    <a:cubicBezTo>
                      <a:pt x="480686" y="95587"/>
                      <a:pt x="487430" y="93259"/>
                      <a:pt x="494174" y="91015"/>
                    </a:cubicBezTo>
                    <a:cubicBezTo>
                      <a:pt x="496921" y="90100"/>
                      <a:pt x="499918" y="89768"/>
                      <a:pt x="502749" y="89102"/>
                    </a:cubicBezTo>
                    <a:cubicBezTo>
                      <a:pt x="506163" y="88271"/>
                      <a:pt x="509639" y="87024"/>
                      <a:pt x="513062" y="86608"/>
                    </a:cubicBezTo>
                    <a:close/>
                    <a:moveTo>
                      <a:pt x="460263" y="0"/>
                    </a:moveTo>
                    <a:cubicBezTo>
                      <a:pt x="483822" y="0"/>
                      <a:pt x="502920" y="19051"/>
                      <a:pt x="502920" y="42551"/>
                    </a:cubicBezTo>
                    <a:cubicBezTo>
                      <a:pt x="502920" y="66051"/>
                      <a:pt x="483822" y="85102"/>
                      <a:pt x="460263" y="85102"/>
                    </a:cubicBezTo>
                    <a:cubicBezTo>
                      <a:pt x="436704" y="85102"/>
                      <a:pt x="417606" y="66051"/>
                      <a:pt x="417606" y="42551"/>
                    </a:cubicBezTo>
                    <a:cubicBezTo>
                      <a:pt x="417606" y="19051"/>
                      <a:pt x="436704" y="0"/>
                      <a:pt x="460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3" name="Text3">
                <a:extLst>
                  <a:ext uri="{FF2B5EF4-FFF2-40B4-BE49-F238E27FC236}">
                    <a16:creationId xmlns:a16="http://schemas.microsoft.com/office/drawing/2014/main" id="{CD1379EF-436F-2CAE-8D7F-A3F1472383F5}"/>
                  </a:ext>
                </a:extLst>
              </p:cNvPr>
              <p:cNvSpPr/>
              <p:nvPr/>
            </p:nvSpPr>
            <p:spPr>
              <a:xfrm>
                <a:off x="1149368" y="3873178"/>
                <a:ext cx="2794907" cy="666320"/>
              </a:xfrm>
              <a:prstGeom prst="rect">
                <a:avLst/>
              </a:prstGeom>
            </p:spPr>
            <p:txBody>
              <a:bodyPr wrap="square" lIns="91440" tIns="45720" rIns="91440" bIns="4572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检查兼容性问题，修复错误。</a:t>
                </a:r>
                <a:endParaRPr lang="en-US" dirty="0"/>
              </a:p>
            </p:txBody>
          </p:sp>
          <p:sp>
            <p:nvSpPr>
              <p:cNvPr id="64" name="Bullet3">
                <a:extLst>
                  <a:ext uri="{FF2B5EF4-FFF2-40B4-BE49-F238E27FC236}">
                    <a16:creationId xmlns:a16="http://schemas.microsoft.com/office/drawing/2014/main" id="{7FC64BA4-FBB0-3A59-29FA-B10D83B4ABD0}"/>
                  </a:ext>
                </a:extLst>
              </p:cNvPr>
              <p:cNvSpPr txBox="1"/>
              <p:nvPr/>
            </p:nvSpPr>
            <p:spPr>
              <a:xfrm>
                <a:off x="1149368" y="3319020"/>
                <a:ext cx="2794907" cy="55415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b="1" dirty="0"/>
                  <a:t>升级后的问题解决</a:t>
                </a:r>
                <a:endParaRPr lang="en-US" dirty="0"/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B08D2694-7286-1BFB-6947-201EA931C3FD}"/>
                </a:ext>
              </a:extLst>
            </p:cNvPr>
            <p:cNvGrpSpPr/>
            <p:nvPr/>
          </p:nvGrpSpPr>
          <p:grpSpPr>
            <a:xfrm>
              <a:off x="8174051" y="4262955"/>
              <a:ext cx="3344849" cy="1220478"/>
              <a:chOff x="8174051" y="3319020"/>
              <a:chExt cx="3344849" cy="1220478"/>
            </a:xfrm>
          </p:grpSpPr>
          <p:sp>
            <p:nvSpPr>
              <p:cNvPr id="59" name="Icon4">
                <a:extLst>
                  <a:ext uri="{FF2B5EF4-FFF2-40B4-BE49-F238E27FC236}">
                    <a16:creationId xmlns:a16="http://schemas.microsoft.com/office/drawing/2014/main" id="{E4C05816-8759-22CC-3E96-7F83596249EE}"/>
                  </a:ext>
                </a:extLst>
              </p:cNvPr>
              <p:cNvSpPr/>
              <p:nvPr/>
            </p:nvSpPr>
            <p:spPr bwMode="auto">
              <a:xfrm>
                <a:off x="11100901" y="3644577"/>
                <a:ext cx="417999" cy="339287"/>
              </a:xfrm>
              <a:custGeom>
                <a:avLst/>
                <a:gdLst>
                  <a:gd name="connsiteX0" fmla="*/ 419194 w 605945"/>
                  <a:gd name="connsiteY0" fmla="*/ 249691 h 491841"/>
                  <a:gd name="connsiteX1" fmla="*/ 363468 w 605945"/>
                  <a:gd name="connsiteY1" fmla="*/ 305337 h 491841"/>
                  <a:gd name="connsiteX2" fmla="*/ 419194 w 605945"/>
                  <a:gd name="connsiteY2" fmla="*/ 360860 h 491841"/>
                  <a:gd name="connsiteX3" fmla="*/ 474796 w 605945"/>
                  <a:gd name="connsiteY3" fmla="*/ 305337 h 491841"/>
                  <a:gd name="connsiteX4" fmla="*/ 419194 w 605945"/>
                  <a:gd name="connsiteY4" fmla="*/ 249691 h 491841"/>
                  <a:gd name="connsiteX5" fmla="*/ 419194 w 605945"/>
                  <a:gd name="connsiteY5" fmla="*/ 231596 h 491841"/>
                  <a:gd name="connsiteX6" fmla="*/ 493040 w 605945"/>
                  <a:gd name="connsiteY6" fmla="*/ 305337 h 491841"/>
                  <a:gd name="connsiteX7" fmla="*/ 419194 w 605945"/>
                  <a:gd name="connsiteY7" fmla="*/ 379078 h 491841"/>
                  <a:gd name="connsiteX8" fmla="*/ 345347 w 605945"/>
                  <a:gd name="connsiteY8" fmla="*/ 305337 h 491841"/>
                  <a:gd name="connsiteX9" fmla="*/ 419194 w 605945"/>
                  <a:gd name="connsiteY9" fmla="*/ 231596 h 491841"/>
                  <a:gd name="connsiteX10" fmla="*/ 396486 w 605945"/>
                  <a:gd name="connsiteY10" fmla="*/ 137117 h 491841"/>
                  <a:gd name="connsiteX11" fmla="*/ 390778 w 605945"/>
                  <a:gd name="connsiteY11" fmla="*/ 182712 h 491841"/>
                  <a:gd name="connsiteX12" fmla="*/ 384449 w 605945"/>
                  <a:gd name="connsiteY12" fmla="*/ 190269 h 491841"/>
                  <a:gd name="connsiteX13" fmla="*/ 362238 w 605945"/>
                  <a:gd name="connsiteY13" fmla="*/ 199438 h 491841"/>
                  <a:gd name="connsiteX14" fmla="*/ 352311 w 605945"/>
                  <a:gd name="connsiteY14" fmla="*/ 198571 h 491841"/>
                  <a:gd name="connsiteX15" fmla="*/ 316077 w 605945"/>
                  <a:gd name="connsiteY15" fmla="*/ 170322 h 491841"/>
                  <a:gd name="connsiteX16" fmla="*/ 283939 w 605945"/>
                  <a:gd name="connsiteY16" fmla="*/ 202412 h 491841"/>
                  <a:gd name="connsiteX17" fmla="*/ 312230 w 605945"/>
                  <a:gd name="connsiteY17" fmla="*/ 238590 h 491841"/>
                  <a:gd name="connsiteX18" fmla="*/ 313099 w 605945"/>
                  <a:gd name="connsiteY18" fmla="*/ 248502 h 491841"/>
                  <a:gd name="connsiteX19" fmla="*/ 303917 w 605945"/>
                  <a:gd name="connsiteY19" fmla="*/ 270556 h 491841"/>
                  <a:gd name="connsiteX20" fmla="*/ 296347 w 605945"/>
                  <a:gd name="connsiteY20" fmla="*/ 276999 h 491841"/>
                  <a:gd name="connsiteX21" fmla="*/ 250683 w 605945"/>
                  <a:gd name="connsiteY21" fmla="*/ 282699 h 491841"/>
                  <a:gd name="connsiteX22" fmla="*/ 250683 w 605945"/>
                  <a:gd name="connsiteY22" fmla="*/ 328046 h 491841"/>
                  <a:gd name="connsiteX23" fmla="*/ 296347 w 605945"/>
                  <a:gd name="connsiteY23" fmla="*/ 333621 h 491841"/>
                  <a:gd name="connsiteX24" fmla="*/ 303917 w 605945"/>
                  <a:gd name="connsiteY24" fmla="*/ 340064 h 491841"/>
                  <a:gd name="connsiteX25" fmla="*/ 313099 w 605945"/>
                  <a:gd name="connsiteY25" fmla="*/ 362118 h 491841"/>
                  <a:gd name="connsiteX26" fmla="*/ 312230 w 605945"/>
                  <a:gd name="connsiteY26" fmla="*/ 372030 h 491841"/>
                  <a:gd name="connsiteX27" fmla="*/ 283939 w 605945"/>
                  <a:gd name="connsiteY27" fmla="*/ 408209 h 491841"/>
                  <a:gd name="connsiteX28" fmla="*/ 316077 w 605945"/>
                  <a:gd name="connsiteY28" fmla="*/ 440423 h 491841"/>
                  <a:gd name="connsiteX29" fmla="*/ 352311 w 605945"/>
                  <a:gd name="connsiteY29" fmla="*/ 412050 h 491841"/>
                  <a:gd name="connsiteX30" fmla="*/ 362238 w 605945"/>
                  <a:gd name="connsiteY30" fmla="*/ 411306 h 491841"/>
                  <a:gd name="connsiteX31" fmla="*/ 384449 w 605945"/>
                  <a:gd name="connsiteY31" fmla="*/ 420475 h 491841"/>
                  <a:gd name="connsiteX32" fmla="*/ 390778 w 605945"/>
                  <a:gd name="connsiteY32" fmla="*/ 428033 h 491841"/>
                  <a:gd name="connsiteX33" fmla="*/ 396486 w 605945"/>
                  <a:gd name="connsiteY33" fmla="*/ 473628 h 491841"/>
                  <a:gd name="connsiteX34" fmla="*/ 441902 w 605945"/>
                  <a:gd name="connsiteY34" fmla="*/ 473628 h 491841"/>
                  <a:gd name="connsiteX35" fmla="*/ 447486 w 605945"/>
                  <a:gd name="connsiteY35" fmla="*/ 428033 h 491841"/>
                  <a:gd name="connsiteX36" fmla="*/ 453938 w 605945"/>
                  <a:gd name="connsiteY36" fmla="*/ 420475 h 491841"/>
                  <a:gd name="connsiteX37" fmla="*/ 476026 w 605945"/>
                  <a:gd name="connsiteY37" fmla="*/ 411306 h 491841"/>
                  <a:gd name="connsiteX38" fmla="*/ 485953 w 605945"/>
                  <a:gd name="connsiteY38" fmla="*/ 412050 h 491841"/>
                  <a:gd name="connsiteX39" fmla="*/ 522310 w 605945"/>
                  <a:gd name="connsiteY39" fmla="*/ 440423 h 491841"/>
                  <a:gd name="connsiteX40" fmla="*/ 554449 w 605945"/>
                  <a:gd name="connsiteY40" fmla="*/ 408209 h 491841"/>
                  <a:gd name="connsiteX41" fmla="*/ 526157 w 605945"/>
                  <a:gd name="connsiteY41" fmla="*/ 372030 h 491841"/>
                  <a:gd name="connsiteX42" fmla="*/ 525288 w 605945"/>
                  <a:gd name="connsiteY42" fmla="*/ 362118 h 491841"/>
                  <a:gd name="connsiteX43" fmla="*/ 534471 w 605945"/>
                  <a:gd name="connsiteY43" fmla="*/ 340064 h 491841"/>
                  <a:gd name="connsiteX44" fmla="*/ 542040 w 605945"/>
                  <a:gd name="connsiteY44" fmla="*/ 333621 h 491841"/>
                  <a:gd name="connsiteX45" fmla="*/ 587704 w 605945"/>
                  <a:gd name="connsiteY45" fmla="*/ 328046 h 491841"/>
                  <a:gd name="connsiteX46" fmla="*/ 587704 w 605945"/>
                  <a:gd name="connsiteY46" fmla="*/ 282699 h 491841"/>
                  <a:gd name="connsiteX47" fmla="*/ 542040 w 605945"/>
                  <a:gd name="connsiteY47" fmla="*/ 276999 h 491841"/>
                  <a:gd name="connsiteX48" fmla="*/ 534471 w 605945"/>
                  <a:gd name="connsiteY48" fmla="*/ 270556 h 491841"/>
                  <a:gd name="connsiteX49" fmla="*/ 525288 w 605945"/>
                  <a:gd name="connsiteY49" fmla="*/ 248502 h 491841"/>
                  <a:gd name="connsiteX50" fmla="*/ 526157 w 605945"/>
                  <a:gd name="connsiteY50" fmla="*/ 238590 h 491841"/>
                  <a:gd name="connsiteX51" fmla="*/ 554449 w 605945"/>
                  <a:gd name="connsiteY51" fmla="*/ 202412 h 491841"/>
                  <a:gd name="connsiteX52" fmla="*/ 522310 w 605945"/>
                  <a:gd name="connsiteY52" fmla="*/ 170322 h 491841"/>
                  <a:gd name="connsiteX53" fmla="*/ 485953 w 605945"/>
                  <a:gd name="connsiteY53" fmla="*/ 198571 h 491841"/>
                  <a:gd name="connsiteX54" fmla="*/ 476026 w 605945"/>
                  <a:gd name="connsiteY54" fmla="*/ 199438 h 491841"/>
                  <a:gd name="connsiteX55" fmla="*/ 453938 w 605945"/>
                  <a:gd name="connsiteY55" fmla="*/ 190269 h 491841"/>
                  <a:gd name="connsiteX56" fmla="*/ 447486 w 605945"/>
                  <a:gd name="connsiteY56" fmla="*/ 182712 h 491841"/>
                  <a:gd name="connsiteX57" fmla="*/ 441902 w 605945"/>
                  <a:gd name="connsiteY57" fmla="*/ 137117 h 491841"/>
                  <a:gd name="connsiteX58" fmla="*/ 388420 w 605945"/>
                  <a:gd name="connsiteY58" fmla="*/ 118903 h 491841"/>
                  <a:gd name="connsiteX59" fmla="*/ 449967 w 605945"/>
                  <a:gd name="connsiteY59" fmla="*/ 118903 h 491841"/>
                  <a:gd name="connsiteX60" fmla="*/ 459026 w 605945"/>
                  <a:gd name="connsiteY60" fmla="*/ 126833 h 491841"/>
                  <a:gd name="connsiteX61" fmla="*/ 464858 w 605945"/>
                  <a:gd name="connsiteY61" fmla="*/ 174658 h 491841"/>
                  <a:gd name="connsiteX62" fmla="*/ 479376 w 605945"/>
                  <a:gd name="connsiteY62" fmla="*/ 180605 h 491841"/>
                  <a:gd name="connsiteX63" fmla="*/ 517471 w 605945"/>
                  <a:gd name="connsiteY63" fmla="*/ 150993 h 491841"/>
                  <a:gd name="connsiteX64" fmla="*/ 529507 w 605945"/>
                  <a:gd name="connsiteY64" fmla="*/ 151737 h 491841"/>
                  <a:gd name="connsiteX65" fmla="*/ 572938 w 605945"/>
                  <a:gd name="connsiteY65" fmla="*/ 195225 h 491841"/>
                  <a:gd name="connsiteX66" fmla="*/ 573683 w 605945"/>
                  <a:gd name="connsiteY66" fmla="*/ 207244 h 491841"/>
                  <a:gd name="connsiteX67" fmla="*/ 544026 w 605945"/>
                  <a:gd name="connsiteY67" fmla="*/ 245281 h 491841"/>
                  <a:gd name="connsiteX68" fmla="*/ 549982 w 605945"/>
                  <a:gd name="connsiteY68" fmla="*/ 259653 h 491841"/>
                  <a:gd name="connsiteX69" fmla="*/ 597880 w 605945"/>
                  <a:gd name="connsiteY69" fmla="*/ 265600 h 491841"/>
                  <a:gd name="connsiteX70" fmla="*/ 605945 w 605945"/>
                  <a:gd name="connsiteY70" fmla="*/ 274645 h 491841"/>
                  <a:gd name="connsiteX71" fmla="*/ 605945 w 605945"/>
                  <a:gd name="connsiteY71" fmla="*/ 336099 h 491841"/>
                  <a:gd name="connsiteX72" fmla="*/ 597880 w 605945"/>
                  <a:gd name="connsiteY72" fmla="*/ 345144 h 491841"/>
                  <a:gd name="connsiteX73" fmla="*/ 549982 w 605945"/>
                  <a:gd name="connsiteY73" fmla="*/ 350967 h 491841"/>
                  <a:gd name="connsiteX74" fmla="*/ 544026 w 605945"/>
                  <a:gd name="connsiteY74" fmla="*/ 365464 h 491841"/>
                  <a:gd name="connsiteX75" fmla="*/ 573683 w 605945"/>
                  <a:gd name="connsiteY75" fmla="*/ 403377 h 491841"/>
                  <a:gd name="connsiteX76" fmla="*/ 572938 w 605945"/>
                  <a:gd name="connsiteY76" fmla="*/ 415395 h 491841"/>
                  <a:gd name="connsiteX77" fmla="*/ 529507 w 605945"/>
                  <a:gd name="connsiteY77" fmla="*/ 458884 h 491841"/>
                  <a:gd name="connsiteX78" fmla="*/ 517471 w 605945"/>
                  <a:gd name="connsiteY78" fmla="*/ 459627 h 491841"/>
                  <a:gd name="connsiteX79" fmla="*/ 479376 w 605945"/>
                  <a:gd name="connsiteY79" fmla="*/ 430015 h 491841"/>
                  <a:gd name="connsiteX80" fmla="*/ 464858 w 605945"/>
                  <a:gd name="connsiteY80" fmla="*/ 435962 h 491841"/>
                  <a:gd name="connsiteX81" fmla="*/ 459026 w 605945"/>
                  <a:gd name="connsiteY81" fmla="*/ 483788 h 491841"/>
                  <a:gd name="connsiteX82" fmla="*/ 449967 w 605945"/>
                  <a:gd name="connsiteY82" fmla="*/ 491841 h 491841"/>
                  <a:gd name="connsiteX83" fmla="*/ 388420 w 605945"/>
                  <a:gd name="connsiteY83" fmla="*/ 491841 h 491841"/>
                  <a:gd name="connsiteX84" fmla="*/ 379362 w 605945"/>
                  <a:gd name="connsiteY84" fmla="*/ 483788 h 491841"/>
                  <a:gd name="connsiteX85" fmla="*/ 373406 w 605945"/>
                  <a:gd name="connsiteY85" fmla="*/ 435962 h 491841"/>
                  <a:gd name="connsiteX86" fmla="*/ 359011 w 605945"/>
                  <a:gd name="connsiteY86" fmla="*/ 430015 h 491841"/>
                  <a:gd name="connsiteX87" fmla="*/ 320917 w 605945"/>
                  <a:gd name="connsiteY87" fmla="*/ 459627 h 491841"/>
                  <a:gd name="connsiteX88" fmla="*/ 308880 w 605945"/>
                  <a:gd name="connsiteY88" fmla="*/ 458884 h 491841"/>
                  <a:gd name="connsiteX89" fmla="*/ 265325 w 605945"/>
                  <a:gd name="connsiteY89" fmla="*/ 415395 h 491841"/>
                  <a:gd name="connsiteX90" fmla="*/ 264581 w 605945"/>
                  <a:gd name="connsiteY90" fmla="*/ 403377 h 491841"/>
                  <a:gd name="connsiteX91" fmla="*/ 294362 w 605945"/>
                  <a:gd name="connsiteY91" fmla="*/ 365464 h 491841"/>
                  <a:gd name="connsiteX92" fmla="*/ 288282 w 605945"/>
                  <a:gd name="connsiteY92" fmla="*/ 350967 h 491841"/>
                  <a:gd name="connsiteX93" fmla="*/ 240384 w 605945"/>
                  <a:gd name="connsiteY93" fmla="*/ 345144 h 491841"/>
                  <a:gd name="connsiteX94" fmla="*/ 232442 w 605945"/>
                  <a:gd name="connsiteY94" fmla="*/ 336099 h 491841"/>
                  <a:gd name="connsiteX95" fmla="*/ 232442 w 605945"/>
                  <a:gd name="connsiteY95" fmla="*/ 274645 h 491841"/>
                  <a:gd name="connsiteX96" fmla="*/ 240384 w 605945"/>
                  <a:gd name="connsiteY96" fmla="*/ 265600 h 491841"/>
                  <a:gd name="connsiteX97" fmla="*/ 288282 w 605945"/>
                  <a:gd name="connsiteY97" fmla="*/ 259653 h 491841"/>
                  <a:gd name="connsiteX98" fmla="*/ 294362 w 605945"/>
                  <a:gd name="connsiteY98" fmla="*/ 245281 h 491841"/>
                  <a:gd name="connsiteX99" fmla="*/ 264581 w 605945"/>
                  <a:gd name="connsiteY99" fmla="*/ 207244 h 491841"/>
                  <a:gd name="connsiteX100" fmla="*/ 265325 w 605945"/>
                  <a:gd name="connsiteY100" fmla="*/ 195225 h 491841"/>
                  <a:gd name="connsiteX101" fmla="*/ 308880 w 605945"/>
                  <a:gd name="connsiteY101" fmla="*/ 151737 h 491841"/>
                  <a:gd name="connsiteX102" fmla="*/ 320917 w 605945"/>
                  <a:gd name="connsiteY102" fmla="*/ 150993 h 491841"/>
                  <a:gd name="connsiteX103" fmla="*/ 359011 w 605945"/>
                  <a:gd name="connsiteY103" fmla="*/ 180605 h 491841"/>
                  <a:gd name="connsiteX104" fmla="*/ 373406 w 605945"/>
                  <a:gd name="connsiteY104" fmla="*/ 174658 h 491841"/>
                  <a:gd name="connsiteX105" fmla="*/ 379362 w 605945"/>
                  <a:gd name="connsiteY105" fmla="*/ 126833 h 491841"/>
                  <a:gd name="connsiteX106" fmla="*/ 388420 w 605945"/>
                  <a:gd name="connsiteY106" fmla="*/ 118903 h 491841"/>
                  <a:gd name="connsiteX107" fmla="*/ 142331 w 605945"/>
                  <a:gd name="connsiteY107" fmla="*/ 102751 h 491841"/>
                  <a:gd name="connsiteX108" fmla="*/ 102856 w 605945"/>
                  <a:gd name="connsiteY108" fmla="*/ 142154 h 491841"/>
                  <a:gd name="connsiteX109" fmla="*/ 142331 w 605945"/>
                  <a:gd name="connsiteY109" fmla="*/ 181556 h 491841"/>
                  <a:gd name="connsiteX110" fmla="*/ 181805 w 605945"/>
                  <a:gd name="connsiteY110" fmla="*/ 142154 h 491841"/>
                  <a:gd name="connsiteX111" fmla="*/ 142331 w 605945"/>
                  <a:gd name="connsiteY111" fmla="*/ 102751 h 491841"/>
                  <a:gd name="connsiteX112" fmla="*/ 142331 w 605945"/>
                  <a:gd name="connsiteY112" fmla="*/ 84537 h 491841"/>
                  <a:gd name="connsiteX113" fmla="*/ 200053 w 605945"/>
                  <a:gd name="connsiteY113" fmla="*/ 142154 h 491841"/>
                  <a:gd name="connsiteX114" fmla="*/ 142331 w 605945"/>
                  <a:gd name="connsiteY114" fmla="*/ 199770 h 491841"/>
                  <a:gd name="connsiteX115" fmla="*/ 84608 w 605945"/>
                  <a:gd name="connsiteY115" fmla="*/ 142154 h 491841"/>
                  <a:gd name="connsiteX116" fmla="*/ 142331 w 605945"/>
                  <a:gd name="connsiteY116" fmla="*/ 84537 h 491841"/>
                  <a:gd name="connsiteX117" fmla="*/ 127316 w 605945"/>
                  <a:gd name="connsiteY117" fmla="*/ 18218 h 491841"/>
                  <a:gd name="connsiteX118" fmla="*/ 123345 w 605945"/>
                  <a:gd name="connsiteY118" fmla="*/ 50441 h 491841"/>
                  <a:gd name="connsiteX119" fmla="*/ 116892 w 605945"/>
                  <a:gd name="connsiteY119" fmla="*/ 58002 h 491841"/>
                  <a:gd name="connsiteX120" fmla="*/ 100761 w 605945"/>
                  <a:gd name="connsiteY120" fmla="*/ 64694 h 491841"/>
                  <a:gd name="connsiteX121" fmla="*/ 90834 w 605945"/>
                  <a:gd name="connsiteY121" fmla="*/ 63827 h 491841"/>
                  <a:gd name="connsiteX122" fmla="*/ 65147 w 605945"/>
                  <a:gd name="connsiteY122" fmla="*/ 43873 h 491841"/>
                  <a:gd name="connsiteX123" fmla="*/ 43927 w 605945"/>
                  <a:gd name="connsiteY123" fmla="*/ 65066 h 491841"/>
                  <a:gd name="connsiteX124" fmla="*/ 63906 w 605945"/>
                  <a:gd name="connsiteY124" fmla="*/ 90721 h 491841"/>
                  <a:gd name="connsiteX125" fmla="*/ 64774 w 605945"/>
                  <a:gd name="connsiteY125" fmla="*/ 100636 h 491841"/>
                  <a:gd name="connsiteX126" fmla="*/ 58074 w 605945"/>
                  <a:gd name="connsiteY126" fmla="*/ 116747 h 491841"/>
                  <a:gd name="connsiteX127" fmla="*/ 50504 w 605945"/>
                  <a:gd name="connsiteY127" fmla="*/ 123192 h 491841"/>
                  <a:gd name="connsiteX128" fmla="*/ 18241 w 605945"/>
                  <a:gd name="connsiteY128" fmla="*/ 127158 h 491841"/>
                  <a:gd name="connsiteX129" fmla="*/ 18241 w 605945"/>
                  <a:gd name="connsiteY129" fmla="*/ 157150 h 491841"/>
                  <a:gd name="connsiteX130" fmla="*/ 50504 w 605945"/>
                  <a:gd name="connsiteY130" fmla="*/ 161116 h 491841"/>
                  <a:gd name="connsiteX131" fmla="*/ 58074 w 605945"/>
                  <a:gd name="connsiteY131" fmla="*/ 167561 h 491841"/>
                  <a:gd name="connsiteX132" fmla="*/ 64774 w 605945"/>
                  <a:gd name="connsiteY132" fmla="*/ 183673 h 491841"/>
                  <a:gd name="connsiteX133" fmla="*/ 63906 w 605945"/>
                  <a:gd name="connsiteY133" fmla="*/ 193587 h 491841"/>
                  <a:gd name="connsiteX134" fmla="*/ 43927 w 605945"/>
                  <a:gd name="connsiteY134" fmla="*/ 219242 h 491841"/>
                  <a:gd name="connsiteX135" fmla="*/ 65147 w 605945"/>
                  <a:gd name="connsiteY135" fmla="*/ 240435 h 491841"/>
                  <a:gd name="connsiteX136" fmla="*/ 90834 w 605945"/>
                  <a:gd name="connsiteY136" fmla="*/ 220481 h 491841"/>
                  <a:gd name="connsiteX137" fmla="*/ 100761 w 605945"/>
                  <a:gd name="connsiteY137" fmla="*/ 219614 h 491841"/>
                  <a:gd name="connsiteX138" fmla="*/ 116892 w 605945"/>
                  <a:gd name="connsiteY138" fmla="*/ 226306 h 491841"/>
                  <a:gd name="connsiteX139" fmla="*/ 123345 w 605945"/>
                  <a:gd name="connsiteY139" fmla="*/ 233867 h 491841"/>
                  <a:gd name="connsiteX140" fmla="*/ 127316 w 605945"/>
                  <a:gd name="connsiteY140" fmla="*/ 266090 h 491841"/>
                  <a:gd name="connsiteX141" fmla="*/ 157346 w 605945"/>
                  <a:gd name="connsiteY141" fmla="*/ 266090 h 491841"/>
                  <a:gd name="connsiteX142" fmla="*/ 161316 w 605945"/>
                  <a:gd name="connsiteY142" fmla="*/ 233867 h 491841"/>
                  <a:gd name="connsiteX143" fmla="*/ 167769 w 605945"/>
                  <a:gd name="connsiteY143" fmla="*/ 226306 h 491841"/>
                  <a:gd name="connsiteX144" fmla="*/ 183901 w 605945"/>
                  <a:gd name="connsiteY144" fmla="*/ 219614 h 491841"/>
                  <a:gd name="connsiteX145" fmla="*/ 193828 w 605945"/>
                  <a:gd name="connsiteY145" fmla="*/ 220481 h 491841"/>
                  <a:gd name="connsiteX146" fmla="*/ 219514 w 605945"/>
                  <a:gd name="connsiteY146" fmla="*/ 240435 h 491841"/>
                  <a:gd name="connsiteX147" fmla="*/ 240734 w 605945"/>
                  <a:gd name="connsiteY147" fmla="*/ 219242 h 491841"/>
                  <a:gd name="connsiteX148" fmla="*/ 220755 w 605945"/>
                  <a:gd name="connsiteY148" fmla="*/ 193587 h 491841"/>
                  <a:gd name="connsiteX149" fmla="*/ 219887 w 605945"/>
                  <a:gd name="connsiteY149" fmla="*/ 183673 h 491841"/>
                  <a:gd name="connsiteX150" fmla="*/ 226587 w 605945"/>
                  <a:gd name="connsiteY150" fmla="*/ 167561 h 491841"/>
                  <a:gd name="connsiteX151" fmla="*/ 234157 w 605945"/>
                  <a:gd name="connsiteY151" fmla="*/ 161116 h 491841"/>
                  <a:gd name="connsiteX152" fmla="*/ 266420 w 605945"/>
                  <a:gd name="connsiteY152" fmla="*/ 157150 h 491841"/>
                  <a:gd name="connsiteX153" fmla="*/ 266420 w 605945"/>
                  <a:gd name="connsiteY153" fmla="*/ 127158 h 491841"/>
                  <a:gd name="connsiteX154" fmla="*/ 234157 w 605945"/>
                  <a:gd name="connsiteY154" fmla="*/ 123192 h 491841"/>
                  <a:gd name="connsiteX155" fmla="*/ 226587 w 605945"/>
                  <a:gd name="connsiteY155" fmla="*/ 116747 h 491841"/>
                  <a:gd name="connsiteX156" fmla="*/ 219887 w 605945"/>
                  <a:gd name="connsiteY156" fmla="*/ 100636 h 491841"/>
                  <a:gd name="connsiteX157" fmla="*/ 220755 w 605945"/>
                  <a:gd name="connsiteY157" fmla="*/ 90721 h 491841"/>
                  <a:gd name="connsiteX158" fmla="*/ 240734 w 605945"/>
                  <a:gd name="connsiteY158" fmla="*/ 65190 h 491841"/>
                  <a:gd name="connsiteX159" fmla="*/ 219514 w 605945"/>
                  <a:gd name="connsiteY159" fmla="*/ 43873 h 491841"/>
                  <a:gd name="connsiteX160" fmla="*/ 193828 w 605945"/>
                  <a:gd name="connsiteY160" fmla="*/ 63827 h 491841"/>
                  <a:gd name="connsiteX161" fmla="*/ 183901 w 605945"/>
                  <a:gd name="connsiteY161" fmla="*/ 64694 h 491841"/>
                  <a:gd name="connsiteX162" fmla="*/ 167769 w 605945"/>
                  <a:gd name="connsiteY162" fmla="*/ 58002 h 491841"/>
                  <a:gd name="connsiteX163" fmla="*/ 161316 w 605945"/>
                  <a:gd name="connsiteY163" fmla="*/ 50441 h 491841"/>
                  <a:gd name="connsiteX164" fmla="*/ 157346 w 605945"/>
                  <a:gd name="connsiteY164" fmla="*/ 18218 h 491841"/>
                  <a:gd name="connsiteX165" fmla="*/ 119250 w 605945"/>
                  <a:gd name="connsiteY165" fmla="*/ 0 h 491841"/>
                  <a:gd name="connsiteX166" fmla="*/ 165411 w 605945"/>
                  <a:gd name="connsiteY166" fmla="*/ 0 h 491841"/>
                  <a:gd name="connsiteX167" fmla="*/ 174470 w 605945"/>
                  <a:gd name="connsiteY167" fmla="*/ 8056 h 491841"/>
                  <a:gd name="connsiteX168" fmla="*/ 178689 w 605945"/>
                  <a:gd name="connsiteY168" fmla="*/ 42510 h 491841"/>
                  <a:gd name="connsiteX169" fmla="*/ 187127 w 605945"/>
                  <a:gd name="connsiteY169" fmla="*/ 45980 h 491841"/>
                  <a:gd name="connsiteX170" fmla="*/ 214551 w 605945"/>
                  <a:gd name="connsiteY170" fmla="*/ 24663 h 491841"/>
                  <a:gd name="connsiteX171" fmla="*/ 226587 w 605945"/>
                  <a:gd name="connsiteY171" fmla="*/ 25407 h 491841"/>
                  <a:gd name="connsiteX172" fmla="*/ 259223 w 605945"/>
                  <a:gd name="connsiteY172" fmla="*/ 58002 h 491841"/>
                  <a:gd name="connsiteX173" fmla="*/ 259967 w 605945"/>
                  <a:gd name="connsiteY173" fmla="*/ 70023 h 491841"/>
                  <a:gd name="connsiteX174" fmla="*/ 238624 w 605945"/>
                  <a:gd name="connsiteY174" fmla="*/ 97414 h 491841"/>
                  <a:gd name="connsiteX175" fmla="*/ 242099 w 605945"/>
                  <a:gd name="connsiteY175" fmla="*/ 105841 h 491841"/>
                  <a:gd name="connsiteX176" fmla="*/ 276720 w 605945"/>
                  <a:gd name="connsiteY176" fmla="*/ 110055 h 491841"/>
                  <a:gd name="connsiteX177" fmla="*/ 284661 w 605945"/>
                  <a:gd name="connsiteY177" fmla="*/ 119102 h 491841"/>
                  <a:gd name="connsiteX178" fmla="*/ 284661 w 605945"/>
                  <a:gd name="connsiteY178" fmla="*/ 165206 h 491841"/>
                  <a:gd name="connsiteX179" fmla="*/ 276720 w 605945"/>
                  <a:gd name="connsiteY179" fmla="*/ 174254 h 491841"/>
                  <a:gd name="connsiteX180" fmla="*/ 242099 w 605945"/>
                  <a:gd name="connsiteY180" fmla="*/ 178467 h 491841"/>
                  <a:gd name="connsiteX181" fmla="*/ 238624 w 605945"/>
                  <a:gd name="connsiteY181" fmla="*/ 187019 h 491841"/>
                  <a:gd name="connsiteX182" fmla="*/ 259967 w 605945"/>
                  <a:gd name="connsiteY182" fmla="*/ 214409 h 491841"/>
                  <a:gd name="connsiteX183" fmla="*/ 259223 w 605945"/>
                  <a:gd name="connsiteY183" fmla="*/ 226430 h 491841"/>
                  <a:gd name="connsiteX184" fmla="*/ 226587 w 605945"/>
                  <a:gd name="connsiteY184" fmla="*/ 259025 h 491841"/>
                  <a:gd name="connsiteX185" fmla="*/ 214551 w 605945"/>
                  <a:gd name="connsiteY185" fmla="*/ 259769 h 491841"/>
                  <a:gd name="connsiteX186" fmla="*/ 187127 w 605945"/>
                  <a:gd name="connsiteY186" fmla="*/ 238328 h 491841"/>
                  <a:gd name="connsiteX187" fmla="*/ 178689 w 605945"/>
                  <a:gd name="connsiteY187" fmla="*/ 241798 h 491841"/>
                  <a:gd name="connsiteX188" fmla="*/ 174470 w 605945"/>
                  <a:gd name="connsiteY188" fmla="*/ 276376 h 491841"/>
                  <a:gd name="connsiteX189" fmla="*/ 165411 w 605945"/>
                  <a:gd name="connsiteY189" fmla="*/ 284308 h 491841"/>
                  <a:gd name="connsiteX190" fmla="*/ 119250 w 605945"/>
                  <a:gd name="connsiteY190" fmla="*/ 284308 h 491841"/>
                  <a:gd name="connsiteX191" fmla="*/ 110192 w 605945"/>
                  <a:gd name="connsiteY191" fmla="*/ 276376 h 491841"/>
                  <a:gd name="connsiteX192" fmla="*/ 105973 w 605945"/>
                  <a:gd name="connsiteY192" fmla="*/ 241798 h 491841"/>
                  <a:gd name="connsiteX193" fmla="*/ 97534 w 605945"/>
                  <a:gd name="connsiteY193" fmla="*/ 238328 h 491841"/>
                  <a:gd name="connsiteX194" fmla="*/ 69986 w 605945"/>
                  <a:gd name="connsiteY194" fmla="*/ 259769 h 491841"/>
                  <a:gd name="connsiteX195" fmla="*/ 57949 w 605945"/>
                  <a:gd name="connsiteY195" fmla="*/ 259025 h 491841"/>
                  <a:gd name="connsiteX196" fmla="*/ 25314 w 605945"/>
                  <a:gd name="connsiteY196" fmla="*/ 226430 h 491841"/>
                  <a:gd name="connsiteX197" fmla="*/ 24569 w 605945"/>
                  <a:gd name="connsiteY197" fmla="*/ 214409 h 491841"/>
                  <a:gd name="connsiteX198" fmla="*/ 46037 w 605945"/>
                  <a:gd name="connsiteY198" fmla="*/ 187019 h 491841"/>
                  <a:gd name="connsiteX199" fmla="*/ 42562 w 605945"/>
                  <a:gd name="connsiteY199" fmla="*/ 178467 h 491841"/>
                  <a:gd name="connsiteX200" fmla="*/ 7941 w 605945"/>
                  <a:gd name="connsiteY200" fmla="*/ 174254 h 491841"/>
                  <a:gd name="connsiteX201" fmla="*/ 0 w 605945"/>
                  <a:gd name="connsiteY201" fmla="*/ 165206 h 491841"/>
                  <a:gd name="connsiteX202" fmla="*/ 0 w 605945"/>
                  <a:gd name="connsiteY202" fmla="*/ 119102 h 491841"/>
                  <a:gd name="connsiteX203" fmla="*/ 7941 w 605945"/>
                  <a:gd name="connsiteY203" fmla="*/ 110055 h 491841"/>
                  <a:gd name="connsiteX204" fmla="*/ 42562 w 605945"/>
                  <a:gd name="connsiteY204" fmla="*/ 105841 h 491841"/>
                  <a:gd name="connsiteX205" fmla="*/ 46037 w 605945"/>
                  <a:gd name="connsiteY205" fmla="*/ 97414 h 491841"/>
                  <a:gd name="connsiteX206" fmla="*/ 24569 w 605945"/>
                  <a:gd name="connsiteY206" fmla="*/ 70023 h 491841"/>
                  <a:gd name="connsiteX207" fmla="*/ 25314 w 605945"/>
                  <a:gd name="connsiteY207" fmla="*/ 58002 h 491841"/>
                  <a:gd name="connsiteX208" fmla="*/ 57949 w 605945"/>
                  <a:gd name="connsiteY208" fmla="*/ 25407 h 491841"/>
                  <a:gd name="connsiteX209" fmla="*/ 69986 w 605945"/>
                  <a:gd name="connsiteY209" fmla="*/ 24663 h 491841"/>
                  <a:gd name="connsiteX210" fmla="*/ 97534 w 605945"/>
                  <a:gd name="connsiteY210" fmla="*/ 45980 h 491841"/>
                  <a:gd name="connsiteX211" fmla="*/ 105973 w 605945"/>
                  <a:gd name="connsiteY211" fmla="*/ 42510 h 491841"/>
                  <a:gd name="connsiteX212" fmla="*/ 110192 w 605945"/>
                  <a:gd name="connsiteY212" fmla="*/ 8056 h 491841"/>
                  <a:gd name="connsiteX213" fmla="*/ 119250 w 605945"/>
                  <a:gd name="connsiteY213" fmla="*/ 0 h 491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</a:cxnLst>
                <a:rect l="l" t="t" r="r" b="b"/>
                <a:pathLst>
                  <a:path w="605945" h="491841">
                    <a:moveTo>
                      <a:pt x="419194" y="249691"/>
                    </a:moveTo>
                    <a:cubicBezTo>
                      <a:pt x="388538" y="249691"/>
                      <a:pt x="363468" y="274602"/>
                      <a:pt x="363468" y="305337"/>
                    </a:cubicBezTo>
                    <a:cubicBezTo>
                      <a:pt x="363468" y="335949"/>
                      <a:pt x="388538" y="360860"/>
                      <a:pt x="419194" y="360860"/>
                    </a:cubicBezTo>
                    <a:cubicBezTo>
                      <a:pt x="449849" y="360860"/>
                      <a:pt x="474796" y="335949"/>
                      <a:pt x="474796" y="305337"/>
                    </a:cubicBezTo>
                    <a:cubicBezTo>
                      <a:pt x="474796" y="274602"/>
                      <a:pt x="449849" y="249691"/>
                      <a:pt x="419194" y="249691"/>
                    </a:cubicBezTo>
                    <a:close/>
                    <a:moveTo>
                      <a:pt x="419194" y="231596"/>
                    </a:moveTo>
                    <a:cubicBezTo>
                      <a:pt x="459902" y="231596"/>
                      <a:pt x="493040" y="264687"/>
                      <a:pt x="493040" y="305337"/>
                    </a:cubicBezTo>
                    <a:cubicBezTo>
                      <a:pt x="493040" y="345988"/>
                      <a:pt x="459902" y="379078"/>
                      <a:pt x="419194" y="379078"/>
                    </a:cubicBezTo>
                    <a:cubicBezTo>
                      <a:pt x="378485" y="379078"/>
                      <a:pt x="345347" y="345988"/>
                      <a:pt x="345347" y="305337"/>
                    </a:cubicBezTo>
                    <a:cubicBezTo>
                      <a:pt x="345347" y="264687"/>
                      <a:pt x="378485" y="231596"/>
                      <a:pt x="419194" y="231596"/>
                    </a:cubicBezTo>
                    <a:close/>
                    <a:moveTo>
                      <a:pt x="396486" y="137117"/>
                    </a:moveTo>
                    <a:lnTo>
                      <a:pt x="390778" y="182712"/>
                    </a:lnTo>
                    <a:cubicBezTo>
                      <a:pt x="390405" y="186181"/>
                      <a:pt x="387800" y="189154"/>
                      <a:pt x="384449" y="190269"/>
                    </a:cubicBezTo>
                    <a:cubicBezTo>
                      <a:pt x="376632" y="192624"/>
                      <a:pt x="369187" y="195597"/>
                      <a:pt x="362238" y="199438"/>
                    </a:cubicBezTo>
                    <a:cubicBezTo>
                      <a:pt x="359135" y="201049"/>
                      <a:pt x="355165" y="200801"/>
                      <a:pt x="352311" y="198571"/>
                    </a:cubicBezTo>
                    <a:lnTo>
                      <a:pt x="316077" y="170322"/>
                    </a:lnTo>
                    <a:lnTo>
                      <a:pt x="283939" y="202412"/>
                    </a:lnTo>
                    <a:lnTo>
                      <a:pt x="312230" y="238590"/>
                    </a:lnTo>
                    <a:cubicBezTo>
                      <a:pt x="314464" y="241440"/>
                      <a:pt x="314836" y="245281"/>
                      <a:pt x="313099" y="248502"/>
                    </a:cubicBezTo>
                    <a:cubicBezTo>
                      <a:pt x="309376" y="255441"/>
                      <a:pt x="306274" y="262875"/>
                      <a:pt x="303917" y="270556"/>
                    </a:cubicBezTo>
                    <a:cubicBezTo>
                      <a:pt x="302924" y="274026"/>
                      <a:pt x="299946" y="276628"/>
                      <a:pt x="296347" y="276999"/>
                    </a:cubicBezTo>
                    <a:lnTo>
                      <a:pt x="250683" y="282699"/>
                    </a:lnTo>
                    <a:lnTo>
                      <a:pt x="250683" y="328046"/>
                    </a:lnTo>
                    <a:lnTo>
                      <a:pt x="296347" y="333621"/>
                    </a:lnTo>
                    <a:cubicBezTo>
                      <a:pt x="299946" y="334117"/>
                      <a:pt x="302924" y="336595"/>
                      <a:pt x="303917" y="340064"/>
                    </a:cubicBezTo>
                    <a:cubicBezTo>
                      <a:pt x="306274" y="347746"/>
                      <a:pt x="309376" y="355180"/>
                      <a:pt x="313099" y="362118"/>
                    </a:cubicBezTo>
                    <a:cubicBezTo>
                      <a:pt x="314836" y="365340"/>
                      <a:pt x="314464" y="369181"/>
                      <a:pt x="312230" y="372030"/>
                    </a:cubicBezTo>
                    <a:lnTo>
                      <a:pt x="283939" y="408209"/>
                    </a:lnTo>
                    <a:lnTo>
                      <a:pt x="316077" y="440423"/>
                    </a:lnTo>
                    <a:lnTo>
                      <a:pt x="352311" y="412050"/>
                    </a:lnTo>
                    <a:cubicBezTo>
                      <a:pt x="355165" y="409944"/>
                      <a:pt x="359135" y="409572"/>
                      <a:pt x="362238" y="411306"/>
                    </a:cubicBezTo>
                    <a:cubicBezTo>
                      <a:pt x="369187" y="415023"/>
                      <a:pt x="376632" y="418121"/>
                      <a:pt x="384449" y="420475"/>
                    </a:cubicBezTo>
                    <a:cubicBezTo>
                      <a:pt x="387800" y="421466"/>
                      <a:pt x="390405" y="424440"/>
                      <a:pt x="390778" y="428033"/>
                    </a:cubicBezTo>
                    <a:lnTo>
                      <a:pt x="396486" y="473628"/>
                    </a:lnTo>
                    <a:lnTo>
                      <a:pt x="441902" y="473628"/>
                    </a:lnTo>
                    <a:lnTo>
                      <a:pt x="447486" y="428033"/>
                    </a:lnTo>
                    <a:cubicBezTo>
                      <a:pt x="447982" y="424440"/>
                      <a:pt x="450464" y="421466"/>
                      <a:pt x="453938" y="420475"/>
                    </a:cubicBezTo>
                    <a:cubicBezTo>
                      <a:pt x="461632" y="418121"/>
                      <a:pt x="469077" y="415023"/>
                      <a:pt x="476026" y="411306"/>
                    </a:cubicBezTo>
                    <a:cubicBezTo>
                      <a:pt x="479252" y="409572"/>
                      <a:pt x="483099" y="409944"/>
                      <a:pt x="485953" y="412050"/>
                    </a:cubicBezTo>
                    <a:lnTo>
                      <a:pt x="522310" y="440423"/>
                    </a:lnTo>
                    <a:lnTo>
                      <a:pt x="554449" y="408209"/>
                    </a:lnTo>
                    <a:lnTo>
                      <a:pt x="526157" y="372030"/>
                    </a:lnTo>
                    <a:cubicBezTo>
                      <a:pt x="523923" y="369181"/>
                      <a:pt x="523551" y="365340"/>
                      <a:pt x="525288" y="362118"/>
                    </a:cubicBezTo>
                    <a:cubicBezTo>
                      <a:pt x="529011" y="355180"/>
                      <a:pt x="532113" y="347746"/>
                      <a:pt x="534471" y="340064"/>
                    </a:cubicBezTo>
                    <a:cubicBezTo>
                      <a:pt x="535464" y="336595"/>
                      <a:pt x="538442" y="334117"/>
                      <a:pt x="542040" y="333621"/>
                    </a:cubicBezTo>
                    <a:lnTo>
                      <a:pt x="587704" y="328046"/>
                    </a:lnTo>
                    <a:lnTo>
                      <a:pt x="587704" y="282699"/>
                    </a:lnTo>
                    <a:lnTo>
                      <a:pt x="542040" y="276999"/>
                    </a:lnTo>
                    <a:cubicBezTo>
                      <a:pt x="538442" y="276628"/>
                      <a:pt x="535464" y="274026"/>
                      <a:pt x="534471" y="270556"/>
                    </a:cubicBezTo>
                    <a:cubicBezTo>
                      <a:pt x="532113" y="262875"/>
                      <a:pt x="529011" y="255441"/>
                      <a:pt x="525288" y="248502"/>
                    </a:cubicBezTo>
                    <a:cubicBezTo>
                      <a:pt x="523551" y="245281"/>
                      <a:pt x="523923" y="241440"/>
                      <a:pt x="526157" y="238590"/>
                    </a:cubicBezTo>
                    <a:lnTo>
                      <a:pt x="554449" y="202412"/>
                    </a:lnTo>
                    <a:lnTo>
                      <a:pt x="522310" y="170322"/>
                    </a:lnTo>
                    <a:lnTo>
                      <a:pt x="485953" y="198571"/>
                    </a:lnTo>
                    <a:cubicBezTo>
                      <a:pt x="483099" y="200801"/>
                      <a:pt x="479252" y="201049"/>
                      <a:pt x="476026" y="199438"/>
                    </a:cubicBezTo>
                    <a:cubicBezTo>
                      <a:pt x="469077" y="195597"/>
                      <a:pt x="461632" y="192624"/>
                      <a:pt x="453938" y="190269"/>
                    </a:cubicBezTo>
                    <a:cubicBezTo>
                      <a:pt x="450464" y="189154"/>
                      <a:pt x="447982" y="186181"/>
                      <a:pt x="447486" y="182712"/>
                    </a:cubicBezTo>
                    <a:lnTo>
                      <a:pt x="441902" y="137117"/>
                    </a:lnTo>
                    <a:close/>
                    <a:moveTo>
                      <a:pt x="388420" y="118903"/>
                    </a:moveTo>
                    <a:lnTo>
                      <a:pt x="449967" y="118903"/>
                    </a:lnTo>
                    <a:cubicBezTo>
                      <a:pt x="454559" y="118903"/>
                      <a:pt x="458405" y="122372"/>
                      <a:pt x="459026" y="126833"/>
                    </a:cubicBezTo>
                    <a:lnTo>
                      <a:pt x="464858" y="174658"/>
                    </a:lnTo>
                    <a:cubicBezTo>
                      <a:pt x="469821" y="176393"/>
                      <a:pt x="474661" y="178375"/>
                      <a:pt x="479376" y="180605"/>
                    </a:cubicBezTo>
                    <a:lnTo>
                      <a:pt x="517471" y="150993"/>
                    </a:lnTo>
                    <a:cubicBezTo>
                      <a:pt x="521069" y="148267"/>
                      <a:pt x="526157" y="148515"/>
                      <a:pt x="529507" y="151737"/>
                    </a:cubicBezTo>
                    <a:lnTo>
                      <a:pt x="572938" y="195225"/>
                    </a:lnTo>
                    <a:cubicBezTo>
                      <a:pt x="576164" y="198447"/>
                      <a:pt x="576537" y="203651"/>
                      <a:pt x="573683" y="207244"/>
                    </a:cubicBezTo>
                    <a:lnTo>
                      <a:pt x="544026" y="245281"/>
                    </a:lnTo>
                    <a:cubicBezTo>
                      <a:pt x="546259" y="249865"/>
                      <a:pt x="548245" y="254697"/>
                      <a:pt x="549982" y="259653"/>
                    </a:cubicBezTo>
                    <a:lnTo>
                      <a:pt x="597880" y="265600"/>
                    </a:lnTo>
                    <a:cubicBezTo>
                      <a:pt x="602471" y="266096"/>
                      <a:pt x="605945" y="270061"/>
                      <a:pt x="605945" y="274645"/>
                    </a:cubicBezTo>
                    <a:lnTo>
                      <a:pt x="605945" y="336099"/>
                    </a:lnTo>
                    <a:cubicBezTo>
                      <a:pt x="605945" y="340684"/>
                      <a:pt x="602471" y="344525"/>
                      <a:pt x="597880" y="345144"/>
                    </a:cubicBezTo>
                    <a:lnTo>
                      <a:pt x="549982" y="350967"/>
                    </a:lnTo>
                    <a:cubicBezTo>
                      <a:pt x="548245" y="355923"/>
                      <a:pt x="546259" y="360755"/>
                      <a:pt x="544026" y="365464"/>
                    </a:cubicBezTo>
                    <a:lnTo>
                      <a:pt x="573683" y="403377"/>
                    </a:lnTo>
                    <a:cubicBezTo>
                      <a:pt x="576537" y="407094"/>
                      <a:pt x="576164" y="412174"/>
                      <a:pt x="572938" y="415395"/>
                    </a:cubicBezTo>
                    <a:lnTo>
                      <a:pt x="529507" y="458884"/>
                    </a:lnTo>
                    <a:cubicBezTo>
                      <a:pt x="526157" y="462105"/>
                      <a:pt x="521069" y="462477"/>
                      <a:pt x="517471" y="459627"/>
                    </a:cubicBezTo>
                    <a:lnTo>
                      <a:pt x="479376" y="430015"/>
                    </a:lnTo>
                    <a:cubicBezTo>
                      <a:pt x="474661" y="432245"/>
                      <a:pt x="469821" y="434228"/>
                      <a:pt x="464858" y="435962"/>
                    </a:cubicBezTo>
                    <a:lnTo>
                      <a:pt x="459026" y="483788"/>
                    </a:lnTo>
                    <a:cubicBezTo>
                      <a:pt x="458405" y="488372"/>
                      <a:pt x="454559" y="491841"/>
                      <a:pt x="449967" y="491841"/>
                    </a:cubicBezTo>
                    <a:lnTo>
                      <a:pt x="388420" y="491841"/>
                    </a:lnTo>
                    <a:cubicBezTo>
                      <a:pt x="383829" y="491841"/>
                      <a:pt x="379982" y="488372"/>
                      <a:pt x="379362" y="483788"/>
                    </a:cubicBezTo>
                    <a:lnTo>
                      <a:pt x="373406" y="435962"/>
                    </a:lnTo>
                    <a:cubicBezTo>
                      <a:pt x="368442" y="434228"/>
                      <a:pt x="363727" y="432245"/>
                      <a:pt x="359011" y="430015"/>
                    </a:cubicBezTo>
                    <a:lnTo>
                      <a:pt x="320917" y="459627"/>
                    </a:lnTo>
                    <a:cubicBezTo>
                      <a:pt x="317318" y="462477"/>
                      <a:pt x="312106" y="462105"/>
                      <a:pt x="308880" y="458884"/>
                    </a:cubicBezTo>
                    <a:lnTo>
                      <a:pt x="265325" y="415395"/>
                    </a:lnTo>
                    <a:cubicBezTo>
                      <a:pt x="262099" y="412174"/>
                      <a:pt x="261851" y="407094"/>
                      <a:pt x="264581" y="403377"/>
                    </a:cubicBezTo>
                    <a:lnTo>
                      <a:pt x="294362" y="365464"/>
                    </a:lnTo>
                    <a:cubicBezTo>
                      <a:pt x="292004" y="360755"/>
                      <a:pt x="290019" y="355923"/>
                      <a:pt x="288282" y="350967"/>
                    </a:cubicBezTo>
                    <a:lnTo>
                      <a:pt x="240384" y="345144"/>
                    </a:lnTo>
                    <a:cubicBezTo>
                      <a:pt x="235917" y="344525"/>
                      <a:pt x="232442" y="340684"/>
                      <a:pt x="232442" y="336099"/>
                    </a:cubicBezTo>
                    <a:lnTo>
                      <a:pt x="232442" y="274645"/>
                    </a:lnTo>
                    <a:cubicBezTo>
                      <a:pt x="232442" y="270061"/>
                      <a:pt x="235917" y="266096"/>
                      <a:pt x="240384" y="265600"/>
                    </a:cubicBezTo>
                    <a:lnTo>
                      <a:pt x="288282" y="259653"/>
                    </a:lnTo>
                    <a:cubicBezTo>
                      <a:pt x="290019" y="254697"/>
                      <a:pt x="292004" y="249865"/>
                      <a:pt x="294362" y="245281"/>
                    </a:cubicBezTo>
                    <a:lnTo>
                      <a:pt x="264581" y="207244"/>
                    </a:lnTo>
                    <a:cubicBezTo>
                      <a:pt x="261851" y="203651"/>
                      <a:pt x="262099" y="198447"/>
                      <a:pt x="265325" y="195225"/>
                    </a:cubicBezTo>
                    <a:lnTo>
                      <a:pt x="308880" y="151737"/>
                    </a:lnTo>
                    <a:cubicBezTo>
                      <a:pt x="312106" y="148515"/>
                      <a:pt x="317318" y="148267"/>
                      <a:pt x="320917" y="150993"/>
                    </a:cubicBezTo>
                    <a:lnTo>
                      <a:pt x="359011" y="180605"/>
                    </a:lnTo>
                    <a:cubicBezTo>
                      <a:pt x="363727" y="178375"/>
                      <a:pt x="368442" y="176393"/>
                      <a:pt x="373406" y="174658"/>
                    </a:cubicBezTo>
                    <a:lnTo>
                      <a:pt x="379362" y="126833"/>
                    </a:lnTo>
                    <a:cubicBezTo>
                      <a:pt x="379982" y="122372"/>
                      <a:pt x="383829" y="118903"/>
                      <a:pt x="388420" y="118903"/>
                    </a:cubicBezTo>
                    <a:close/>
                    <a:moveTo>
                      <a:pt x="142331" y="102751"/>
                    </a:moveTo>
                    <a:cubicBezTo>
                      <a:pt x="120607" y="102751"/>
                      <a:pt x="102856" y="120470"/>
                      <a:pt x="102856" y="142154"/>
                    </a:cubicBezTo>
                    <a:cubicBezTo>
                      <a:pt x="102856" y="163837"/>
                      <a:pt x="120607" y="181556"/>
                      <a:pt x="142331" y="181556"/>
                    </a:cubicBezTo>
                    <a:cubicBezTo>
                      <a:pt x="164054" y="181556"/>
                      <a:pt x="181805" y="163837"/>
                      <a:pt x="181805" y="142154"/>
                    </a:cubicBezTo>
                    <a:cubicBezTo>
                      <a:pt x="181805" y="120470"/>
                      <a:pt x="164054" y="102751"/>
                      <a:pt x="142331" y="102751"/>
                    </a:cubicBezTo>
                    <a:close/>
                    <a:moveTo>
                      <a:pt x="142331" y="84537"/>
                    </a:moveTo>
                    <a:cubicBezTo>
                      <a:pt x="174109" y="84537"/>
                      <a:pt x="200053" y="110434"/>
                      <a:pt x="200053" y="142154"/>
                    </a:cubicBezTo>
                    <a:cubicBezTo>
                      <a:pt x="200053" y="173874"/>
                      <a:pt x="174109" y="199770"/>
                      <a:pt x="142331" y="199770"/>
                    </a:cubicBezTo>
                    <a:cubicBezTo>
                      <a:pt x="110552" y="199770"/>
                      <a:pt x="84608" y="173874"/>
                      <a:pt x="84608" y="142154"/>
                    </a:cubicBezTo>
                    <a:cubicBezTo>
                      <a:pt x="84608" y="110434"/>
                      <a:pt x="110552" y="84537"/>
                      <a:pt x="142331" y="84537"/>
                    </a:cubicBezTo>
                    <a:close/>
                    <a:moveTo>
                      <a:pt x="127316" y="18218"/>
                    </a:moveTo>
                    <a:lnTo>
                      <a:pt x="123345" y="50441"/>
                    </a:lnTo>
                    <a:cubicBezTo>
                      <a:pt x="122849" y="54036"/>
                      <a:pt x="120367" y="57010"/>
                      <a:pt x="116892" y="58002"/>
                    </a:cubicBezTo>
                    <a:cubicBezTo>
                      <a:pt x="111308" y="59737"/>
                      <a:pt x="105848" y="61967"/>
                      <a:pt x="100761" y="64694"/>
                    </a:cubicBezTo>
                    <a:cubicBezTo>
                      <a:pt x="97534" y="66429"/>
                      <a:pt x="93688" y="66057"/>
                      <a:pt x="90834" y="63827"/>
                    </a:cubicBezTo>
                    <a:lnTo>
                      <a:pt x="65147" y="43873"/>
                    </a:lnTo>
                    <a:lnTo>
                      <a:pt x="43927" y="65066"/>
                    </a:lnTo>
                    <a:lnTo>
                      <a:pt x="63906" y="90721"/>
                    </a:lnTo>
                    <a:cubicBezTo>
                      <a:pt x="66139" y="93572"/>
                      <a:pt x="66512" y="97414"/>
                      <a:pt x="64774" y="100636"/>
                    </a:cubicBezTo>
                    <a:cubicBezTo>
                      <a:pt x="62044" y="105717"/>
                      <a:pt x="59811" y="111170"/>
                      <a:pt x="58074" y="116747"/>
                    </a:cubicBezTo>
                    <a:cubicBezTo>
                      <a:pt x="56957" y="120218"/>
                      <a:pt x="53979" y="122696"/>
                      <a:pt x="50504" y="123192"/>
                    </a:cubicBezTo>
                    <a:lnTo>
                      <a:pt x="18241" y="127158"/>
                    </a:lnTo>
                    <a:lnTo>
                      <a:pt x="18241" y="157150"/>
                    </a:lnTo>
                    <a:lnTo>
                      <a:pt x="50504" y="161116"/>
                    </a:lnTo>
                    <a:cubicBezTo>
                      <a:pt x="53979" y="161612"/>
                      <a:pt x="56957" y="164091"/>
                      <a:pt x="58074" y="167561"/>
                    </a:cubicBezTo>
                    <a:cubicBezTo>
                      <a:pt x="59811" y="173138"/>
                      <a:pt x="62044" y="178591"/>
                      <a:pt x="64774" y="183673"/>
                    </a:cubicBezTo>
                    <a:cubicBezTo>
                      <a:pt x="66512" y="186895"/>
                      <a:pt x="66139" y="190737"/>
                      <a:pt x="63906" y="193587"/>
                    </a:cubicBezTo>
                    <a:lnTo>
                      <a:pt x="43927" y="219242"/>
                    </a:lnTo>
                    <a:lnTo>
                      <a:pt x="65147" y="240435"/>
                    </a:lnTo>
                    <a:lnTo>
                      <a:pt x="90834" y="220481"/>
                    </a:lnTo>
                    <a:cubicBezTo>
                      <a:pt x="93688" y="218251"/>
                      <a:pt x="97534" y="217879"/>
                      <a:pt x="100761" y="219614"/>
                    </a:cubicBezTo>
                    <a:cubicBezTo>
                      <a:pt x="105848" y="222341"/>
                      <a:pt x="111184" y="224571"/>
                      <a:pt x="116892" y="226306"/>
                    </a:cubicBezTo>
                    <a:cubicBezTo>
                      <a:pt x="120367" y="227422"/>
                      <a:pt x="122849" y="230396"/>
                      <a:pt x="123345" y="233867"/>
                    </a:cubicBezTo>
                    <a:lnTo>
                      <a:pt x="127316" y="266090"/>
                    </a:lnTo>
                    <a:lnTo>
                      <a:pt x="157346" y="266090"/>
                    </a:lnTo>
                    <a:lnTo>
                      <a:pt x="161316" y="233867"/>
                    </a:lnTo>
                    <a:cubicBezTo>
                      <a:pt x="161813" y="230396"/>
                      <a:pt x="164295" y="227422"/>
                      <a:pt x="167769" y="226306"/>
                    </a:cubicBezTo>
                    <a:cubicBezTo>
                      <a:pt x="173353" y="224571"/>
                      <a:pt x="178813" y="222341"/>
                      <a:pt x="183901" y="219614"/>
                    </a:cubicBezTo>
                    <a:cubicBezTo>
                      <a:pt x="187127" y="217879"/>
                      <a:pt x="190974" y="218251"/>
                      <a:pt x="193828" y="220481"/>
                    </a:cubicBezTo>
                    <a:lnTo>
                      <a:pt x="219514" y="240435"/>
                    </a:lnTo>
                    <a:lnTo>
                      <a:pt x="240734" y="219242"/>
                    </a:lnTo>
                    <a:lnTo>
                      <a:pt x="220755" y="193587"/>
                    </a:lnTo>
                    <a:cubicBezTo>
                      <a:pt x="218522" y="190737"/>
                      <a:pt x="218149" y="186895"/>
                      <a:pt x="219887" y="183673"/>
                    </a:cubicBezTo>
                    <a:cubicBezTo>
                      <a:pt x="222617" y="178591"/>
                      <a:pt x="224974" y="173138"/>
                      <a:pt x="226587" y="167561"/>
                    </a:cubicBezTo>
                    <a:cubicBezTo>
                      <a:pt x="227704" y="164091"/>
                      <a:pt x="230682" y="161612"/>
                      <a:pt x="234157" y="161116"/>
                    </a:cubicBezTo>
                    <a:lnTo>
                      <a:pt x="266420" y="157150"/>
                    </a:lnTo>
                    <a:lnTo>
                      <a:pt x="266420" y="127158"/>
                    </a:lnTo>
                    <a:lnTo>
                      <a:pt x="234157" y="123192"/>
                    </a:lnTo>
                    <a:cubicBezTo>
                      <a:pt x="230682" y="122696"/>
                      <a:pt x="227704" y="120218"/>
                      <a:pt x="226587" y="116747"/>
                    </a:cubicBezTo>
                    <a:cubicBezTo>
                      <a:pt x="224850" y="111170"/>
                      <a:pt x="222617" y="105717"/>
                      <a:pt x="219887" y="100636"/>
                    </a:cubicBezTo>
                    <a:cubicBezTo>
                      <a:pt x="218149" y="97414"/>
                      <a:pt x="218522" y="93572"/>
                      <a:pt x="220755" y="90721"/>
                    </a:cubicBezTo>
                    <a:lnTo>
                      <a:pt x="240734" y="65190"/>
                    </a:lnTo>
                    <a:lnTo>
                      <a:pt x="219514" y="43873"/>
                    </a:lnTo>
                    <a:lnTo>
                      <a:pt x="193828" y="63827"/>
                    </a:lnTo>
                    <a:cubicBezTo>
                      <a:pt x="190974" y="66057"/>
                      <a:pt x="187127" y="66429"/>
                      <a:pt x="183901" y="64694"/>
                    </a:cubicBezTo>
                    <a:cubicBezTo>
                      <a:pt x="178813" y="61967"/>
                      <a:pt x="173353" y="59737"/>
                      <a:pt x="167769" y="58002"/>
                    </a:cubicBezTo>
                    <a:cubicBezTo>
                      <a:pt x="164295" y="57010"/>
                      <a:pt x="161813" y="54036"/>
                      <a:pt x="161316" y="50441"/>
                    </a:cubicBezTo>
                    <a:lnTo>
                      <a:pt x="157346" y="18218"/>
                    </a:lnTo>
                    <a:close/>
                    <a:moveTo>
                      <a:pt x="119250" y="0"/>
                    </a:moveTo>
                    <a:lnTo>
                      <a:pt x="165411" y="0"/>
                    </a:lnTo>
                    <a:cubicBezTo>
                      <a:pt x="170003" y="0"/>
                      <a:pt x="173849" y="3470"/>
                      <a:pt x="174470" y="8056"/>
                    </a:cubicBezTo>
                    <a:lnTo>
                      <a:pt x="178689" y="42510"/>
                    </a:lnTo>
                    <a:cubicBezTo>
                      <a:pt x="181543" y="43501"/>
                      <a:pt x="184397" y="44740"/>
                      <a:pt x="187127" y="45980"/>
                    </a:cubicBezTo>
                    <a:lnTo>
                      <a:pt x="214551" y="24663"/>
                    </a:lnTo>
                    <a:cubicBezTo>
                      <a:pt x="218273" y="21812"/>
                      <a:pt x="223361" y="22060"/>
                      <a:pt x="226587" y="25407"/>
                    </a:cubicBezTo>
                    <a:lnTo>
                      <a:pt x="259223" y="58002"/>
                    </a:lnTo>
                    <a:cubicBezTo>
                      <a:pt x="262573" y="61224"/>
                      <a:pt x="262822" y="66305"/>
                      <a:pt x="259967" y="70023"/>
                    </a:cubicBezTo>
                    <a:lnTo>
                      <a:pt x="238624" y="97414"/>
                    </a:lnTo>
                    <a:cubicBezTo>
                      <a:pt x="239865" y="100140"/>
                      <a:pt x="241106" y="102991"/>
                      <a:pt x="242099" y="105841"/>
                    </a:cubicBezTo>
                    <a:lnTo>
                      <a:pt x="276720" y="110055"/>
                    </a:lnTo>
                    <a:cubicBezTo>
                      <a:pt x="281187" y="110675"/>
                      <a:pt x="284661" y="114517"/>
                      <a:pt x="284661" y="119102"/>
                    </a:cubicBezTo>
                    <a:lnTo>
                      <a:pt x="284661" y="165206"/>
                    </a:lnTo>
                    <a:cubicBezTo>
                      <a:pt x="284661" y="169792"/>
                      <a:pt x="281187" y="173634"/>
                      <a:pt x="276720" y="174254"/>
                    </a:cubicBezTo>
                    <a:lnTo>
                      <a:pt x="242099" y="178467"/>
                    </a:lnTo>
                    <a:cubicBezTo>
                      <a:pt x="241106" y="181318"/>
                      <a:pt x="239865" y="184168"/>
                      <a:pt x="238624" y="187019"/>
                    </a:cubicBezTo>
                    <a:lnTo>
                      <a:pt x="259967" y="214409"/>
                    </a:lnTo>
                    <a:cubicBezTo>
                      <a:pt x="262822" y="218003"/>
                      <a:pt x="262573" y="223084"/>
                      <a:pt x="259223" y="226430"/>
                    </a:cubicBezTo>
                    <a:lnTo>
                      <a:pt x="226587" y="259025"/>
                    </a:lnTo>
                    <a:cubicBezTo>
                      <a:pt x="223361" y="262248"/>
                      <a:pt x="218273" y="262496"/>
                      <a:pt x="214551" y="259769"/>
                    </a:cubicBezTo>
                    <a:lnTo>
                      <a:pt x="187127" y="238328"/>
                    </a:lnTo>
                    <a:cubicBezTo>
                      <a:pt x="184397" y="239691"/>
                      <a:pt x="181543" y="240807"/>
                      <a:pt x="178689" y="241798"/>
                    </a:cubicBezTo>
                    <a:lnTo>
                      <a:pt x="174470" y="276376"/>
                    </a:lnTo>
                    <a:cubicBezTo>
                      <a:pt x="173849" y="280838"/>
                      <a:pt x="170003" y="284308"/>
                      <a:pt x="165411" y="284308"/>
                    </a:cubicBezTo>
                    <a:lnTo>
                      <a:pt x="119250" y="284308"/>
                    </a:lnTo>
                    <a:cubicBezTo>
                      <a:pt x="114659" y="284308"/>
                      <a:pt x="110812" y="280838"/>
                      <a:pt x="110192" y="276376"/>
                    </a:cubicBezTo>
                    <a:lnTo>
                      <a:pt x="105973" y="241798"/>
                    </a:lnTo>
                    <a:cubicBezTo>
                      <a:pt x="103119" y="240807"/>
                      <a:pt x="100264" y="239691"/>
                      <a:pt x="97534" y="238328"/>
                    </a:cubicBezTo>
                    <a:lnTo>
                      <a:pt x="69986" y="259769"/>
                    </a:lnTo>
                    <a:cubicBezTo>
                      <a:pt x="66388" y="262496"/>
                      <a:pt x="61300" y="262248"/>
                      <a:pt x="57949" y="259025"/>
                    </a:cubicBezTo>
                    <a:lnTo>
                      <a:pt x="25314" y="226430"/>
                    </a:lnTo>
                    <a:cubicBezTo>
                      <a:pt x="22088" y="223084"/>
                      <a:pt x="21839" y="218003"/>
                      <a:pt x="24569" y="214409"/>
                    </a:cubicBezTo>
                    <a:lnTo>
                      <a:pt x="46037" y="187019"/>
                    </a:lnTo>
                    <a:cubicBezTo>
                      <a:pt x="44796" y="184168"/>
                      <a:pt x="43555" y="181442"/>
                      <a:pt x="42562" y="178467"/>
                    </a:cubicBezTo>
                    <a:lnTo>
                      <a:pt x="7941" y="174254"/>
                    </a:lnTo>
                    <a:cubicBezTo>
                      <a:pt x="3474" y="173634"/>
                      <a:pt x="0" y="169792"/>
                      <a:pt x="0" y="165206"/>
                    </a:cubicBezTo>
                    <a:lnTo>
                      <a:pt x="0" y="119102"/>
                    </a:lnTo>
                    <a:cubicBezTo>
                      <a:pt x="0" y="114517"/>
                      <a:pt x="3474" y="110675"/>
                      <a:pt x="7941" y="110055"/>
                    </a:cubicBezTo>
                    <a:lnTo>
                      <a:pt x="42562" y="105841"/>
                    </a:lnTo>
                    <a:cubicBezTo>
                      <a:pt x="43555" y="102991"/>
                      <a:pt x="44796" y="100140"/>
                      <a:pt x="46037" y="97414"/>
                    </a:cubicBezTo>
                    <a:lnTo>
                      <a:pt x="24569" y="70023"/>
                    </a:lnTo>
                    <a:cubicBezTo>
                      <a:pt x="21839" y="66305"/>
                      <a:pt x="22088" y="61224"/>
                      <a:pt x="25314" y="58002"/>
                    </a:cubicBezTo>
                    <a:lnTo>
                      <a:pt x="57949" y="25407"/>
                    </a:lnTo>
                    <a:cubicBezTo>
                      <a:pt x="61300" y="22060"/>
                      <a:pt x="66388" y="21812"/>
                      <a:pt x="69986" y="24663"/>
                    </a:cubicBezTo>
                    <a:lnTo>
                      <a:pt x="97534" y="45980"/>
                    </a:lnTo>
                    <a:cubicBezTo>
                      <a:pt x="100264" y="44740"/>
                      <a:pt x="103119" y="43501"/>
                      <a:pt x="105973" y="42510"/>
                    </a:cubicBezTo>
                    <a:lnTo>
                      <a:pt x="110192" y="8056"/>
                    </a:lnTo>
                    <a:cubicBezTo>
                      <a:pt x="110812" y="3470"/>
                      <a:pt x="114659" y="0"/>
                      <a:pt x="11925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r"/>
                <a:endParaRPr/>
              </a:p>
            </p:txBody>
          </p:sp>
          <p:sp>
            <p:nvSpPr>
              <p:cNvPr id="60" name="Text4">
                <a:extLst>
                  <a:ext uri="{FF2B5EF4-FFF2-40B4-BE49-F238E27FC236}">
                    <a16:creationId xmlns:a16="http://schemas.microsoft.com/office/drawing/2014/main" id="{4AE4E386-309C-BF5C-3DA5-A750BB2E72C7}"/>
                  </a:ext>
                </a:extLst>
              </p:cNvPr>
              <p:cNvSpPr/>
              <p:nvPr/>
            </p:nvSpPr>
            <p:spPr>
              <a:xfrm>
                <a:off x="8174051" y="3873178"/>
                <a:ext cx="2794907" cy="666320"/>
              </a:xfrm>
              <a:prstGeom prst="rect">
                <a:avLst/>
              </a:prstGeom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200" dirty="0"/>
                  <a:t>调整设置，优化使用体验。</a:t>
                </a:r>
                <a:endParaRPr lang="en-US" dirty="0"/>
              </a:p>
            </p:txBody>
          </p:sp>
          <p:sp>
            <p:nvSpPr>
              <p:cNvPr id="61" name="Bullet4">
                <a:extLst>
                  <a:ext uri="{FF2B5EF4-FFF2-40B4-BE49-F238E27FC236}">
                    <a16:creationId xmlns:a16="http://schemas.microsoft.com/office/drawing/2014/main" id="{300619A5-7780-97CC-0A5F-50E478314A29}"/>
                  </a:ext>
                </a:extLst>
              </p:cNvPr>
              <p:cNvSpPr txBox="1"/>
              <p:nvPr/>
            </p:nvSpPr>
            <p:spPr>
              <a:xfrm>
                <a:off x="8174051" y="3319020"/>
                <a:ext cx="2794907" cy="55415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algn="r">
                  <a:spcBef>
                    <a:spcPct val="0"/>
                  </a:spcBef>
                </a:pPr>
                <a:r>
                  <a:rPr lang="zh-CN" altLang="en-US" b="1" dirty="0"/>
                  <a:t>升级后的优化与设置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升级后的配置与优化</a:t>
            </a:r>
            <a:endParaRPr lang="en-US" dirty="0"/>
          </a:p>
        </p:txBody>
      </p:sp>
      <p:grpSp>
        <p:nvGrpSpPr>
          <p:cNvPr id="158" name="e2d29d2e-171c-4aac-b558-834483b5a6d2.source.5.zh-Hans.pptx">
            <a:extLst>
              <a:ext uri="{FF2B5EF4-FFF2-40B4-BE49-F238E27FC236}">
                <a16:creationId xmlns:a16="http://schemas.microsoft.com/office/drawing/2014/main" id="{E34C596C-DE6C-A5A7-1E94-5878DF88270C}"/>
              </a:ext>
            </a:extLst>
          </p:cNvPr>
          <p:cNvGrpSpPr/>
          <p:nvPr/>
        </p:nvGrpSpPr>
        <p:grpSpPr>
          <a:xfrm>
            <a:off x="660400" y="1130300"/>
            <a:ext cx="10858500" cy="5432059"/>
            <a:chOff x="660400" y="1130300"/>
            <a:chExt cx="10858500" cy="5432059"/>
          </a:xfrm>
        </p:grpSpPr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BAE9D6C1-3D5B-F071-CA3C-66340867EF86}"/>
                </a:ext>
              </a:extLst>
            </p:cNvPr>
            <p:cNvGrpSpPr/>
            <p:nvPr/>
          </p:nvGrpSpPr>
          <p:grpSpPr>
            <a:xfrm>
              <a:off x="4032654" y="3166207"/>
              <a:ext cx="4128449" cy="3396152"/>
              <a:chOff x="4032654" y="3166207"/>
              <a:chExt cx="4128449" cy="3396152"/>
            </a:xfrm>
          </p:grpSpPr>
          <p:sp>
            <p:nvSpPr>
              <p:cNvPr id="6" name="ïṥḷïḑé">
                <a:extLst>
                  <a:ext uri="{FF2B5EF4-FFF2-40B4-BE49-F238E27FC236}">
                    <a16:creationId xmlns:a16="http://schemas.microsoft.com/office/drawing/2014/main" id="{AD03BD4A-6DB7-4A05-9BF6-F6ECCFF4EAAF}"/>
                  </a:ext>
                </a:extLst>
              </p:cNvPr>
              <p:cNvSpPr/>
              <p:nvPr/>
            </p:nvSpPr>
            <p:spPr bwMode="auto">
              <a:xfrm>
                <a:off x="4555900" y="3889846"/>
                <a:ext cx="3083195" cy="2641672"/>
              </a:xfrm>
              <a:custGeom>
                <a:avLst/>
                <a:gdLst>
                  <a:gd name="connsiteX0" fmla="*/ 1822061 w 3644122"/>
                  <a:gd name="connsiteY0" fmla="*/ 0 h 3122273"/>
                  <a:gd name="connsiteX1" fmla="*/ 3644122 w 3644122"/>
                  <a:gd name="connsiteY1" fmla="*/ 1822061 h 3122273"/>
                  <a:gd name="connsiteX2" fmla="*/ 3110453 w 3644122"/>
                  <a:gd name="connsiteY2" fmla="*/ 3110453 h 3122273"/>
                  <a:gd name="connsiteX3" fmla="*/ 3097448 w 3644122"/>
                  <a:gd name="connsiteY3" fmla="*/ 3122273 h 3122273"/>
                  <a:gd name="connsiteX4" fmla="*/ 546675 w 3644122"/>
                  <a:gd name="connsiteY4" fmla="*/ 3122273 h 3122273"/>
                  <a:gd name="connsiteX5" fmla="*/ 533669 w 3644122"/>
                  <a:gd name="connsiteY5" fmla="*/ 3110453 h 3122273"/>
                  <a:gd name="connsiteX6" fmla="*/ 0 w 3644122"/>
                  <a:gd name="connsiteY6" fmla="*/ 1822061 h 3122273"/>
                  <a:gd name="connsiteX7" fmla="*/ 1822061 w 3644122"/>
                  <a:gd name="connsiteY7" fmla="*/ 0 h 3122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44122" h="3122273">
                    <a:moveTo>
                      <a:pt x="1822061" y="0"/>
                    </a:moveTo>
                    <a:cubicBezTo>
                      <a:pt x="2828358" y="0"/>
                      <a:pt x="3644122" y="815764"/>
                      <a:pt x="3644122" y="1822061"/>
                    </a:cubicBezTo>
                    <a:cubicBezTo>
                      <a:pt x="3644122" y="2325210"/>
                      <a:pt x="3440181" y="2780725"/>
                      <a:pt x="3110453" y="3110453"/>
                    </a:cubicBezTo>
                    <a:lnTo>
                      <a:pt x="3097448" y="3122273"/>
                    </a:lnTo>
                    <a:lnTo>
                      <a:pt x="546675" y="3122273"/>
                    </a:lnTo>
                    <a:lnTo>
                      <a:pt x="533669" y="3110453"/>
                    </a:lnTo>
                    <a:cubicBezTo>
                      <a:pt x="203941" y="2780725"/>
                      <a:pt x="0" y="2325210"/>
                      <a:pt x="0" y="1822061"/>
                    </a:cubicBezTo>
                    <a:cubicBezTo>
                      <a:pt x="0" y="815764"/>
                      <a:pt x="815764" y="0"/>
                      <a:pt x="1822061" y="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" name="îṣ1îde">
                <a:extLst>
                  <a:ext uri="{FF2B5EF4-FFF2-40B4-BE49-F238E27FC236}">
                    <a16:creationId xmlns:a16="http://schemas.microsoft.com/office/drawing/2014/main" id="{740A32CE-81A7-4434-AD44-014D2EFF1CB5}"/>
                  </a:ext>
                </a:extLst>
              </p:cNvPr>
              <p:cNvSpPr/>
              <p:nvPr/>
            </p:nvSpPr>
            <p:spPr bwMode="auto">
              <a:xfrm>
                <a:off x="4614657" y="6481955"/>
                <a:ext cx="2971865" cy="8040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ïṣḻïďe">
                <a:extLst>
                  <a:ext uri="{FF2B5EF4-FFF2-40B4-BE49-F238E27FC236}">
                    <a16:creationId xmlns:a16="http://schemas.microsoft.com/office/drawing/2014/main" id="{08740AEA-793C-4864-AFFF-189F9B3539B8}"/>
                  </a:ext>
                </a:extLst>
              </p:cNvPr>
              <p:cNvSpPr/>
              <p:nvPr/>
            </p:nvSpPr>
            <p:spPr bwMode="auto">
              <a:xfrm>
                <a:off x="5427977" y="5829445"/>
                <a:ext cx="1345226" cy="516443"/>
              </a:xfrm>
              <a:custGeom>
                <a:avLst/>
                <a:gdLst>
                  <a:gd name="T0" fmla="*/ 2028 w 2175"/>
                  <a:gd name="T1" fmla="*/ 835 h 835"/>
                  <a:gd name="T2" fmla="*/ 141 w 2175"/>
                  <a:gd name="T3" fmla="*/ 835 h 835"/>
                  <a:gd name="T4" fmla="*/ 0 w 2175"/>
                  <a:gd name="T5" fmla="*/ 0 h 835"/>
                  <a:gd name="T6" fmla="*/ 2175 w 2175"/>
                  <a:gd name="T7" fmla="*/ 0 h 835"/>
                  <a:gd name="T8" fmla="*/ 2028 w 2175"/>
                  <a:gd name="T9" fmla="*/ 835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5" h="835">
                    <a:moveTo>
                      <a:pt x="2028" y="835"/>
                    </a:moveTo>
                    <a:lnTo>
                      <a:pt x="141" y="835"/>
                    </a:lnTo>
                    <a:lnTo>
                      <a:pt x="0" y="0"/>
                    </a:lnTo>
                    <a:lnTo>
                      <a:pt x="2175" y="0"/>
                    </a:lnTo>
                    <a:lnTo>
                      <a:pt x="2028" y="835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î$ľïďe">
                <a:extLst>
                  <a:ext uri="{FF2B5EF4-FFF2-40B4-BE49-F238E27FC236}">
                    <a16:creationId xmlns:a16="http://schemas.microsoft.com/office/drawing/2014/main" id="{5918D6EB-6C8A-4254-AAAF-99250F1A76D0}"/>
                  </a:ext>
                </a:extLst>
              </p:cNvPr>
              <p:cNvSpPr/>
              <p:nvPr/>
            </p:nvSpPr>
            <p:spPr bwMode="auto">
              <a:xfrm>
                <a:off x="5427977" y="5829445"/>
                <a:ext cx="1345226" cy="516443"/>
              </a:xfrm>
              <a:custGeom>
                <a:avLst/>
                <a:gdLst>
                  <a:gd name="T0" fmla="*/ 2028 w 2175"/>
                  <a:gd name="T1" fmla="*/ 835 h 835"/>
                  <a:gd name="T2" fmla="*/ 141 w 2175"/>
                  <a:gd name="T3" fmla="*/ 835 h 835"/>
                  <a:gd name="T4" fmla="*/ 0 w 2175"/>
                  <a:gd name="T5" fmla="*/ 0 h 835"/>
                  <a:gd name="T6" fmla="*/ 2175 w 2175"/>
                  <a:gd name="T7" fmla="*/ 0 h 835"/>
                  <a:gd name="T8" fmla="*/ 2028 w 2175"/>
                  <a:gd name="T9" fmla="*/ 835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5" h="835">
                    <a:moveTo>
                      <a:pt x="2028" y="835"/>
                    </a:moveTo>
                    <a:lnTo>
                      <a:pt x="141" y="835"/>
                    </a:lnTo>
                    <a:lnTo>
                      <a:pt x="0" y="0"/>
                    </a:lnTo>
                    <a:lnTo>
                      <a:pt x="2175" y="0"/>
                    </a:lnTo>
                    <a:lnTo>
                      <a:pt x="2028" y="83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îṡḷiḑè">
                <a:extLst>
                  <a:ext uri="{FF2B5EF4-FFF2-40B4-BE49-F238E27FC236}">
                    <a16:creationId xmlns:a16="http://schemas.microsoft.com/office/drawing/2014/main" id="{CBCB2963-6B6F-4FE5-B362-1C1839683B91}"/>
                  </a:ext>
                </a:extLst>
              </p:cNvPr>
              <p:cNvSpPr/>
              <p:nvPr/>
            </p:nvSpPr>
            <p:spPr bwMode="auto">
              <a:xfrm>
                <a:off x="5427977" y="5183118"/>
                <a:ext cx="1345226" cy="646327"/>
              </a:xfrm>
              <a:custGeom>
                <a:avLst/>
                <a:gdLst>
                  <a:gd name="T0" fmla="*/ 874 w 920"/>
                  <a:gd name="T1" fmla="*/ 115 h 442"/>
                  <a:gd name="T2" fmla="*/ 591 w 920"/>
                  <a:gd name="T3" fmla="*/ 0 h 442"/>
                  <a:gd name="T4" fmla="*/ 459 w 920"/>
                  <a:gd name="T5" fmla="*/ 0 h 442"/>
                  <a:gd name="T6" fmla="*/ 328 w 920"/>
                  <a:gd name="T7" fmla="*/ 0 h 442"/>
                  <a:gd name="T8" fmla="*/ 45 w 920"/>
                  <a:gd name="T9" fmla="*/ 115 h 442"/>
                  <a:gd name="T10" fmla="*/ 0 w 920"/>
                  <a:gd name="T11" fmla="*/ 319 h 442"/>
                  <a:gd name="T12" fmla="*/ 0 w 920"/>
                  <a:gd name="T13" fmla="*/ 442 h 442"/>
                  <a:gd name="T14" fmla="*/ 920 w 920"/>
                  <a:gd name="T15" fmla="*/ 442 h 442"/>
                  <a:gd name="T16" fmla="*/ 920 w 920"/>
                  <a:gd name="T17" fmla="*/ 319 h 442"/>
                  <a:gd name="T18" fmla="*/ 920 w 920"/>
                  <a:gd name="T19" fmla="*/ 319 h 442"/>
                  <a:gd name="T20" fmla="*/ 874 w 920"/>
                  <a:gd name="T21" fmla="*/ 115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0" h="442">
                    <a:moveTo>
                      <a:pt x="874" y="115"/>
                    </a:moveTo>
                    <a:cubicBezTo>
                      <a:pt x="849" y="99"/>
                      <a:pt x="787" y="68"/>
                      <a:pt x="591" y="0"/>
                    </a:cubicBezTo>
                    <a:cubicBezTo>
                      <a:pt x="459" y="0"/>
                      <a:pt x="459" y="0"/>
                      <a:pt x="459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131" y="68"/>
                      <a:pt x="70" y="99"/>
                      <a:pt x="45" y="115"/>
                    </a:cubicBezTo>
                    <a:cubicBezTo>
                      <a:pt x="5" y="141"/>
                      <a:pt x="0" y="176"/>
                      <a:pt x="0" y="319"/>
                    </a:cubicBezTo>
                    <a:cubicBezTo>
                      <a:pt x="0" y="442"/>
                      <a:pt x="0" y="442"/>
                      <a:pt x="0" y="442"/>
                    </a:cubicBezTo>
                    <a:cubicBezTo>
                      <a:pt x="920" y="442"/>
                      <a:pt x="920" y="442"/>
                      <a:pt x="920" y="442"/>
                    </a:cubicBezTo>
                    <a:cubicBezTo>
                      <a:pt x="920" y="319"/>
                      <a:pt x="920" y="319"/>
                      <a:pt x="920" y="319"/>
                    </a:cubicBezTo>
                    <a:cubicBezTo>
                      <a:pt x="920" y="319"/>
                      <a:pt x="920" y="319"/>
                      <a:pt x="920" y="319"/>
                    </a:cubicBezTo>
                    <a:cubicBezTo>
                      <a:pt x="920" y="175"/>
                      <a:pt x="915" y="141"/>
                      <a:pt x="874" y="11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íṣľiḑê">
                <a:extLst>
                  <a:ext uri="{FF2B5EF4-FFF2-40B4-BE49-F238E27FC236}">
                    <a16:creationId xmlns:a16="http://schemas.microsoft.com/office/drawing/2014/main" id="{3BA481FA-CC29-4FD5-A5FB-7E6007EB6629}"/>
                  </a:ext>
                </a:extLst>
              </p:cNvPr>
              <p:cNvSpPr/>
              <p:nvPr/>
            </p:nvSpPr>
            <p:spPr bwMode="auto">
              <a:xfrm>
                <a:off x="5936998" y="4690178"/>
                <a:ext cx="318525" cy="663645"/>
              </a:xfrm>
              <a:custGeom>
                <a:avLst/>
                <a:gdLst>
                  <a:gd name="T0" fmla="*/ 0 w 218"/>
                  <a:gd name="T1" fmla="*/ 135 h 454"/>
                  <a:gd name="T2" fmla="*/ 0 w 218"/>
                  <a:gd name="T3" fmla="*/ 299 h 454"/>
                  <a:gd name="T4" fmla="*/ 0 w 218"/>
                  <a:gd name="T5" fmla="*/ 381 h 454"/>
                  <a:gd name="T6" fmla="*/ 218 w 218"/>
                  <a:gd name="T7" fmla="*/ 381 h 454"/>
                  <a:gd name="T8" fmla="*/ 218 w 218"/>
                  <a:gd name="T9" fmla="*/ 299 h 454"/>
                  <a:gd name="T10" fmla="*/ 218 w 218"/>
                  <a:gd name="T11" fmla="*/ 135 h 454"/>
                  <a:gd name="T12" fmla="*/ 0 w 218"/>
                  <a:gd name="T13" fmla="*/ 135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454">
                    <a:moveTo>
                      <a:pt x="0" y="135"/>
                    </a:moveTo>
                    <a:cubicBezTo>
                      <a:pt x="0" y="299"/>
                      <a:pt x="0" y="299"/>
                      <a:pt x="0" y="299"/>
                    </a:cubicBezTo>
                    <a:cubicBezTo>
                      <a:pt x="0" y="381"/>
                      <a:pt x="0" y="381"/>
                      <a:pt x="0" y="381"/>
                    </a:cubicBezTo>
                    <a:cubicBezTo>
                      <a:pt x="63" y="451"/>
                      <a:pt x="161" y="454"/>
                      <a:pt x="218" y="381"/>
                    </a:cubicBezTo>
                    <a:cubicBezTo>
                      <a:pt x="218" y="299"/>
                      <a:pt x="218" y="299"/>
                      <a:pt x="218" y="299"/>
                    </a:cubicBezTo>
                    <a:cubicBezTo>
                      <a:pt x="218" y="135"/>
                      <a:pt x="218" y="135"/>
                      <a:pt x="218" y="135"/>
                    </a:cubicBezTo>
                    <a:cubicBezTo>
                      <a:pt x="218" y="0"/>
                      <a:pt x="0" y="0"/>
                      <a:pt x="0" y="135"/>
                    </a:cubicBezTo>
                  </a:path>
                </a:pathLst>
              </a:custGeom>
              <a:solidFill>
                <a:srgbClr val="EAB9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ïṡľïďè">
                <a:extLst>
                  <a:ext uri="{FF2B5EF4-FFF2-40B4-BE49-F238E27FC236}">
                    <a16:creationId xmlns:a16="http://schemas.microsoft.com/office/drawing/2014/main" id="{2D8E0860-CC51-46F5-96B0-B34B5240235D}"/>
                  </a:ext>
                </a:extLst>
              </p:cNvPr>
              <p:cNvSpPr/>
              <p:nvPr/>
            </p:nvSpPr>
            <p:spPr bwMode="auto">
              <a:xfrm>
                <a:off x="5936998" y="5099622"/>
                <a:ext cx="318525" cy="107000"/>
              </a:xfrm>
              <a:custGeom>
                <a:avLst/>
                <a:gdLst>
                  <a:gd name="T0" fmla="*/ 218 w 218"/>
                  <a:gd name="T1" fmla="*/ 0 h 73"/>
                  <a:gd name="T2" fmla="*/ 0 w 218"/>
                  <a:gd name="T3" fmla="*/ 0 h 73"/>
                  <a:gd name="T4" fmla="*/ 0 w 218"/>
                  <a:gd name="T5" fmla="*/ 6 h 73"/>
                  <a:gd name="T6" fmla="*/ 98 w 218"/>
                  <a:gd name="T7" fmla="*/ 73 h 73"/>
                  <a:gd name="T8" fmla="*/ 126 w 218"/>
                  <a:gd name="T9" fmla="*/ 73 h 73"/>
                  <a:gd name="T10" fmla="*/ 213 w 218"/>
                  <a:gd name="T11" fmla="*/ 17 h 73"/>
                  <a:gd name="T12" fmla="*/ 218 w 218"/>
                  <a:gd name="T13" fmla="*/ 11 h 73"/>
                  <a:gd name="T14" fmla="*/ 218 w 218"/>
                  <a:gd name="T15" fmla="*/ 11 h 73"/>
                  <a:gd name="T16" fmla="*/ 218 w 218"/>
                  <a:gd name="T1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8" h="73">
                    <a:moveTo>
                      <a:pt x="2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9" y="63"/>
                      <a:pt x="98" y="73"/>
                    </a:cubicBezTo>
                    <a:cubicBezTo>
                      <a:pt x="126" y="73"/>
                      <a:pt x="126" y="73"/>
                      <a:pt x="126" y="73"/>
                    </a:cubicBezTo>
                    <a:cubicBezTo>
                      <a:pt x="164" y="65"/>
                      <a:pt x="200" y="30"/>
                      <a:pt x="213" y="17"/>
                    </a:cubicBezTo>
                    <a:cubicBezTo>
                      <a:pt x="218" y="11"/>
                      <a:pt x="218" y="11"/>
                      <a:pt x="218" y="11"/>
                    </a:cubicBezTo>
                    <a:cubicBezTo>
                      <a:pt x="218" y="11"/>
                      <a:pt x="218" y="11"/>
                      <a:pt x="218" y="11"/>
                    </a:cubicBezTo>
                    <a:cubicBezTo>
                      <a:pt x="218" y="0"/>
                      <a:pt x="218" y="0"/>
                      <a:pt x="218" y="0"/>
                    </a:cubicBezTo>
                  </a:path>
                </a:pathLst>
              </a:custGeom>
              <a:solidFill>
                <a:srgbClr val="D7AA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íśḷide">
                <a:extLst>
                  <a:ext uri="{FF2B5EF4-FFF2-40B4-BE49-F238E27FC236}">
                    <a16:creationId xmlns:a16="http://schemas.microsoft.com/office/drawing/2014/main" id="{6DF05EB7-2BBF-4724-A2EE-7D8E1F80A34D}"/>
                  </a:ext>
                </a:extLst>
              </p:cNvPr>
              <p:cNvSpPr/>
              <p:nvPr/>
            </p:nvSpPr>
            <p:spPr bwMode="auto">
              <a:xfrm>
                <a:off x="5639502" y="4322792"/>
                <a:ext cx="920320" cy="849811"/>
              </a:xfrm>
              <a:custGeom>
                <a:avLst/>
                <a:gdLst>
                  <a:gd name="T0" fmla="*/ 314 w 629"/>
                  <a:gd name="T1" fmla="*/ 0 h 581"/>
                  <a:gd name="T2" fmla="*/ 141 w 629"/>
                  <a:gd name="T3" fmla="*/ 464 h 581"/>
                  <a:gd name="T4" fmla="*/ 314 w 629"/>
                  <a:gd name="T5" fmla="*/ 581 h 581"/>
                  <a:gd name="T6" fmla="*/ 488 w 629"/>
                  <a:gd name="T7" fmla="*/ 464 h 581"/>
                  <a:gd name="T8" fmla="*/ 314 w 629"/>
                  <a:gd name="T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9" h="581">
                    <a:moveTo>
                      <a:pt x="314" y="0"/>
                    </a:moveTo>
                    <a:cubicBezTo>
                      <a:pt x="0" y="0"/>
                      <a:pt x="120" y="431"/>
                      <a:pt x="141" y="464"/>
                    </a:cubicBezTo>
                    <a:cubicBezTo>
                      <a:pt x="163" y="501"/>
                      <a:pt x="263" y="581"/>
                      <a:pt x="314" y="581"/>
                    </a:cubicBezTo>
                    <a:cubicBezTo>
                      <a:pt x="365" y="581"/>
                      <a:pt x="465" y="501"/>
                      <a:pt x="488" y="464"/>
                    </a:cubicBezTo>
                    <a:cubicBezTo>
                      <a:pt x="508" y="431"/>
                      <a:pt x="629" y="0"/>
                      <a:pt x="314" y="0"/>
                    </a:cubicBezTo>
                  </a:path>
                </a:pathLst>
              </a:custGeom>
              <a:solidFill>
                <a:srgbClr val="EAB9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í$ľîdé">
                <a:extLst>
                  <a:ext uri="{FF2B5EF4-FFF2-40B4-BE49-F238E27FC236}">
                    <a16:creationId xmlns:a16="http://schemas.microsoft.com/office/drawing/2014/main" id="{71580137-A987-4915-8756-E82A8553367B}"/>
                  </a:ext>
                </a:extLst>
              </p:cNvPr>
              <p:cNvSpPr/>
              <p:nvPr/>
            </p:nvSpPr>
            <p:spPr bwMode="auto">
              <a:xfrm>
                <a:off x="5877004" y="5317331"/>
                <a:ext cx="418102" cy="512114"/>
              </a:xfrm>
              <a:custGeom>
                <a:avLst/>
                <a:gdLst>
                  <a:gd name="T0" fmla="*/ 152 w 286"/>
                  <a:gd name="T1" fmla="*/ 0 h 350"/>
                  <a:gd name="T2" fmla="*/ 0 w 286"/>
                  <a:gd name="T3" fmla="*/ 44 h 350"/>
                  <a:gd name="T4" fmla="*/ 58 w 286"/>
                  <a:gd name="T5" fmla="*/ 350 h 350"/>
                  <a:gd name="T6" fmla="*/ 263 w 286"/>
                  <a:gd name="T7" fmla="*/ 350 h 350"/>
                  <a:gd name="T8" fmla="*/ 286 w 286"/>
                  <a:gd name="T9" fmla="*/ 45 h 350"/>
                  <a:gd name="T10" fmla="*/ 152 w 286"/>
                  <a:gd name="T11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6" h="350">
                    <a:moveTo>
                      <a:pt x="152" y="0"/>
                    </a:moveTo>
                    <a:cubicBezTo>
                      <a:pt x="152" y="0"/>
                      <a:pt x="0" y="35"/>
                      <a:pt x="0" y="44"/>
                    </a:cubicBezTo>
                    <a:cubicBezTo>
                      <a:pt x="0" y="53"/>
                      <a:pt x="58" y="350"/>
                      <a:pt x="58" y="350"/>
                    </a:cubicBezTo>
                    <a:cubicBezTo>
                      <a:pt x="263" y="350"/>
                      <a:pt x="263" y="350"/>
                      <a:pt x="263" y="350"/>
                    </a:cubicBezTo>
                    <a:cubicBezTo>
                      <a:pt x="286" y="45"/>
                      <a:pt x="286" y="45"/>
                      <a:pt x="286" y="45"/>
                    </a:cubicBezTo>
                    <a:cubicBezTo>
                      <a:pt x="152" y="0"/>
                      <a:pt x="152" y="0"/>
                      <a:pt x="15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ïşľíḓé">
                <a:extLst>
                  <a:ext uri="{FF2B5EF4-FFF2-40B4-BE49-F238E27FC236}">
                    <a16:creationId xmlns:a16="http://schemas.microsoft.com/office/drawing/2014/main" id="{0756323C-865C-409C-8469-25359FA4BE49}"/>
                  </a:ext>
                </a:extLst>
              </p:cNvPr>
              <p:cNvSpPr/>
              <p:nvPr/>
            </p:nvSpPr>
            <p:spPr bwMode="auto">
              <a:xfrm>
                <a:off x="6028535" y="5316095"/>
                <a:ext cx="136069" cy="132976"/>
              </a:xfrm>
              <a:custGeom>
                <a:avLst/>
                <a:gdLst>
                  <a:gd name="T0" fmla="*/ 0 w 220"/>
                  <a:gd name="T1" fmla="*/ 121 h 215"/>
                  <a:gd name="T2" fmla="*/ 64 w 220"/>
                  <a:gd name="T3" fmla="*/ 215 h 215"/>
                  <a:gd name="T4" fmla="*/ 159 w 220"/>
                  <a:gd name="T5" fmla="*/ 215 h 215"/>
                  <a:gd name="T6" fmla="*/ 220 w 220"/>
                  <a:gd name="T7" fmla="*/ 121 h 215"/>
                  <a:gd name="T8" fmla="*/ 114 w 220"/>
                  <a:gd name="T9" fmla="*/ 0 h 215"/>
                  <a:gd name="T10" fmla="*/ 0 w 220"/>
                  <a:gd name="T11" fmla="*/ 12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15">
                    <a:moveTo>
                      <a:pt x="0" y="121"/>
                    </a:moveTo>
                    <a:lnTo>
                      <a:pt x="64" y="215"/>
                    </a:lnTo>
                    <a:lnTo>
                      <a:pt x="159" y="215"/>
                    </a:lnTo>
                    <a:lnTo>
                      <a:pt x="220" y="121"/>
                    </a:lnTo>
                    <a:lnTo>
                      <a:pt x="114" y="0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E74C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iş1íďê">
                <a:extLst>
                  <a:ext uri="{FF2B5EF4-FFF2-40B4-BE49-F238E27FC236}">
                    <a16:creationId xmlns:a16="http://schemas.microsoft.com/office/drawing/2014/main" id="{22C4895C-8B0D-456D-B8B3-FCD9A00B88B1}"/>
                  </a:ext>
                </a:extLst>
              </p:cNvPr>
              <p:cNvSpPr/>
              <p:nvPr/>
            </p:nvSpPr>
            <p:spPr bwMode="auto">
              <a:xfrm>
                <a:off x="6028535" y="5316095"/>
                <a:ext cx="136069" cy="132976"/>
              </a:xfrm>
              <a:custGeom>
                <a:avLst/>
                <a:gdLst>
                  <a:gd name="T0" fmla="*/ 0 w 220"/>
                  <a:gd name="T1" fmla="*/ 121 h 215"/>
                  <a:gd name="T2" fmla="*/ 64 w 220"/>
                  <a:gd name="T3" fmla="*/ 215 h 215"/>
                  <a:gd name="T4" fmla="*/ 159 w 220"/>
                  <a:gd name="T5" fmla="*/ 215 h 215"/>
                  <a:gd name="T6" fmla="*/ 220 w 220"/>
                  <a:gd name="T7" fmla="*/ 121 h 215"/>
                  <a:gd name="T8" fmla="*/ 114 w 220"/>
                  <a:gd name="T9" fmla="*/ 0 h 215"/>
                  <a:gd name="T10" fmla="*/ 0 w 220"/>
                  <a:gd name="T11" fmla="*/ 12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15">
                    <a:moveTo>
                      <a:pt x="0" y="121"/>
                    </a:moveTo>
                    <a:lnTo>
                      <a:pt x="64" y="215"/>
                    </a:lnTo>
                    <a:lnTo>
                      <a:pt x="159" y="215"/>
                    </a:lnTo>
                    <a:lnTo>
                      <a:pt x="220" y="121"/>
                    </a:lnTo>
                    <a:lnTo>
                      <a:pt x="114" y="0"/>
                    </a:lnTo>
                    <a:lnTo>
                      <a:pt x="0" y="12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íšļïḋè">
                <a:extLst>
                  <a:ext uri="{FF2B5EF4-FFF2-40B4-BE49-F238E27FC236}">
                    <a16:creationId xmlns:a16="http://schemas.microsoft.com/office/drawing/2014/main" id="{503ED06B-215A-461C-86DD-9FA20B2C8108}"/>
                  </a:ext>
                </a:extLst>
              </p:cNvPr>
              <p:cNvSpPr/>
              <p:nvPr/>
            </p:nvSpPr>
            <p:spPr bwMode="auto">
              <a:xfrm>
                <a:off x="6012454" y="5449070"/>
                <a:ext cx="170086" cy="380374"/>
              </a:xfrm>
              <a:custGeom>
                <a:avLst/>
                <a:gdLst>
                  <a:gd name="T0" fmla="*/ 90 w 275"/>
                  <a:gd name="T1" fmla="*/ 0 h 615"/>
                  <a:gd name="T2" fmla="*/ 0 w 275"/>
                  <a:gd name="T3" fmla="*/ 615 h 615"/>
                  <a:gd name="T4" fmla="*/ 275 w 275"/>
                  <a:gd name="T5" fmla="*/ 615 h 615"/>
                  <a:gd name="T6" fmla="*/ 185 w 275"/>
                  <a:gd name="T7" fmla="*/ 0 h 615"/>
                  <a:gd name="T8" fmla="*/ 90 w 275"/>
                  <a:gd name="T9" fmla="*/ 0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5" h="615">
                    <a:moveTo>
                      <a:pt x="90" y="0"/>
                    </a:moveTo>
                    <a:lnTo>
                      <a:pt x="0" y="615"/>
                    </a:lnTo>
                    <a:lnTo>
                      <a:pt x="275" y="615"/>
                    </a:lnTo>
                    <a:lnTo>
                      <a:pt x="185" y="0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28A8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íṩḷïḑè">
                <a:extLst>
                  <a:ext uri="{FF2B5EF4-FFF2-40B4-BE49-F238E27FC236}">
                    <a16:creationId xmlns:a16="http://schemas.microsoft.com/office/drawing/2014/main" id="{D3925952-4CB4-4471-B596-EEE88ED55F23}"/>
                  </a:ext>
                </a:extLst>
              </p:cNvPr>
              <p:cNvSpPr/>
              <p:nvPr/>
            </p:nvSpPr>
            <p:spPr bwMode="auto">
              <a:xfrm>
                <a:off x="6012454" y="5449070"/>
                <a:ext cx="170086" cy="380374"/>
              </a:xfrm>
              <a:custGeom>
                <a:avLst/>
                <a:gdLst>
                  <a:gd name="T0" fmla="*/ 90 w 275"/>
                  <a:gd name="T1" fmla="*/ 0 h 615"/>
                  <a:gd name="T2" fmla="*/ 0 w 275"/>
                  <a:gd name="T3" fmla="*/ 615 h 615"/>
                  <a:gd name="T4" fmla="*/ 275 w 275"/>
                  <a:gd name="T5" fmla="*/ 615 h 615"/>
                  <a:gd name="T6" fmla="*/ 185 w 275"/>
                  <a:gd name="T7" fmla="*/ 0 h 615"/>
                  <a:gd name="T8" fmla="*/ 90 w 275"/>
                  <a:gd name="T9" fmla="*/ 0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5" h="615">
                    <a:moveTo>
                      <a:pt x="90" y="0"/>
                    </a:moveTo>
                    <a:lnTo>
                      <a:pt x="0" y="615"/>
                    </a:lnTo>
                    <a:lnTo>
                      <a:pt x="275" y="615"/>
                    </a:lnTo>
                    <a:lnTo>
                      <a:pt x="185" y="0"/>
                    </a:lnTo>
                    <a:lnTo>
                      <a:pt x="9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îṣḷïḋe">
                <a:extLst>
                  <a:ext uri="{FF2B5EF4-FFF2-40B4-BE49-F238E27FC236}">
                    <a16:creationId xmlns:a16="http://schemas.microsoft.com/office/drawing/2014/main" id="{FB79E2AD-8765-46AB-8BBE-9BD1F27BA7E4}"/>
                  </a:ext>
                </a:extLst>
              </p:cNvPr>
              <p:cNvSpPr/>
              <p:nvPr/>
            </p:nvSpPr>
            <p:spPr bwMode="auto">
              <a:xfrm>
                <a:off x="5925247" y="5118794"/>
                <a:ext cx="173797" cy="334605"/>
              </a:xfrm>
              <a:custGeom>
                <a:avLst/>
                <a:gdLst>
                  <a:gd name="T0" fmla="*/ 23 w 281"/>
                  <a:gd name="T1" fmla="*/ 0 h 541"/>
                  <a:gd name="T2" fmla="*/ 0 w 281"/>
                  <a:gd name="T3" fmla="*/ 87 h 541"/>
                  <a:gd name="T4" fmla="*/ 63 w 281"/>
                  <a:gd name="T5" fmla="*/ 541 h 541"/>
                  <a:gd name="T6" fmla="*/ 281 w 281"/>
                  <a:gd name="T7" fmla="*/ 321 h 541"/>
                  <a:gd name="T8" fmla="*/ 23 w 281"/>
                  <a:gd name="T9" fmla="*/ 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1" h="541">
                    <a:moveTo>
                      <a:pt x="23" y="0"/>
                    </a:moveTo>
                    <a:lnTo>
                      <a:pt x="0" y="87"/>
                    </a:lnTo>
                    <a:lnTo>
                      <a:pt x="63" y="541"/>
                    </a:lnTo>
                    <a:lnTo>
                      <a:pt x="281" y="32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ïṡļiḓè">
                <a:extLst>
                  <a:ext uri="{FF2B5EF4-FFF2-40B4-BE49-F238E27FC236}">
                    <a16:creationId xmlns:a16="http://schemas.microsoft.com/office/drawing/2014/main" id="{2CB02905-23E4-4A89-B900-AF78115DBD30}"/>
                  </a:ext>
                </a:extLst>
              </p:cNvPr>
              <p:cNvSpPr/>
              <p:nvPr/>
            </p:nvSpPr>
            <p:spPr bwMode="auto">
              <a:xfrm>
                <a:off x="5925247" y="5118794"/>
                <a:ext cx="173797" cy="334605"/>
              </a:xfrm>
              <a:custGeom>
                <a:avLst/>
                <a:gdLst>
                  <a:gd name="T0" fmla="*/ 23 w 281"/>
                  <a:gd name="T1" fmla="*/ 0 h 541"/>
                  <a:gd name="T2" fmla="*/ 0 w 281"/>
                  <a:gd name="T3" fmla="*/ 87 h 541"/>
                  <a:gd name="T4" fmla="*/ 63 w 281"/>
                  <a:gd name="T5" fmla="*/ 541 h 541"/>
                  <a:gd name="T6" fmla="*/ 281 w 281"/>
                  <a:gd name="T7" fmla="*/ 321 h 541"/>
                  <a:gd name="T8" fmla="*/ 23 w 281"/>
                  <a:gd name="T9" fmla="*/ 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1" h="541">
                    <a:moveTo>
                      <a:pt x="23" y="0"/>
                    </a:moveTo>
                    <a:lnTo>
                      <a:pt x="0" y="87"/>
                    </a:lnTo>
                    <a:lnTo>
                      <a:pt x="63" y="541"/>
                    </a:lnTo>
                    <a:lnTo>
                      <a:pt x="281" y="321"/>
                    </a:lnTo>
                    <a:lnTo>
                      <a:pt x="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iṣliḍé">
                <a:extLst>
                  <a:ext uri="{FF2B5EF4-FFF2-40B4-BE49-F238E27FC236}">
                    <a16:creationId xmlns:a16="http://schemas.microsoft.com/office/drawing/2014/main" id="{D9716C19-CEC4-46EA-954B-5FEBECCE4026}"/>
                  </a:ext>
                </a:extLst>
              </p:cNvPr>
              <p:cNvSpPr/>
              <p:nvPr/>
            </p:nvSpPr>
            <p:spPr bwMode="auto">
              <a:xfrm>
                <a:off x="6099043" y="5118794"/>
                <a:ext cx="168231" cy="337698"/>
              </a:xfrm>
              <a:custGeom>
                <a:avLst/>
                <a:gdLst>
                  <a:gd name="T0" fmla="*/ 253 w 272"/>
                  <a:gd name="T1" fmla="*/ 0 h 546"/>
                  <a:gd name="T2" fmla="*/ 272 w 272"/>
                  <a:gd name="T3" fmla="*/ 85 h 546"/>
                  <a:gd name="T4" fmla="*/ 213 w 272"/>
                  <a:gd name="T5" fmla="*/ 546 h 546"/>
                  <a:gd name="T6" fmla="*/ 0 w 272"/>
                  <a:gd name="T7" fmla="*/ 321 h 546"/>
                  <a:gd name="T8" fmla="*/ 253 w 272"/>
                  <a:gd name="T9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546">
                    <a:moveTo>
                      <a:pt x="253" y="0"/>
                    </a:moveTo>
                    <a:lnTo>
                      <a:pt x="272" y="85"/>
                    </a:lnTo>
                    <a:lnTo>
                      <a:pt x="213" y="546"/>
                    </a:lnTo>
                    <a:lnTo>
                      <a:pt x="0" y="321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ïŝliḋe">
                <a:extLst>
                  <a:ext uri="{FF2B5EF4-FFF2-40B4-BE49-F238E27FC236}">
                    <a16:creationId xmlns:a16="http://schemas.microsoft.com/office/drawing/2014/main" id="{9715475E-DDE5-4A61-BEB8-04242AADA8EF}"/>
                  </a:ext>
                </a:extLst>
              </p:cNvPr>
              <p:cNvSpPr/>
              <p:nvPr/>
            </p:nvSpPr>
            <p:spPr bwMode="auto">
              <a:xfrm>
                <a:off x="5936998" y="5115702"/>
                <a:ext cx="158953" cy="199155"/>
              </a:xfrm>
              <a:custGeom>
                <a:avLst/>
                <a:gdLst>
                  <a:gd name="T0" fmla="*/ 2 w 257"/>
                  <a:gd name="T1" fmla="*/ 0 h 322"/>
                  <a:gd name="T2" fmla="*/ 0 w 257"/>
                  <a:gd name="T3" fmla="*/ 0 h 322"/>
                  <a:gd name="T4" fmla="*/ 0 w 257"/>
                  <a:gd name="T5" fmla="*/ 5 h 322"/>
                  <a:gd name="T6" fmla="*/ 2 w 257"/>
                  <a:gd name="T7" fmla="*/ 7 h 322"/>
                  <a:gd name="T8" fmla="*/ 4 w 257"/>
                  <a:gd name="T9" fmla="*/ 5 h 322"/>
                  <a:gd name="T10" fmla="*/ 257 w 257"/>
                  <a:gd name="T11" fmla="*/ 322 h 322"/>
                  <a:gd name="T12" fmla="*/ 257 w 257"/>
                  <a:gd name="T13" fmla="*/ 315 h 322"/>
                  <a:gd name="T14" fmla="*/ 2 w 257"/>
                  <a:gd name="T15" fmla="*/ 0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7" h="322">
                    <a:moveTo>
                      <a:pt x="2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4" y="5"/>
                    </a:lnTo>
                    <a:lnTo>
                      <a:pt x="257" y="322"/>
                    </a:lnTo>
                    <a:lnTo>
                      <a:pt x="257" y="31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DEB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ïsľïḑe">
                <a:extLst>
                  <a:ext uri="{FF2B5EF4-FFF2-40B4-BE49-F238E27FC236}">
                    <a16:creationId xmlns:a16="http://schemas.microsoft.com/office/drawing/2014/main" id="{A8E180E3-BC32-4A3D-992B-350B9EA33DBF}"/>
                  </a:ext>
                </a:extLst>
              </p:cNvPr>
              <p:cNvSpPr/>
              <p:nvPr/>
            </p:nvSpPr>
            <p:spPr bwMode="auto">
              <a:xfrm>
                <a:off x="5936998" y="5115702"/>
                <a:ext cx="158953" cy="199155"/>
              </a:xfrm>
              <a:custGeom>
                <a:avLst/>
                <a:gdLst>
                  <a:gd name="T0" fmla="*/ 2 w 257"/>
                  <a:gd name="T1" fmla="*/ 0 h 322"/>
                  <a:gd name="T2" fmla="*/ 0 w 257"/>
                  <a:gd name="T3" fmla="*/ 0 h 322"/>
                  <a:gd name="T4" fmla="*/ 0 w 257"/>
                  <a:gd name="T5" fmla="*/ 5 h 322"/>
                  <a:gd name="T6" fmla="*/ 2 w 257"/>
                  <a:gd name="T7" fmla="*/ 7 h 322"/>
                  <a:gd name="T8" fmla="*/ 4 w 257"/>
                  <a:gd name="T9" fmla="*/ 5 h 322"/>
                  <a:gd name="T10" fmla="*/ 257 w 257"/>
                  <a:gd name="T11" fmla="*/ 322 h 322"/>
                  <a:gd name="T12" fmla="*/ 257 w 257"/>
                  <a:gd name="T13" fmla="*/ 315 h 322"/>
                  <a:gd name="T14" fmla="*/ 2 w 257"/>
                  <a:gd name="T15" fmla="*/ 0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7" h="322">
                    <a:moveTo>
                      <a:pt x="2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4" y="5"/>
                    </a:lnTo>
                    <a:lnTo>
                      <a:pt x="257" y="322"/>
                    </a:lnTo>
                    <a:lnTo>
                      <a:pt x="257" y="315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îṥ1îdê">
                <a:extLst>
                  <a:ext uri="{FF2B5EF4-FFF2-40B4-BE49-F238E27FC236}">
                    <a16:creationId xmlns:a16="http://schemas.microsoft.com/office/drawing/2014/main" id="{CD5A9B78-02EB-4CC9-A03E-68A0BD5CBF53}"/>
                  </a:ext>
                </a:extLst>
              </p:cNvPr>
              <p:cNvSpPr/>
              <p:nvPr/>
            </p:nvSpPr>
            <p:spPr bwMode="auto">
              <a:xfrm>
                <a:off x="5938235" y="5118794"/>
                <a:ext cx="157717" cy="197299"/>
              </a:xfrm>
              <a:custGeom>
                <a:avLst/>
                <a:gdLst>
                  <a:gd name="T0" fmla="*/ 2 w 255"/>
                  <a:gd name="T1" fmla="*/ 0 h 319"/>
                  <a:gd name="T2" fmla="*/ 0 w 255"/>
                  <a:gd name="T3" fmla="*/ 2 h 319"/>
                  <a:gd name="T4" fmla="*/ 255 w 255"/>
                  <a:gd name="T5" fmla="*/ 319 h 319"/>
                  <a:gd name="T6" fmla="*/ 255 w 255"/>
                  <a:gd name="T7" fmla="*/ 317 h 319"/>
                  <a:gd name="T8" fmla="*/ 2 w 255"/>
                  <a:gd name="T9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319">
                    <a:moveTo>
                      <a:pt x="2" y="0"/>
                    </a:moveTo>
                    <a:lnTo>
                      <a:pt x="0" y="2"/>
                    </a:lnTo>
                    <a:lnTo>
                      <a:pt x="255" y="319"/>
                    </a:lnTo>
                    <a:lnTo>
                      <a:pt x="255" y="31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ïṡḷîďè">
                <a:extLst>
                  <a:ext uri="{FF2B5EF4-FFF2-40B4-BE49-F238E27FC236}">
                    <a16:creationId xmlns:a16="http://schemas.microsoft.com/office/drawing/2014/main" id="{67FC2BAE-8BD2-406E-B0DE-FA36BAB417EB}"/>
                  </a:ext>
                </a:extLst>
              </p:cNvPr>
              <p:cNvSpPr/>
              <p:nvPr/>
            </p:nvSpPr>
            <p:spPr bwMode="auto">
              <a:xfrm>
                <a:off x="5938235" y="5118794"/>
                <a:ext cx="157717" cy="197299"/>
              </a:xfrm>
              <a:custGeom>
                <a:avLst/>
                <a:gdLst>
                  <a:gd name="T0" fmla="*/ 2 w 255"/>
                  <a:gd name="T1" fmla="*/ 0 h 319"/>
                  <a:gd name="T2" fmla="*/ 0 w 255"/>
                  <a:gd name="T3" fmla="*/ 2 h 319"/>
                  <a:gd name="T4" fmla="*/ 255 w 255"/>
                  <a:gd name="T5" fmla="*/ 319 h 319"/>
                  <a:gd name="T6" fmla="*/ 255 w 255"/>
                  <a:gd name="T7" fmla="*/ 317 h 319"/>
                  <a:gd name="T8" fmla="*/ 2 w 255"/>
                  <a:gd name="T9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319">
                    <a:moveTo>
                      <a:pt x="2" y="0"/>
                    </a:moveTo>
                    <a:lnTo>
                      <a:pt x="0" y="2"/>
                    </a:lnTo>
                    <a:lnTo>
                      <a:pt x="255" y="319"/>
                    </a:lnTo>
                    <a:lnTo>
                      <a:pt x="255" y="317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íṡlidé">
                <a:extLst>
                  <a:ext uri="{FF2B5EF4-FFF2-40B4-BE49-F238E27FC236}">
                    <a16:creationId xmlns:a16="http://schemas.microsoft.com/office/drawing/2014/main" id="{A6A54615-BA13-4F02-86AC-AE6D61231219}"/>
                  </a:ext>
                </a:extLst>
              </p:cNvPr>
              <p:cNvSpPr/>
              <p:nvPr/>
            </p:nvSpPr>
            <p:spPr bwMode="auto">
              <a:xfrm>
                <a:off x="5966067" y="5320424"/>
                <a:ext cx="128647" cy="175652"/>
              </a:xfrm>
              <a:custGeom>
                <a:avLst/>
                <a:gdLst>
                  <a:gd name="T0" fmla="*/ 111 w 208"/>
                  <a:gd name="T1" fmla="*/ 123 h 284"/>
                  <a:gd name="T2" fmla="*/ 2 w 208"/>
                  <a:gd name="T3" fmla="*/ 255 h 284"/>
                  <a:gd name="T4" fmla="*/ 0 w 208"/>
                  <a:gd name="T5" fmla="*/ 232 h 284"/>
                  <a:gd name="T6" fmla="*/ 7 w 208"/>
                  <a:gd name="T7" fmla="*/ 284 h 284"/>
                  <a:gd name="T8" fmla="*/ 116 w 208"/>
                  <a:gd name="T9" fmla="*/ 132 h 284"/>
                  <a:gd name="T10" fmla="*/ 111 w 208"/>
                  <a:gd name="T11" fmla="*/ 123 h 284"/>
                  <a:gd name="T12" fmla="*/ 104 w 208"/>
                  <a:gd name="T13" fmla="*/ 114 h 284"/>
                  <a:gd name="T14" fmla="*/ 0 w 208"/>
                  <a:gd name="T15" fmla="*/ 225 h 284"/>
                  <a:gd name="T16" fmla="*/ 0 w 208"/>
                  <a:gd name="T17" fmla="*/ 227 h 284"/>
                  <a:gd name="T18" fmla="*/ 104 w 208"/>
                  <a:gd name="T19" fmla="*/ 114 h 284"/>
                  <a:gd name="T20" fmla="*/ 104 w 208"/>
                  <a:gd name="T21" fmla="*/ 114 h 284"/>
                  <a:gd name="T22" fmla="*/ 208 w 208"/>
                  <a:gd name="T23" fmla="*/ 0 h 284"/>
                  <a:gd name="T24" fmla="*/ 196 w 208"/>
                  <a:gd name="T25" fmla="*/ 12 h 284"/>
                  <a:gd name="T26" fmla="*/ 165 w 208"/>
                  <a:gd name="T27" fmla="*/ 45 h 284"/>
                  <a:gd name="T28" fmla="*/ 208 w 208"/>
                  <a:gd name="T2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8" h="284">
                    <a:moveTo>
                      <a:pt x="111" y="123"/>
                    </a:moveTo>
                    <a:lnTo>
                      <a:pt x="2" y="255"/>
                    </a:lnTo>
                    <a:lnTo>
                      <a:pt x="0" y="232"/>
                    </a:lnTo>
                    <a:lnTo>
                      <a:pt x="7" y="284"/>
                    </a:lnTo>
                    <a:lnTo>
                      <a:pt x="116" y="132"/>
                    </a:lnTo>
                    <a:lnTo>
                      <a:pt x="111" y="123"/>
                    </a:lnTo>
                    <a:close/>
                    <a:moveTo>
                      <a:pt x="104" y="114"/>
                    </a:moveTo>
                    <a:lnTo>
                      <a:pt x="0" y="225"/>
                    </a:lnTo>
                    <a:lnTo>
                      <a:pt x="0" y="227"/>
                    </a:lnTo>
                    <a:lnTo>
                      <a:pt x="104" y="114"/>
                    </a:lnTo>
                    <a:lnTo>
                      <a:pt x="104" y="114"/>
                    </a:lnTo>
                    <a:close/>
                    <a:moveTo>
                      <a:pt x="208" y="0"/>
                    </a:moveTo>
                    <a:lnTo>
                      <a:pt x="196" y="12"/>
                    </a:lnTo>
                    <a:lnTo>
                      <a:pt x="165" y="45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325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îṩlîďè">
                <a:extLst>
                  <a:ext uri="{FF2B5EF4-FFF2-40B4-BE49-F238E27FC236}">
                    <a16:creationId xmlns:a16="http://schemas.microsoft.com/office/drawing/2014/main" id="{A2D1857A-A414-4A7F-9019-1788674A055F}"/>
                  </a:ext>
                </a:extLst>
              </p:cNvPr>
              <p:cNvSpPr/>
              <p:nvPr/>
            </p:nvSpPr>
            <p:spPr bwMode="auto">
              <a:xfrm>
                <a:off x="5966067" y="5320424"/>
                <a:ext cx="128647" cy="175652"/>
              </a:xfrm>
              <a:custGeom>
                <a:avLst/>
                <a:gdLst>
                  <a:gd name="T0" fmla="*/ 111 w 208"/>
                  <a:gd name="T1" fmla="*/ 123 h 284"/>
                  <a:gd name="T2" fmla="*/ 2 w 208"/>
                  <a:gd name="T3" fmla="*/ 255 h 284"/>
                  <a:gd name="T4" fmla="*/ 0 w 208"/>
                  <a:gd name="T5" fmla="*/ 232 h 284"/>
                  <a:gd name="T6" fmla="*/ 7 w 208"/>
                  <a:gd name="T7" fmla="*/ 284 h 284"/>
                  <a:gd name="T8" fmla="*/ 116 w 208"/>
                  <a:gd name="T9" fmla="*/ 132 h 284"/>
                  <a:gd name="T10" fmla="*/ 111 w 208"/>
                  <a:gd name="T11" fmla="*/ 123 h 284"/>
                  <a:gd name="T12" fmla="*/ 104 w 208"/>
                  <a:gd name="T13" fmla="*/ 114 h 284"/>
                  <a:gd name="T14" fmla="*/ 0 w 208"/>
                  <a:gd name="T15" fmla="*/ 225 h 284"/>
                  <a:gd name="T16" fmla="*/ 0 w 208"/>
                  <a:gd name="T17" fmla="*/ 227 h 284"/>
                  <a:gd name="T18" fmla="*/ 104 w 208"/>
                  <a:gd name="T19" fmla="*/ 114 h 284"/>
                  <a:gd name="T20" fmla="*/ 104 w 208"/>
                  <a:gd name="T21" fmla="*/ 114 h 284"/>
                  <a:gd name="T22" fmla="*/ 208 w 208"/>
                  <a:gd name="T23" fmla="*/ 0 h 284"/>
                  <a:gd name="T24" fmla="*/ 196 w 208"/>
                  <a:gd name="T25" fmla="*/ 12 h 284"/>
                  <a:gd name="T26" fmla="*/ 165 w 208"/>
                  <a:gd name="T27" fmla="*/ 45 h 284"/>
                  <a:gd name="T28" fmla="*/ 208 w 208"/>
                  <a:gd name="T2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8" h="284">
                    <a:moveTo>
                      <a:pt x="111" y="123"/>
                    </a:moveTo>
                    <a:lnTo>
                      <a:pt x="2" y="255"/>
                    </a:lnTo>
                    <a:lnTo>
                      <a:pt x="0" y="232"/>
                    </a:lnTo>
                    <a:lnTo>
                      <a:pt x="7" y="284"/>
                    </a:lnTo>
                    <a:lnTo>
                      <a:pt x="116" y="132"/>
                    </a:lnTo>
                    <a:lnTo>
                      <a:pt x="111" y="123"/>
                    </a:lnTo>
                    <a:moveTo>
                      <a:pt x="104" y="114"/>
                    </a:moveTo>
                    <a:lnTo>
                      <a:pt x="0" y="225"/>
                    </a:lnTo>
                    <a:lnTo>
                      <a:pt x="0" y="227"/>
                    </a:lnTo>
                    <a:lnTo>
                      <a:pt x="104" y="114"/>
                    </a:lnTo>
                    <a:lnTo>
                      <a:pt x="104" y="114"/>
                    </a:lnTo>
                    <a:moveTo>
                      <a:pt x="208" y="0"/>
                    </a:moveTo>
                    <a:lnTo>
                      <a:pt x="196" y="12"/>
                    </a:lnTo>
                    <a:lnTo>
                      <a:pt x="165" y="45"/>
                    </a:lnTo>
                    <a:lnTo>
                      <a:pt x="20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325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îṩḻíḓé">
                <a:extLst>
                  <a:ext uri="{FF2B5EF4-FFF2-40B4-BE49-F238E27FC236}">
                    <a16:creationId xmlns:a16="http://schemas.microsoft.com/office/drawing/2014/main" id="{F2C2F5C4-FC8B-4DA6-8F37-E3C4F4DE81BB}"/>
                  </a:ext>
                </a:extLst>
              </p:cNvPr>
              <p:cNvSpPr/>
              <p:nvPr/>
            </p:nvSpPr>
            <p:spPr bwMode="auto">
              <a:xfrm>
                <a:off x="6030391" y="5319186"/>
                <a:ext cx="65561" cy="82878"/>
              </a:xfrm>
              <a:custGeom>
                <a:avLst/>
                <a:gdLst>
                  <a:gd name="T0" fmla="*/ 92 w 106"/>
                  <a:gd name="T1" fmla="*/ 21 h 134"/>
                  <a:gd name="T2" fmla="*/ 7 w 106"/>
                  <a:gd name="T3" fmla="*/ 125 h 134"/>
                  <a:gd name="T4" fmla="*/ 12 w 106"/>
                  <a:gd name="T5" fmla="*/ 134 h 134"/>
                  <a:gd name="T6" fmla="*/ 92 w 106"/>
                  <a:gd name="T7" fmla="*/ 21 h 134"/>
                  <a:gd name="T8" fmla="*/ 106 w 106"/>
                  <a:gd name="T9" fmla="*/ 0 h 134"/>
                  <a:gd name="T10" fmla="*/ 104 w 106"/>
                  <a:gd name="T11" fmla="*/ 2 h 134"/>
                  <a:gd name="T12" fmla="*/ 61 w 106"/>
                  <a:gd name="T13" fmla="*/ 47 h 134"/>
                  <a:gd name="T14" fmla="*/ 0 w 106"/>
                  <a:gd name="T15" fmla="*/ 116 h 134"/>
                  <a:gd name="T16" fmla="*/ 0 w 106"/>
                  <a:gd name="T17" fmla="*/ 116 h 134"/>
                  <a:gd name="T18" fmla="*/ 102 w 106"/>
                  <a:gd name="T19" fmla="*/ 7 h 134"/>
                  <a:gd name="T20" fmla="*/ 106 w 106"/>
                  <a:gd name="T21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134">
                    <a:moveTo>
                      <a:pt x="92" y="21"/>
                    </a:moveTo>
                    <a:lnTo>
                      <a:pt x="7" y="125"/>
                    </a:lnTo>
                    <a:lnTo>
                      <a:pt x="12" y="134"/>
                    </a:lnTo>
                    <a:lnTo>
                      <a:pt x="92" y="21"/>
                    </a:lnTo>
                    <a:close/>
                    <a:moveTo>
                      <a:pt x="106" y="0"/>
                    </a:moveTo>
                    <a:lnTo>
                      <a:pt x="104" y="2"/>
                    </a:lnTo>
                    <a:lnTo>
                      <a:pt x="61" y="47"/>
                    </a:lnTo>
                    <a:lnTo>
                      <a:pt x="0" y="116"/>
                    </a:lnTo>
                    <a:lnTo>
                      <a:pt x="0" y="116"/>
                    </a:lnTo>
                    <a:lnTo>
                      <a:pt x="102" y="7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D045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ïŝḻïḍê">
                <a:extLst>
                  <a:ext uri="{FF2B5EF4-FFF2-40B4-BE49-F238E27FC236}">
                    <a16:creationId xmlns:a16="http://schemas.microsoft.com/office/drawing/2014/main" id="{6011CE36-AB82-4D3F-9CC9-7918667F053B}"/>
                  </a:ext>
                </a:extLst>
              </p:cNvPr>
              <p:cNvSpPr/>
              <p:nvPr/>
            </p:nvSpPr>
            <p:spPr bwMode="auto">
              <a:xfrm>
                <a:off x="6030391" y="5319186"/>
                <a:ext cx="65561" cy="82878"/>
              </a:xfrm>
              <a:custGeom>
                <a:avLst/>
                <a:gdLst>
                  <a:gd name="T0" fmla="*/ 92 w 106"/>
                  <a:gd name="T1" fmla="*/ 21 h 134"/>
                  <a:gd name="T2" fmla="*/ 7 w 106"/>
                  <a:gd name="T3" fmla="*/ 125 h 134"/>
                  <a:gd name="T4" fmla="*/ 12 w 106"/>
                  <a:gd name="T5" fmla="*/ 134 h 134"/>
                  <a:gd name="T6" fmla="*/ 92 w 106"/>
                  <a:gd name="T7" fmla="*/ 21 h 134"/>
                  <a:gd name="T8" fmla="*/ 106 w 106"/>
                  <a:gd name="T9" fmla="*/ 0 h 134"/>
                  <a:gd name="T10" fmla="*/ 104 w 106"/>
                  <a:gd name="T11" fmla="*/ 2 h 134"/>
                  <a:gd name="T12" fmla="*/ 61 w 106"/>
                  <a:gd name="T13" fmla="*/ 47 h 134"/>
                  <a:gd name="T14" fmla="*/ 0 w 106"/>
                  <a:gd name="T15" fmla="*/ 116 h 134"/>
                  <a:gd name="T16" fmla="*/ 0 w 106"/>
                  <a:gd name="T17" fmla="*/ 116 h 134"/>
                  <a:gd name="T18" fmla="*/ 102 w 106"/>
                  <a:gd name="T19" fmla="*/ 7 h 134"/>
                  <a:gd name="T20" fmla="*/ 106 w 106"/>
                  <a:gd name="T21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134">
                    <a:moveTo>
                      <a:pt x="92" y="21"/>
                    </a:moveTo>
                    <a:lnTo>
                      <a:pt x="7" y="125"/>
                    </a:lnTo>
                    <a:lnTo>
                      <a:pt x="12" y="134"/>
                    </a:lnTo>
                    <a:lnTo>
                      <a:pt x="92" y="21"/>
                    </a:lnTo>
                    <a:moveTo>
                      <a:pt x="106" y="0"/>
                    </a:moveTo>
                    <a:lnTo>
                      <a:pt x="104" y="2"/>
                    </a:lnTo>
                    <a:lnTo>
                      <a:pt x="61" y="47"/>
                    </a:lnTo>
                    <a:lnTo>
                      <a:pt x="0" y="116"/>
                    </a:lnTo>
                    <a:lnTo>
                      <a:pt x="0" y="116"/>
                    </a:lnTo>
                    <a:lnTo>
                      <a:pt x="102" y="7"/>
                    </a:lnTo>
                    <a:lnTo>
                      <a:pt x="1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işliḍè">
                <a:extLst>
                  <a:ext uri="{FF2B5EF4-FFF2-40B4-BE49-F238E27FC236}">
                    <a16:creationId xmlns:a16="http://schemas.microsoft.com/office/drawing/2014/main" id="{0035FC47-C7D7-472E-ACEC-619B8D583FA0}"/>
                  </a:ext>
                </a:extLst>
              </p:cNvPr>
              <p:cNvSpPr/>
              <p:nvPr/>
            </p:nvSpPr>
            <p:spPr bwMode="auto">
              <a:xfrm>
                <a:off x="6087292" y="5317331"/>
                <a:ext cx="8660" cy="10515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17 h 17"/>
                  <a:gd name="T4" fmla="*/ 12 w 14"/>
                  <a:gd name="T5" fmla="*/ 5 h 17"/>
                  <a:gd name="T6" fmla="*/ 14 w 14"/>
                  <a:gd name="T7" fmla="*/ 3 h 17"/>
                  <a:gd name="T8" fmla="*/ 14 w 14"/>
                  <a:gd name="T9" fmla="*/ 0 h 17"/>
                  <a:gd name="T10" fmla="*/ 14 w 14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17"/>
                    </a:lnTo>
                    <a:lnTo>
                      <a:pt x="12" y="5"/>
                    </a:lnTo>
                    <a:lnTo>
                      <a:pt x="14" y="3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íšliḓê">
                <a:extLst>
                  <a:ext uri="{FF2B5EF4-FFF2-40B4-BE49-F238E27FC236}">
                    <a16:creationId xmlns:a16="http://schemas.microsoft.com/office/drawing/2014/main" id="{D22AF30F-C037-431A-83D9-CB136334EFDB}"/>
                  </a:ext>
                </a:extLst>
              </p:cNvPr>
              <p:cNvSpPr/>
              <p:nvPr/>
            </p:nvSpPr>
            <p:spPr bwMode="auto">
              <a:xfrm>
                <a:off x="6087292" y="5317331"/>
                <a:ext cx="8660" cy="10515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17 h 17"/>
                  <a:gd name="T4" fmla="*/ 12 w 14"/>
                  <a:gd name="T5" fmla="*/ 5 h 17"/>
                  <a:gd name="T6" fmla="*/ 14 w 14"/>
                  <a:gd name="T7" fmla="*/ 3 h 17"/>
                  <a:gd name="T8" fmla="*/ 14 w 14"/>
                  <a:gd name="T9" fmla="*/ 0 h 17"/>
                  <a:gd name="T10" fmla="*/ 14 w 14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17"/>
                    </a:lnTo>
                    <a:lnTo>
                      <a:pt x="12" y="5"/>
                    </a:lnTo>
                    <a:lnTo>
                      <a:pt x="14" y="3"/>
                    </a:lnTo>
                    <a:lnTo>
                      <a:pt x="14" y="0"/>
                    </a:lnTo>
                    <a:lnTo>
                      <a:pt x="1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iś1íde">
                <a:extLst>
                  <a:ext uri="{FF2B5EF4-FFF2-40B4-BE49-F238E27FC236}">
                    <a16:creationId xmlns:a16="http://schemas.microsoft.com/office/drawing/2014/main" id="{75E86720-2EB2-463A-8660-A1C64FCCA5B3}"/>
                  </a:ext>
                </a:extLst>
              </p:cNvPr>
              <p:cNvSpPr/>
              <p:nvPr/>
            </p:nvSpPr>
            <p:spPr bwMode="auto">
              <a:xfrm>
                <a:off x="5731657" y="5172604"/>
                <a:ext cx="276466" cy="656841"/>
              </a:xfrm>
              <a:custGeom>
                <a:avLst/>
                <a:gdLst>
                  <a:gd name="T0" fmla="*/ 313 w 447"/>
                  <a:gd name="T1" fmla="*/ 0 h 1062"/>
                  <a:gd name="T2" fmla="*/ 336 w 447"/>
                  <a:gd name="T3" fmla="*/ 102 h 1062"/>
                  <a:gd name="T4" fmla="*/ 447 w 447"/>
                  <a:gd name="T5" fmla="*/ 1062 h 1062"/>
                  <a:gd name="T6" fmla="*/ 256 w 447"/>
                  <a:gd name="T7" fmla="*/ 1062 h 1062"/>
                  <a:gd name="T8" fmla="*/ 45 w 447"/>
                  <a:gd name="T9" fmla="*/ 634 h 1062"/>
                  <a:gd name="T10" fmla="*/ 246 w 447"/>
                  <a:gd name="T11" fmla="*/ 499 h 1062"/>
                  <a:gd name="T12" fmla="*/ 0 w 447"/>
                  <a:gd name="T13" fmla="*/ 383 h 1062"/>
                  <a:gd name="T14" fmla="*/ 213 w 447"/>
                  <a:gd name="T15" fmla="*/ 45 h 1062"/>
                  <a:gd name="T16" fmla="*/ 313 w 447"/>
                  <a:gd name="T17" fmla="*/ 0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7" h="1062">
                    <a:moveTo>
                      <a:pt x="313" y="0"/>
                    </a:moveTo>
                    <a:lnTo>
                      <a:pt x="336" y="102"/>
                    </a:lnTo>
                    <a:lnTo>
                      <a:pt x="447" y="1062"/>
                    </a:lnTo>
                    <a:lnTo>
                      <a:pt x="256" y="1062"/>
                    </a:lnTo>
                    <a:lnTo>
                      <a:pt x="45" y="634"/>
                    </a:lnTo>
                    <a:lnTo>
                      <a:pt x="246" y="499"/>
                    </a:lnTo>
                    <a:lnTo>
                      <a:pt x="0" y="383"/>
                    </a:lnTo>
                    <a:lnTo>
                      <a:pt x="213" y="45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íšļîḋé">
                <a:extLst>
                  <a:ext uri="{FF2B5EF4-FFF2-40B4-BE49-F238E27FC236}">
                    <a16:creationId xmlns:a16="http://schemas.microsoft.com/office/drawing/2014/main" id="{27C294EC-2F7A-4353-8185-6104385D711D}"/>
                  </a:ext>
                </a:extLst>
              </p:cNvPr>
              <p:cNvSpPr/>
              <p:nvPr/>
            </p:nvSpPr>
            <p:spPr bwMode="auto">
              <a:xfrm>
                <a:off x="5731657" y="5172604"/>
                <a:ext cx="276466" cy="656841"/>
              </a:xfrm>
              <a:custGeom>
                <a:avLst/>
                <a:gdLst>
                  <a:gd name="T0" fmla="*/ 313 w 447"/>
                  <a:gd name="T1" fmla="*/ 0 h 1062"/>
                  <a:gd name="T2" fmla="*/ 336 w 447"/>
                  <a:gd name="T3" fmla="*/ 102 h 1062"/>
                  <a:gd name="T4" fmla="*/ 447 w 447"/>
                  <a:gd name="T5" fmla="*/ 1062 h 1062"/>
                  <a:gd name="T6" fmla="*/ 256 w 447"/>
                  <a:gd name="T7" fmla="*/ 1062 h 1062"/>
                  <a:gd name="T8" fmla="*/ 45 w 447"/>
                  <a:gd name="T9" fmla="*/ 634 h 1062"/>
                  <a:gd name="T10" fmla="*/ 246 w 447"/>
                  <a:gd name="T11" fmla="*/ 499 h 1062"/>
                  <a:gd name="T12" fmla="*/ 0 w 447"/>
                  <a:gd name="T13" fmla="*/ 383 h 1062"/>
                  <a:gd name="T14" fmla="*/ 213 w 447"/>
                  <a:gd name="T15" fmla="*/ 45 h 1062"/>
                  <a:gd name="T16" fmla="*/ 313 w 447"/>
                  <a:gd name="T17" fmla="*/ 0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7" h="1062">
                    <a:moveTo>
                      <a:pt x="313" y="0"/>
                    </a:moveTo>
                    <a:lnTo>
                      <a:pt x="336" y="102"/>
                    </a:lnTo>
                    <a:lnTo>
                      <a:pt x="447" y="1062"/>
                    </a:lnTo>
                    <a:lnTo>
                      <a:pt x="256" y="1062"/>
                    </a:lnTo>
                    <a:lnTo>
                      <a:pt x="45" y="634"/>
                    </a:lnTo>
                    <a:lnTo>
                      <a:pt x="246" y="499"/>
                    </a:lnTo>
                    <a:lnTo>
                      <a:pt x="0" y="383"/>
                    </a:lnTo>
                    <a:lnTo>
                      <a:pt x="213" y="45"/>
                    </a:lnTo>
                    <a:lnTo>
                      <a:pt x="31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îŝliďè">
                <a:extLst>
                  <a:ext uri="{FF2B5EF4-FFF2-40B4-BE49-F238E27FC236}">
                    <a16:creationId xmlns:a16="http://schemas.microsoft.com/office/drawing/2014/main" id="{36F05F0D-77AF-4A6E-8ADC-4DC67B81C707}"/>
                  </a:ext>
                </a:extLst>
              </p:cNvPr>
              <p:cNvSpPr/>
              <p:nvPr/>
            </p:nvSpPr>
            <p:spPr bwMode="auto">
              <a:xfrm>
                <a:off x="6186870" y="5162707"/>
                <a:ext cx="276466" cy="666737"/>
              </a:xfrm>
              <a:custGeom>
                <a:avLst/>
                <a:gdLst>
                  <a:gd name="T0" fmla="*/ 111 w 447"/>
                  <a:gd name="T1" fmla="*/ 0 h 1078"/>
                  <a:gd name="T2" fmla="*/ 111 w 447"/>
                  <a:gd name="T3" fmla="*/ 116 h 1078"/>
                  <a:gd name="T4" fmla="*/ 0 w 447"/>
                  <a:gd name="T5" fmla="*/ 1078 h 1078"/>
                  <a:gd name="T6" fmla="*/ 191 w 447"/>
                  <a:gd name="T7" fmla="*/ 1078 h 1078"/>
                  <a:gd name="T8" fmla="*/ 402 w 447"/>
                  <a:gd name="T9" fmla="*/ 650 h 1078"/>
                  <a:gd name="T10" fmla="*/ 201 w 447"/>
                  <a:gd name="T11" fmla="*/ 515 h 1078"/>
                  <a:gd name="T12" fmla="*/ 447 w 447"/>
                  <a:gd name="T13" fmla="*/ 399 h 1078"/>
                  <a:gd name="T14" fmla="*/ 246 w 447"/>
                  <a:gd name="T15" fmla="*/ 61 h 1078"/>
                  <a:gd name="T16" fmla="*/ 111 w 447"/>
                  <a:gd name="T17" fmla="*/ 0 h 1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7" h="1078">
                    <a:moveTo>
                      <a:pt x="111" y="0"/>
                    </a:moveTo>
                    <a:lnTo>
                      <a:pt x="111" y="116"/>
                    </a:lnTo>
                    <a:lnTo>
                      <a:pt x="0" y="1078"/>
                    </a:lnTo>
                    <a:lnTo>
                      <a:pt x="191" y="1078"/>
                    </a:lnTo>
                    <a:lnTo>
                      <a:pt x="402" y="650"/>
                    </a:lnTo>
                    <a:lnTo>
                      <a:pt x="201" y="515"/>
                    </a:lnTo>
                    <a:lnTo>
                      <a:pt x="447" y="399"/>
                    </a:lnTo>
                    <a:lnTo>
                      <a:pt x="246" y="6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íŝľïḍé">
                <a:extLst>
                  <a:ext uri="{FF2B5EF4-FFF2-40B4-BE49-F238E27FC236}">
                    <a16:creationId xmlns:a16="http://schemas.microsoft.com/office/drawing/2014/main" id="{30F624D0-D763-4A39-8806-35720B7CE560}"/>
                  </a:ext>
                </a:extLst>
              </p:cNvPr>
              <p:cNvSpPr/>
              <p:nvPr/>
            </p:nvSpPr>
            <p:spPr bwMode="auto">
              <a:xfrm>
                <a:off x="5902981" y="5317331"/>
                <a:ext cx="418102" cy="512114"/>
              </a:xfrm>
              <a:custGeom>
                <a:avLst/>
                <a:gdLst>
                  <a:gd name="T0" fmla="*/ 135 w 286"/>
                  <a:gd name="T1" fmla="*/ 0 h 350"/>
                  <a:gd name="T2" fmla="*/ 286 w 286"/>
                  <a:gd name="T3" fmla="*/ 44 h 350"/>
                  <a:gd name="T4" fmla="*/ 228 w 286"/>
                  <a:gd name="T5" fmla="*/ 350 h 350"/>
                  <a:gd name="T6" fmla="*/ 23 w 286"/>
                  <a:gd name="T7" fmla="*/ 350 h 350"/>
                  <a:gd name="T8" fmla="*/ 0 w 286"/>
                  <a:gd name="T9" fmla="*/ 45 h 350"/>
                  <a:gd name="T10" fmla="*/ 135 w 286"/>
                  <a:gd name="T11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6" h="350">
                    <a:moveTo>
                      <a:pt x="135" y="0"/>
                    </a:moveTo>
                    <a:cubicBezTo>
                      <a:pt x="135" y="0"/>
                      <a:pt x="286" y="35"/>
                      <a:pt x="286" y="44"/>
                    </a:cubicBezTo>
                    <a:cubicBezTo>
                      <a:pt x="286" y="53"/>
                      <a:pt x="228" y="350"/>
                      <a:pt x="228" y="350"/>
                    </a:cubicBezTo>
                    <a:cubicBezTo>
                      <a:pt x="23" y="350"/>
                      <a:pt x="23" y="350"/>
                      <a:pt x="23" y="350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135" y="0"/>
                      <a:pt x="135" y="0"/>
                      <a:pt x="13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îsḷîḓe">
                <a:extLst>
                  <a:ext uri="{FF2B5EF4-FFF2-40B4-BE49-F238E27FC236}">
                    <a16:creationId xmlns:a16="http://schemas.microsoft.com/office/drawing/2014/main" id="{29D69D50-571A-4BD7-85EB-13FD03EACD89}"/>
                  </a:ext>
                </a:extLst>
              </p:cNvPr>
              <p:cNvSpPr/>
              <p:nvPr/>
            </p:nvSpPr>
            <p:spPr bwMode="auto">
              <a:xfrm>
                <a:off x="6033482" y="5316095"/>
                <a:ext cx="135450" cy="132976"/>
              </a:xfrm>
              <a:custGeom>
                <a:avLst/>
                <a:gdLst>
                  <a:gd name="T0" fmla="*/ 219 w 219"/>
                  <a:gd name="T1" fmla="*/ 121 h 215"/>
                  <a:gd name="T2" fmla="*/ 158 w 219"/>
                  <a:gd name="T3" fmla="*/ 215 h 215"/>
                  <a:gd name="T4" fmla="*/ 61 w 219"/>
                  <a:gd name="T5" fmla="*/ 215 h 215"/>
                  <a:gd name="T6" fmla="*/ 0 w 219"/>
                  <a:gd name="T7" fmla="*/ 121 h 215"/>
                  <a:gd name="T8" fmla="*/ 108 w 219"/>
                  <a:gd name="T9" fmla="*/ 0 h 215"/>
                  <a:gd name="T10" fmla="*/ 219 w 219"/>
                  <a:gd name="T11" fmla="*/ 12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215">
                    <a:moveTo>
                      <a:pt x="219" y="121"/>
                    </a:moveTo>
                    <a:lnTo>
                      <a:pt x="158" y="215"/>
                    </a:lnTo>
                    <a:lnTo>
                      <a:pt x="61" y="215"/>
                    </a:lnTo>
                    <a:lnTo>
                      <a:pt x="0" y="121"/>
                    </a:lnTo>
                    <a:lnTo>
                      <a:pt x="108" y="0"/>
                    </a:lnTo>
                    <a:lnTo>
                      <a:pt x="219" y="121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íṧ1iḍê">
                <a:extLst>
                  <a:ext uri="{FF2B5EF4-FFF2-40B4-BE49-F238E27FC236}">
                    <a16:creationId xmlns:a16="http://schemas.microsoft.com/office/drawing/2014/main" id="{9C5BC17A-153A-4D35-B49D-D1867432350C}"/>
                  </a:ext>
                </a:extLst>
              </p:cNvPr>
              <p:cNvSpPr/>
              <p:nvPr/>
            </p:nvSpPr>
            <p:spPr bwMode="auto">
              <a:xfrm>
                <a:off x="6033482" y="5316095"/>
                <a:ext cx="135450" cy="132976"/>
              </a:xfrm>
              <a:custGeom>
                <a:avLst/>
                <a:gdLst>
                  <a:gd name="T0" fmla="*/ 219 w 219"/>
                  <a:gd name="T1" fmla="*/ 121 h 215"/>
                  <a:gd name="T2" fmla="*/ 158 w 219"/>
                  <a:gd name="T3" fmla="*/ 215 h 215"/>
                  <a:gd name="T4" fmla="*/ 61 w 219"/>
                  <a:gd name="T5" fmla="*/ 215 h 215"/>
                  <a:gd name="T6" fmla="*/ 0 w 219"/>
                  <a:gd name="T7" fmla="*/ 121 h 215"/>
                  <a:gd name="T8" fmla="*/ 108 w 219"/>
                  <a:gd name="T9" fmla="*/ 0 h 215"/>
                  <a:gd name="T10" fmla="*/ 219 w 219"/>
                  <a:gd name="T11" fmla="*/ 12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215">
                    <a:moveTo>
                      <a:pt x="219" y="121"/>
                    </a:moveTo>
                    <a:lnTo>
                      <a:pt x="158" y="215"/>
                    </a:lnTo>
                    <a:lnTo>
                      <a:pt x="61" y="215"/>
                    </a:lnTo>
                    <a:lnTo>
                      <a:pt x="0" y="121"/>
                    </a:lnTo>
                    <a:lnTo>
                      <a:pt x="108" y="0"/>
                    </a:lnTo>
                    <a:lnTo>
                      <a:pt x="219" y="12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íṣlíḑè">
                <a:extLst>
                  <a:ext uri="{FF2B5EF4-FFF2-40B4-BE49-F238E27FC236}">
                    <a16:creationId xmlns:a16="http://schemas.microsoft.com/office/drawing/2014/main" id="{4117F423-2C64-4B12-A654-515257205180}"/>
                  </a:ext>
                </a:extLst>
              </p:cNvPr>
              <p:cNvSpPr/>
              <p:nvPr/>
            </p:nvSpPr>
            <p:spPr bwMode="auto">
              <a:xfrm>
                <a:off x="6017402" y="5449070"/>
                <a:ext cx="167612" cy="380374"/>
              </a:xfrm>
              <a:custGeom>
                <a:avLst/>
                <a:gdLst>
                  <a:gd name="T0" fmla="*/ 184 w 271"/>
                  <a:gd name="T1" fmla="*/ 0 h 615"/>
                  <a:gd name="T2" fmla="*/ 271 w 271"/>
                  <a:gd name="T3" fmla="*/ 615 h 615"/>
                  <a:gd name="T4" fmla="*/ 0 w 271"/>
                  <a:gd name="T5" fmla="*/ 615 h 615"/>
                  <a:gd name="T6" fmla="*/ 87 w 271"/>
                  <a:gd name="T7" fmla="*/ 0 h 615"/>
                  <a:gd name="T8" fmla="*/ 184 w 271"/>
                  <a:gd name="T9" fmla="*/ 0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1" h="615">
                    <a:moveTo>
                      <a:pt x="184" y="0"/>
                    </a:moveTo>
                    <a:lnTo>
                      <a:pt x="271" y="615"/>
                    </a:lnTo>
                    <a:lnTo>
                      <a:pt x="0" y="615"/>
                    </a:lnTo>
                    <a:lnTo>
                      <a:pt x="87" y="0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28A8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ïṧlíḋe">
                <a:extLst>
                  <a:ext uri="{FF2B5EF4-FFF2-40B4-BE49-F238E27FC236}">
                    <a16:creationId xmlns:a16="http://schemas.microsoft.com/office/drawing/2014/main" id="{0C3D7655-DCAE-4C09-B872-5F056A872512}"/>
                  </a:ext>
                </a:extLst>
              </p:cNvPr>
              <p:cNvSpPr/>
              <p:nvPr/>
            </p:nvSpPr>
            <p:spPr bwMode="auto">
              <a:xfrm>
                <a:off x="6017402" y="5449070"/>
                <a:ext cx="167612" cy="380374"/>
              </a:xfrm>
              <a:custGeom>
                <a:avLst/>
                <a:gdLst>
                  <a:gd name="T0" fmla="*/ 184 w 271"/>
                  <a:gd name="T1" fmla="*/ 0 h 615"/>
                  <a:gd name="T2" fmla="*/ 271 w 271"/>
                  <a:gd name="T3" fmla="*/ 615 h 615"/>
                  <a:gd name="T4" fmla="*/ 0 w 271"/>
                  <a:gd name="T5" fmla="*/ 615 h 615"/>
                  <a:gd name="T6" fmla="*/ 87 w 271"/>
                  <a:gd name="T7" fmla="*/ 0 h 615"/>
                  <a:gd name="T8" fmla="*/ 184 w 271"/>
                  <a:gd name="T9" fmla="*/ 0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1" h="615">
                    <a:moveTo>
                      <a:pt x="184" y="0"/>
                    </a:moveTo>
                    <a:lnTo>
                      <a:pt x="271" y="615"/>
                    </a:lnTo>
                    <a:lnTo>
                      <a:pt x="0" y="615"/>
                    </a:lnTo>
                    <a:lnTo>
                      <a:pt x="87" y="0"/>
                    </a:lnTo>
                    <a:lnTo>
                      <a:pt x="18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íšḻiďê">
                <a:extLst>
                  <a:ext uri="{FF2B5EF4-FFF2-40B4-BE49-F238E27FC236}">
                    <a16:creationId xmlns:a16="http://schemas.microsoft.com/office/drawing/2014/main" id="{92E61130-05B1-4C32-B045-197BB9F9348A}"/>
                  </a:ext>
                </a:extLst>
              </p:cNvPr>
              <p:cNvSpPr/>
              <p:nvPr/>
            </p:nvSpPr>
            <p:spPr bwMode="auto">
              <a:xfrm>
                <a:off x="6100281" y="5118794"/>
                <a:ext cx="172560" cy="334605"/>
              </a:xfrm>
              <a:custGeom>
                <a:avLst/>
                <a:gdLst>
                  <a:gd name="T0" fmla="*/ 256 w 279"/>
                  <a:gd name="T1" fmla="*/ 0 h 541"/>
                  <a:gd name="T2" fmla="*/ 279 w 279"/>
                  <a:gd name="T3" fmla="*/ 87 h 541"/>
                  <a:gd name="T4" fmla="*/ 216 w 279"/>
                  <a:gd name="T5" fmla="*/ 541 h 541"/>
                  <a:gd name="T6" fmla="*/ 0 w 279"/>
                  <a:gd name="T7" fmla="*/ 321 h 541"/>
                  <a:gd name="T8" fmla="*/ 256 w 279"/>
                  <a:gd name="T9" fmla="*/ 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541">
                    <a:moveTo>
                      <a:pt x="256" y="0"/>
                    </a:moveTo>
                    <a:lnTo>
                      <a:pt x="279" y="87"/>
                    </a:lnTo>
                    <a:lnTo>
                      <a:pt x="216" y="541"/>
                    </a:lnTo>
                    <a:lnTo>
                      <a:pt x="0" y="321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íṩ1íḓè">
                <a:extLst>
                  <a:ext uri="{FF2B5EF4-FFF2-40B4-BE49-F238E27FC236}">
                    <a16:creationId xmlns:a16="http://schemas.microsoft.com/office/drawing/2014/main" id="{F2B99B4C-72C7-4FFA-8FEB-084723D54AED}"/>
                  </a:ext>
                </a:extLst>
              </p:cNvPr>
              <p:cNvSpPr/>
              <p:nvPr/>
            </p:nvSpPr>
            <p:spPr bwMode="auto">
              <a:xfrm>
                <a:off x="6100281" y="5118794"/>
                <a:ext cx="172560" cy="334605"/>
              </a:xfrm>
              <a:custGeom>
                <a:avLst/>
                <a:gdLst>
                  <a:gd name="T0" fmla="*/ 256 w 279"/>
                  <a:gd name="T1" fmla="*/ 0 h 541"/>
                  <a:gd name="T2" fmla="*/ 279 w 279"/>
                  <a:gd name="T3" fmla="*/ 87 h 541"/>
                  <a:gd name="T4" fmla="*/ 216 w 279"/>
                  <a:gd name="T5" fmla="*/ 541 h 541"/>
                  <a:gd name="T6" fmla="*/ 0 w 279"/>
                  <a:gd name="T7" fmla="*/ 321 h 541"/>
                  <a:gd name="T8" fmla="*/ 256 w 279"/>
                  <a:gd name="T9" fmla="*/ 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541">
                    <a:moveTo>
                      <a:pt x="256" y="0"/>
                    </a:moveTo>
                    <a:lnTo>
                      <a:pt x="279" y="87"/>
                    </a:lnTo>
                    <a:lnTo>
                      <a:pt x="216" y="541"/>
                    </a:lnTo>
                    <a:lnTo>
                      <a:pt x="0" y="321"/>
                    </a:lnTo>
                    <a:lnTo>
                      <a:pt x="25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ïśḻiḋé">
                <a:extLst>
                  <a:ext uri="{FF2B5EF4-FFF2-40B4-BE49-F238E27FC236}">
                    <a16:creationId xmlns:a16="http://schemas.microsoft.com/office/drawing/2014/main" id="{24F727F6-AB87-4E24-AA4D-9DCADF1D5B26}"/>
                  </a:ext>
                </a:extLst>
              </p:cNvPr>
              <p:cNvSpPr/>
              <p:nvPr/>
            </p:nvSpPr>
            <p:spPr bwMode="auto">
              <a:xfrm>
                <a:off x="5932050" y="5118794"/>
                <a:ext cx="168231" cy="337698"/>
              </a:xfrm>
              <a:custGeom>
                <a:avLst/>
                <a:gdLst>
                  <a:gd name="T0" fmla="*/ 17 w 272"/>
                  <a:gd name="T1" fmla="*/ 0 h 546"/>
                  <a:gd name="T2" fmla="*/ 0 w 272"/>
                  <a:gd name="T3" fmla="*/ 85 h 546"/>
                  <a:gd name="T4" fmla="*/ 57 w 272"/>
                  <a:gd name="T5" fmla="*/ 546 h 546"/>
                  <a:gd name="T6" fmla="*/ 272 w 272"/>
                  <a:gd name="T7" fmla="*/ 321 h 546"/>
                  <a:gd name="T8" fmla="*/ 17 w 272"/>
                  <a:gd name="T9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546">
                    <a:moveTo>
                      <a:pt x="17" y="0"/>
                    </a:moveTo>
                    <a:lnTo>
                      <a:pt x="0" y="85"/>
                    </a:lnTo>
                    <a:lnTo>
                      <a:pt x="57" y="546"/>
                    </a:lnTo>
                    <a:lnTo>
                      <a:pt x="272" y="32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iŝlîḍê">
                <a:extLst>
                  <a:ext uri="{FF2B5EF4-FFF2-40B4-BE49-F238E27FC236}">
                    <a16:creationId xmlns:a16="http://schemas.microsoft.com/office/drawing/2014/main" id="{C8893D0D-0CC0-4812-A190-C8EACDD4BEBB}"/>
                  </a:ext>
                </a:extLst>
              </p:cNvPr>
              <p:cNvSpPr/>
              <p:nvPr/>
            </p:nvSpPr>
            <p:spPr bwMode="auto">
              <a:xfrm>
                <a:off x="5932050" y="5118794"/>
                <a:ext cx="168231" cy="337698"/>
              </a:xfrm>
              <a:custGeom>
                <a:avLst/>
                <a:gdLst>
                  <a:gd name="T0" fmla="*/ 17 w 272"/>
                  <a:gd name="T1" fmla="*/ 0 h 546"/>
                  <a:gd name="T2" fmla="*/ 0 w 272"/>
                  <a:gd name="T3" fmla="*/ 85 h 546"/>
                  <a:gd name="T4" fmla="*/ 57 w 272"/>
                  <a:gd name="T5" fmla="*/ 546 h 546"/>
                  <a:gd name="T6" fmla="*/ 272 w 272"/>
                  <a:gd name="T7" fmla="*/ 321 h 546"/>
                  <a:gd name="T8" fmla="*/ 17 w 272"/>
                  <a:gd name="T9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546">
                    <a:moveTo>
                      <a:pt x="17" y="0"/>
                    </a:moveTo>
                    <a:lnTo>
                      <a:pt x="0" y="85"/>
                    </a:lnTo>
                    <a:lnTo>
                      <a:pt x="57" y="546"/>
                    </a:lnTo>
                    <a:lnTo>
                      <a:pt x="272" y="321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ïṣ1íḑé">
                <a:extLst>
                  <a:ext uri="{FF2B5EF4-FFF2-40B4-BE49-F238E27FC236}">
                    <a16:creationId xmlns:a16="http://schemas.microsoft.com/office/drawing/2014/main" id="{64FBEC3C-0DA6-4F66-A74F-57976BF0F8BE}"/>
                  </a:ext>
                </a:extLst>
              </p:cNvPr>
              <p:cNvSpPr/>
              <p:nvPr/>
            </p:nvSpPr>
            <p:spPr bwMode="auto">
              <a:xfrm>
                <a:off x="6095951" y="5115702"/>
                <a:ext cx="159572" cy="200393"/>
              </a:xfrm>
              <a:custGeom>
                <a:avLst/>
                <a:gdLst>
                  <a:gd name="T0" fmla="*/ 109 w 109"/>
                  <a:gd name="T1" fmla="*/ 0 h 137"/>
                  <a:gd name="T2" fmla="*/ 104 w 109"/>
                  <a:gd name="T3" fmla="*/ 6 h 137"/>
                  <a:gd name="T4" fmla="*/ 2 w 109"/>
                  <a:gd name="T5" fmla="*/ 134 h 137"/>
                  <a:gd name="T6" fmla="*/ 0 w 109"/>
                  <a:gd name="T7" fmla="*/ 131 h 137"/>
                  <a:gd name="T8" fmla="*/ 0 w 109"/>
                  <a:gd name="T9" fmla="*/ 135 h 137"/>
                  <a:gd name="T10" fmla="*/ 3 w 109"/>
                  <a:gd name="T11" fmla="*/ 137 h 137"/>
                  <a:gd name="T12" fmla="*/ 109 w 109"/>
                  <a:gd name="T13" fmla="*/ 2 h 137"/>
                  <a:gd name="T14" fmla="*/ 109 w 109"/>
                  <a:gd name="T15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9" h="137">
                    <a:moveTo>
                      <a:pt x="109" y="0"/>
                    </a:moveTo>
                    <a:cubicBezTo>
                      <a:pt x="109" y="0"/>
                      <a:pt x="108" y="2"/>
                      <a:pt x="104" y="6"/>
                    </a:cubicBezTo>
                    <a:cubicBezTo>
                      <a:pt x="2" y="134"/>
                      <a:pt x="2" y="134"/>
                      <a:pt x="2" y="134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0"/>
                      <a:pt x="109" y="0"/>
                      <a:pt x="109" y="0"/>
                    </a:cubicBezTo>
                  </a:path>
                </a:pathLst>
              </a:custGeom>
              <a:solidFill>
                <a:srgbClr val="DEB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îṣḷïḋe">
                <a:extLst>
                  <a:ext uri="{FF2B5EF4-FFF2-40B4-BE49-F238E27FC236}">
                    <a16:creationId xmlns:a16="http://schemas.microsoft.com/office/drawing/2014/main" id="{2D668186-C06D-4D2B-92C0-754DEE537B30}"/>
                  </a:ext>
                </a:extLst>
              </p:cNvPr>
              <p:cNvSpPr/>
              <p:nvPr/>
            </p:nvSpPr>
            <p:spPr bwMode="auto">
              <a:xfrm>
                <a:off x="6248100" y="5115702"/>
                <a:ext cx="7422" cy="8660"/>
              </a:xfrm>
              <a:custGeom>
                <a:avLst/>
                <a:gdLst>
                  <a:gd name="T0" fmla="*/ 5 w 5"/>
                  <a:gd name="T1" fmla="*/ 0 h 6"/>
                  <a:gd name="T2" fmla="*/ 5 w 5"/>
                  <a:gd name="T3" fmla="*/ 0 h 6"/>
                  <a:gd name="T4" fmla="*/ 0 w 5"/>
                  <a:gd name="T5" fmla="*/ 6 h 6"/>
                  <a:gd name="T6" fmla="*/ 5 w 5"/>
                  <a:gd name="T7" fmla="*/ 0 h 6"/>
                  <a:gd name="T8" fmla="*/ 5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2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CCA1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ïşlîḋé">
                <a:extLst>
                  <a:ext uri="{FF2B5EF4-FFF2-40B4-BE49-F238E27FC236}">
                    <a16:creationId xmlns:a16="http://schemas.microsoft.com/office/drawing/2014/main" id="{3A77FFC0-C7E9-4BAE-869B-0EC14000AE07}"/>
                  </a:ext>
                </a:extLst>
              </p:cNvPr>
              <p:cNvSpPr/>
              <p:nvPr/>
            </p:nvSpPr>
            <p:spPr bwMode="auto">
              <a:xfrm>
                <a:off x="6095951" y="5313002"/>
                <a:ext cx="4329" cy="4329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5 w 7"/>
                  <a:gd name="T5" fmla="*/ 7 h 7"/>
                  <a:gd name="T6" fmla="*/ 7 w 7"/>
                  <a:gd name="T7" fmla="*/ 5 h 7"/>
                  <a:gd name="T8" fmla="*/ 0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5" y="7"/>
                    </a:lnTo>
                    <a:lnTo>
                      <a:pt x="7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îšľiḋé">
                <a:extLst>
                  <a:ext uri="{FF2B5EF4-FFF2-40B4-BE49-F238E27FC236}">
                    <a16:creationId xmlns:a16="http://schemas.microsoft.com/office/drawing/2014/main" id="{E33B0AF4-4884-409D-B87B-A6DC966A61B8}"/>
                  </a:ext>
                </a:extLst>
              </p:cNvPr>
              <p:cNvSpPr/>
              <p:nvPr/>
            </p:nvSpPr>
            <p:spPr bwMode="auto">
              <a:xfrm>
                <a:off x="6095951" y="5313002"/>
                <a:ext cx="4329" cy="4329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5 w 7"/>
                  <a:gd name="T5" fmla="*/ 7 h 7"/>
                  <a:gd name="T6" fmla="*/ 7 w 7"/>
                  <a:gd name="T7" fmla="*/ 5 h 7"/>
                  <a:gd name="T8" fmla="*/ 0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5" y="7"/>
                    </a:lnTo>
                    <a:lnTo>
                      <a:pt x="7" y="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îŝḻídé">
                <a:extLst>
                  <a:ext uri="{FF2B5EF4-FFF2-40B4-BE49-F238E27FC236}">
                    <a16:creationId xmlns:a16="http://schemas.microsoft.com/office/drawing/2014/main" id="{3CD44B6B-4278-4668-B0AB-5D379AD83BBF}"/>
                  </a:ext>
                </a:extLst>
              </p:cNvPr>
              <p:cNvSpPr/>
              <p:nvPr/>
            </p:nvSpPr>
            <p:spPr bwMode="auto">
              <a:xfrm>
                <a:off x="6103372" y="5320424"/>
                <a:ext cx="130503" cy="175652"/>
              </a:xfrm>
              <a:custGeom>
                <a:avLst/>
                <a:gdLst>
                  <a:gd name="T0" fmla="*/ 99 w 211"/>
                  <a:gd name="T1" fmla="*/ 123 h 284"/>
                  <a:gd name="T2" fmla="*/ 92 w 211"/>
                  <a:gd name="T3" fmla="*/ 132 h 284"/>
                  <a:gd name="T4" fmla="*/ 201 w 211"/>
                  <a:gd name="T5" fmla="*/ 284 h 284"/>
                  <a:gd name="T6" fmla="*/ 211 w 211"/>
                  <a:gd name="T7" fmla="*/ 222 h 284"/>
                  <a:gd name="T8" fmla="*/ 206 w 211"/>
                  <a:gd name="T9" fmla="*/ 255 h 284"/>
                  <a:gd name="T10" fmla="*/ 99 w 211"/>
                  <a:gd name="T11" fmla="*/ 123 h 284"/>
                  <a:gd name="T12" fmla="*/ 0 w 211"/>
                  <a:gd name="T13" fmla="*/ 0 h 284"/>
                  <a:gd name="T14" fmla="*/ 106 w 211"/>
                  <a:gd name="T15" fmla="*/ 114 h 284"/>
                  <a:gd name="T16" fmla="*/ 106 w 211"/>
                  <a:gd name="T17" fmla="*/ 114 h 284"/>
                  <a:gd name="T18" fmla="*/ 211 w 211"/>
                  <a:gd name="T19" fmla="*/ 222 h 284"/>
                  <a:gd name="T20" fmla="*/ 17 w 211"/>
                  <a:gd name="T21" fmla="*/ 17 h 284"/>
                  <a:gd name="T22" fmla="*/ 0 w 211"/>
                  <a:gd name="T23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1" h="284">
                    <a:moveTo>
                      <a:pt x="99" y="123"/>
                    </a:moveTo>
                    <a:lnTo>
                      <a:pt x="92" y="132"/>
                    </a:lnTo>
                    <a:lnTo>
                      <a:pt x="201" y="284"/>
                    </a:lnTo>
                    <a:lnTo>
                      <a:pt x="211" y="222"/>
                    </a:lnTo>
                    <a:lnTo>
                      <a:pt x="206" y="255"/>
                    </a:lnTo>
                    <a:lnTo>
                      <a:pt x="99" y="123"/>
                    </a:lnTo>
                    <a:moveTo>
                      <a:pt x="0" y="0"/>
                    </a:moveTo>
                    <a:lnTo>
                      <a:pt x="106" y="114"/>
                    </a:lnTo>
                    <a:lnTo>
                      <a:pt x="106" y="114"/>
                    </a:lnTo>
                    <a:lnTo>
                      <a:pt x="211" y="222"/>
                    </a:lnTo>
                    <a:lnTo>
                      <a:pt x="17" y="1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325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iš1îḋé">
                <a:extLst>
                  <a:ext uri="{FF2B5EF4-FFF2-40B4-BE49-F238E27FC236}">
                    <a16:creationId xmlns:a16="http://schemas.microsoft.com/office/drawing/2014/main" id="{0D6202B9-154A-4CEE-A9C5-9B3C786A81CB}"/>
                  </a:ext>
                </a:extLst>
              </p:cNvPr>
              <p:cNvSpPr/>
              <p:nvPr/>
            </p:nvSpPr>
            <p:spPr bwMode="auto">
              <a:xfrm>
                <a:off x="6102136" y="5319186"/>
                <a:ext cx="66798" cy="82878"/>
              </a:xfrm>
              <a:custGeom>
                <a:avLst/>
                <a:gdLst>
                  <a:gd name="T0" fmla="*/ 16 w 108"/>
                  <a:gd name="T1" fmla="*/ 21 h 134"/>
                  <a:gd name="T2" fmla="*/ 94 w 108"/>
                  <a:gd name="T3" fmla="*/ 134 h 134"/>
                  <a:gd name="T4" fmla="*/ 101 w 108"/>
                  <a:gd name="T5" fmla="*/ 125 h 134"/>
                  <a:gd name="T6" fmla="*/ 16 w 108"/>
                  <a:gd name="T7" fmla="*/ 21 h 134"/>
                  <a:gd name="T8" fmla="*/ 0 w 108"/>
                  <a:gd name="T9" fmla="*/ 0 h 134"/>
                  <a:gd name="T10" fmla="*/ 4 w 108"/>
                  <a:gd name="T11" fmla="*/ 7 h 134"/>
                  <a:gd name="T12" fmla="*/ 108 w 108"/>
                  <a:gd name="T13" fmla="*/ 116 h 134"/>
                  <a:gd name="T14" fmla="*/ 108 w 108"/>
                  <a:gd name="T15" fmla="*/ 116 h 134"/>
                  <a:gd name="T16" fmla="*/ 2 w 108"/>
                  <a:gd name="T17" fmla="*/ 2 h 134"/>
                  <a:gd name="T18" fmla="*/ 0 w 108"/>
                  <a:gd name="T1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8" h="134">
                    <a:moveTo>
                      <a:pt x="16" y="21"/>
                    </a:moveTo>
                    <a:lnTo>
                      <a:pt x="94" y="134"/>
                    </a:lnTo>
                    <a:lnTo>
                      <a:pt x="101" y="125"/>
                    </a:lnTo>
                    <a:lnTo>
                      <a:pt x="16" y="21"/>
                    </a:lnTo>
                    <a:moveTo>
                      <a:pt x="0" y="0"/>
                    </a:moveTo>
                    <a:lnTo>
                      <a:pt x="4" y="7"/>
                    </a:lnTo>
                    <a:lnTo>
                      <a:pt x="108" y="116"/>
                    </a:lnTo>
                    <a:lnTo>
                      <a:pt x="108" y="116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ïślíḋe">
                <a:extLst>
                  <a:ext uri="{FF2B5EF4-FFF2-40B4-BE49-F238E27FC236}">
                    <a16:creationId xmlns:a16="http://schemas.microsoft.com/office/drawing/2014/main" id="{1B0CEC1B-E700-443C-8479-3E6FC635B306}"/>
                  </a:ext>
                </a:extLst>
              </p:cNvPr>
              <p:cNvSpPr/>
              <p:nvPr/>
            </p:nvSpPr>
            <p:spPr bwMode="auto">
              <a:xfrm>
                <a:off x="6100281" y="5317331"/>
                <a:ext cx="13607" cy="13607"/>
              </a:xfrm>
              <a:custGeom>
                <a:avLst/>
                <a:gdLst>
                  <a:gd name="T0" fmla="*/ 0 w 22"/>
                  <a:gd name="T1" fmla="*/ 0 h 22"/>
                  <a:gd name="T2" fmla="*/ 3 w 22"/>
                  <a:gd name="T3" fmla="*/ 3 h 22"/>
                  <a:gd name="T4" fmla="*/ 5 w 22"/>
                  <a:gd name="T5" fmla="*/ 5 h 22"/>
                  <a:gd name="T6" fmla="*/ 22 w 22"/>
                  <a:gd name="T7" fmla="*/ 22 h 22"/>
                  <a:gd name="T8" fmla="*/ 0 w 22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2">
                    <a:moveTo>
                      <a:pt x="0" y="0"/>
                    </a:moveTo>
                    <a:lnTo>
                      <a:pt x="3" y="3"/>
                    </a:lnTo>
                    <a:lnTo>
                      <a:pt x="5" y="5"/>
                    </a:lnTo>
                    <a:lnTo>
                      <a:pt x="22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isḻiḋé">
                <a:extLst>
                  <a:ext uri="{FF2B5EF4-FFF2-40B4-BE49-F238E27FC236}">
                    <a16:creationId xmlns:a16="http://schemas.microsoft.com/office/drawing/2014/main" id="{614BD936-A026-4957-A129-C57903E29361}"/>
                  </a:ext>
                </a:extLst>
              </p:cNvPr>
              <p:cNvSpPr/>
              <p:nvPr/>
            </p:nvSpPr>
            <p:spPr bwMode="auto">
              <a:xfrm>
                <a:off x="6100281" y="5317331"/>
                <a:ext cx="13607" cy="13607"/>
              </a:xfrm>
              <a:custGeom>
                <a:avLst/>
                <a:gdLst>
                  <a:gd name="T0" fmla="*/ 0 w 22"/>
                  <a:gd name="T1" fmla="*/ 0 h 22"/>
                  <a:gd name="T2" fmla="*/ 3 w 22"/>
                  <a:gd name="T3" fmla="*/ 3 h 22"/>
                  <a:gd name="T4" fmla="*/ 5 w 22"/>
                  <a:gd name="T5" fmla="*/ 5 h 22"/>
                  <a:gd name="T6" fmla="*/ 22 w 22"/>
                  <a:gd name="T7" fmla="*/ 22 h 22"/>
                  <a:gd name="T8" fmla="*/ 0 w 22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2">
                    <a:moveTo>
                      <a:pt x="0" y="0"/>
                    </a:moveTo>
                    <a:lnTo>
                      <a:pt x="3" y="3"/>
                    </a:lnTo>
                    <a:lnTo>
                      <a:pt x="5" y="5"/>
                    </a:lnTo>
                    <a:lnTo>
                      <a:pt x="22" y="2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íšlîdê">
                <a:extLst>
                  <a:ext uri="{FF2B5EF4-FFF2-40B4-BE49-F238E27FC236}">
                    <a16:creationId xmlns:a16="http://schemas.microsoft.com/office/drawing/2014/main" id="{0D13783E-1282-4C6A-94FB-9D1829C8A45D}"/>
                  </a:ext>
                </a:extLst>
              </p:cNvPr>
              <p:cNvSpPr/>
              <p:nvPr/>
            </p:nvSpPr>
            <p:spPr bwMode="auto">
              <a:xfrm>
                <a:off x="6095951" y="5317331"/>
                <a:ext cx="4329" cy="3092"/>
              </a:xfrm>
              <a:custGeom>
                <a:avLst/>
                <a:gdLst>
                  <a:gd name="T0" fmla="*/ 5 w 7"/>
                  <a:gd name="T1" fmla="*/ 0 h 5"/>
                  <a:gd name="T2" fmla="*/ 0 w 7"/>
                  <a:gd name="T3" fmla="*/ 5 h 5"/>
                  <a:gd name="T4" fmla="*/ 0 w 7"/>
                  <a:gd name="T5" fmla="*/ 5 h 5"/>
                  <a:gd name="T6" fmla="*/ 0 w 7"/>
                  <a:gd name="T7" fmla="*/ 5 h 5"/>
                  <a:gd name="T8" fmla="*/ 5 w 7"/>
                  <a:gd name="T9" fmla="*/ 0 h 5"/>
                  <a:gd name="T10" fmla="*/ 5 w 7"/>
                  <a:gd name="T11" fmla="*/ 0 h 5"/>
                  <a:gd name="T12" fmla="*/ 7 w 7"/>
                  <a:gd name="T13" fmla="*/ 0 h 5"/>
                  <a:gd name="T14" fmla="*/ 5 w 7"/>
                  <a:gd name="T15" fmla="*/ 0 h 5"/>
                  <a:gd name="T16" fmla="*/ 5 w 7"/>
                  <a:gd name="T17" fmla="*/ 0 h 5"/>
                  <a:gd name="T18" fmla="*/ 7 w 7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5">
                    <a:moveTo>
                      <a:pt x="5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  <a:moveTo>
                      <a:pt x="7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D045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işľïḍé">
                <a:extLst>
                  <a:ext uri="{FF2B5EF4-FFF2-40B4-BE49-F238E27FC236}">
                    <a16:creationId xmlns:a16="http://schemas.microsoft.com/office/drawing/2014/main" id="{0C1ACCA5-674C-453D-B6EA-0C69AB54EBBC}"/>
                  </a:ext>
                </a:extLst>
              </p:cNvPr>
              <p:cNvSpPr/>
              <p:nvPr/>
            </p:nvSpPr>
            <p:spPr bwMode="auto">
              <a:xfrm>
                <a:off x="6095951" y="5317331"/>
                <a:ext cx="4329" cy="3092"/>
              </a:xfrm>
              <a:custGeom>
                <a:avLst/>
                <a:gdLst>
                  <a:gd name="T0" fmla="*/ 5 w 7"/>
                  <a:gd name="T1" fmla="*/ 0 h 5"/>
                  <a:gd name="T2" fmla="*/ 0 w 7"/>
                  <a:gd name="T3" fmla="*/ 5 h 5"/>
                  <a:gd name="T4" fmla="*/ 0 w 7"/>
                  <a:gd name="T5" fmla="*/ 5 h 5"/>
                  <a:gd name="T6" fmla="*/ 0 w 7"/>
                  <a:gd name="T7" fmla="*/ 5 h 5"/>
                  <a:gd name="T8" fmla="*/ 5 w 7"/>
                  <a:gd name="T9" fmla="*/ 0 h 5"/>
                  <a:gd name="T10" fmla="*/ 5 w 7"/>
                  <a:gd name="T11" fmla="*/ 0 h 5"/>
                  <a:gd name="T12" fmla="*/ 7 w 7"/>
                  <a:gd name="T13" fmla="*/ 0 h 5"/>
                  <a:gd name="T14" fmla="*/ 5 w 7"/>
                  <a:gd name="T15" fmla="*/ 0 h 5"/>
                  <a:gd name="T16" fmla="*/ 5 w 7"/>
                  <a:gd name="T17" fmla="*/ 0 h 5"/>
                  <a:gd name="T18" fmla="*/ 7 w 7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5">
                    <a:moveTo>
                      <a:pt x="5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" y="0"/>
                    </a:lnTo>
                    <a:moveTo>
                      <a:pt x="7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íšľiḋè">
                <a:extLst>
                  <a:ext uri="{FF2B5EF4-FFF2-40B4-BE49-F238E27FC236}">
                    <a16:creationId xmlns:a16="http://schemas.microsoft.com/office/drawing/2014/main" id="{C2D4B1A3-0FC0-476B-8CAB-F810B26BAF04}"/>
                  </a:ext>
                </a:extLst>
              </p:cNvPr>
              <p:cNvSpPr/>
              <p:nvPr/>
            </p:nvSpPr>
            <p:spPr bwMode="auto">
              <a:xfrm>
                <a:off x="6095951" y="5317331"/>
                <a:ext cx="4329" cy="3092"/>
              </a:xfrm>
              <a:custGeom>
                <a:avLst/>
                <a:gdLst>
                  <a:gd name="T0" fmla="*/ 5 w 7"/>
                  <a:gd name="T1" fmla="*/ 0 h 5"/>
                  <a:gd name="T2" fmla="*/ 3 w 7"/>
                  <a:gd name="T3" fmla="*/ 3 h 5"/>
                  <a:gd name="T4" fmla="*/ 0 w 7"/>
                  <a:gd name="T5" fmla="*/ 5 h 5"/>
                  <a:gd name="T6" fmla="*/ 5 w 7"/>
                  <a:gd name="T7" fmla="*/ 0 h 5"/>
                  <a:gd name="T8" fmla="*/ 5 w 7"/>
                  <a:gd name="T9" fmla="*/ 0 h 5"/>
                  <a:gd name="T10" fmla="*/ 7 w 7"/>
                  <a:gd name="T11" fmla="*/ 0 h 5"/>
                  <a:gd name="T12" fmla="*/ 5 w 7"/>
                  <a:gd name="T13" fmla="*/ 0 h 5"/>
                  <a:gd name="T14" fmla="*/ 5 w 7"/>
                  <a:gd name="T15" fmla="*/ 0 h 5"/>
                  <a:gd name="T16" fmla="*/ 7 w 7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5">
                    <a:moveTo>
                      <a:pt x="5" y="0"/>
                    </a:moveTo>
                    <a:lnTo>
                      <a:pt x="3" y="3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  <a:moveTo>
                      <a:pt x="7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îšḷíďé">
                <a:extLst>
                  <a:ext uri="{FF2B5EF4-FFF2-40B4-BE49-F238E27FC236}">
                    <a16:creationId xmlns:a16="http://schemas.microsoft.com/office/drawing/2014/main" id="{F7647B44-0154-46D3-B4BF-AA74059D5A28}"/>
                  </a:ext>
                </a:extLst>
              </p:cNvPr>
              <p:cNvSpPr/>
              <p:nvPr/>
            </p:nvSpPr>
            <p:spPr bwMode="auto">
              <a:xfrm>
                <a:off x="6095951" y="5317331"/>
                <a:ext cx="4329" cy="3092"/>
              </a:xfrm>
              <a:custGeom>
                <a:avLst/>
                <a:gdLst>
                  <a:gd name="T0" fmla="*/ 5 w 7"/>
                  <a:gd name="T1" fmla="*/ 0 h 5"/>
                  <a:gd name="T2" fmla="*/ 3 w 7"/>
                  <a:gd name="T3" fmla="*/ 3 h 5"/>
                  <a:gd name="T4" fmla="*/ 0 w 7"/>
                  <a:gd name="T5" fmla="*/ 5 h 5"/>
                  <a:gd name="T6" fmla="*/ 5 w 7"/>
                  <a:gd name="T7" fmla="*/ 0 h 5"/>
                  <a:gd name="T8" fmla="*/ 5 w 7"/>
                  <a:gd name="T9" fmla="*/ 0 h 5"/>
                  <a:gd name="T10" fmla="*/ 7 w 7"/>
                  <a:gd name="T11" fmla="*/ 0 h 5"/>
                  <a:gd name="T12" fmla="*/ 5 w 7"/>
                  <a:gd name="T13" fmla="*/ 0 h 5"/>
                  <a:gd name="T14" fmla="*/ 5 w 7"/>
                  <a:gd name="T15" fmla="*/ 0 h 5"/>
                  <a:gd name="T16" fmla="*/ 7 w 7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5">
                    <a:moveTo>
                      <a:pt x="5" y="0"/>
                    </a:moveTo>
                    <a:lnTo>
                      <a:pt x="3" y="3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" y="0"/>
                    </a:lnTo>
                    <a:moveTo>
                      <a:pt x="7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î$ḷîḓè">
                <a:extLst>
                  <a:ext uri="{FF2B5EF4-FFF2-40B4-BE49-F238E27FC236}">
                    <a16:creationId xmlns:a16="http://schemas.microsoft.com/office/drawing/2014/main" id="{AFACDADA-3BFF-4057-A3B1-51587C7A38CB}"/>
                  </a:ext>
                </a:extLst>
              </p:cNvPr>
              <p:cNvSpPr/>
              <p:nvPr/>
            </p:nvSpPr>
            <p:spPr bwMode="auto">
              <a:xfrm>
                <a:off x="6095951" y="5317331"/>
                <a:ext cx="3092" cy="1855"/>
              </a:xfrm>
              <a:custGeom>
                <a:avLst/>
                <a:gdLst>
                  <a:gd name="T0" fmla="*/ 5 w 5"/>
                  <a:gd name="T1" fmla="*/ 0 h 3"/>
                  <a:gd name="T2" fmla="*/ 0 w 5"/>
                  <a:gd name="T3" fmla="*/ 3 h 3"/>
                  <a:gd name="T4" fmla="*/ 0 w 5"/>
                  <a:gd name="T5" fmla="*/ 3 h 3"/>
                  <a:gd name="T6" fmla="*/ 5 w 5"/>
                  <a:gd name="T7" fmla="*/ 0 h 3"/>
                  <a:gd name="T8" fmla="*/ 5 w 5"/>
                  <a:gd name="T9" fmla="*/ 0 h 3"/>
                  <a:gd name="T10" fmla="*/ 5 w 5"/>
                  <a:gd name="T11" fmla="*/ 0 h 3"/>
                  <a:gd name="T12" fmla="*/ 3 w 5"/>
                  <a:gd name="T13" fmla="*/ 3 h 3"/>
                  <a:gd name="T14" fmla="*/ 3 w 5"/>
                  <a:gd name="T15" fmla="*/ 3 h 3"/>
                  <a:gd name="T16" fmla="*/ 5 w 5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5" y="0"/>
                    </a:lnTo>
                    <a:close/>
                    <a:moveTo>
                      <a:pt x="5" y="0"/>
                    </a:moveTo>
                    <a:lnTo>
                      <a:pt x="5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îsľíḍê">
                <a:extLst>
                  <a:ext uri="{FF2B5EF4-FFF2-40B4-BE49-F238E27FC236}">
                    <a16:creationId xmlns:a16="http://schemas.microsoft.com/office/drawing/2014/main" id="{80B5E62B-D5F7-49C0-85AA-492D38039AA0}"/>
                  </a:ext>
                </a:extLst>
              </p:cNvPr>
              <p:cNvSpPr/>
              <p:nvPr/>
            </p:nvSpPr>
            <p:spPr bwMode="auto">
              <a:xfrm>
                <a:off x="6095951" y="5317331"/>
                <a:ext cx="3092" cy="1855"/>
              </a:xfrm>
              <a:custGeom>
                <a:avLst/>
                <a:gdLst>
                  <a:gd name="T0" fmla="*/ 5 w 5"/>
                  <a:gd name="T1" fmla="*/ 0 h 3"/>
                  <a:gd name="T2" fmla="*/ 0 w 5"/>
                  <a:gd name="T3" fmla="*/ 3 h 3"/>
                  <a:gd name="T4" fmla="*/ 0 w 5"/>
                  <a:gd name="T5" fmla="*/ 3 h 3"/>
                  <a:gd name="T6" fmla="*/ 5 w 5"/>
                  <a:gd name="T7" fmla="*/ 0 h 3"/>
                  <a:gd name="T8" fmla="*/ 5 w 5"/>
                  <a:gd name="T9" fmla="*/ 0 h 3"/>
                  <a:gd name="T10" fmla="*/ 5 w 5"/>
                  <a:gd name="T11" fmla="*/ 0 h 3"/>
                  <a:gd name="T12" fmla="*/ 3 w 5"/>
                  <a:gd name="T13" fmla="*/ 3 h 3"/>
                  <a:gd name="T14" fmla="*/ 3 w 5"/>
                  <a:gd name="T15" fmla="*/ 3 h 3"/>
                  <a:gd name="T16" fmla="*/ 5 w 5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5" y="0"/>
                    </a:lnTo>
                    <a:moveTo>
                      <a:pt x="5" y="0"/>
                    </a:moveTo>
                    <a:lnTo>
                      <a:pt x="5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îŝļiḍe">
                <a:extLst>
                  <a:ext uri="{FF2B5EF4-FFF2-40B4-BE49-F238E27FC236}">
                    <a16:creationId xmlns:a16="http://schemas.microsoft.com/office/drawing/2014/main" id="{5297ED34-13A8-46E2-8B67-ACBBE9A556C9}"/>
                  </a:ext>
                </a:extLst>
              </p:cNvPr>
              <p:cNvSpPr/>
              <p:nvPr/>
            </p:nvSpPr>
            <p:spPr bwMode="auto">
              <a:xfrm>
                <a:off x="6095951" y="5320424"/>
                <a:ext cx="618" cy="618"/>
              </a:xfrm>
              <a:prstGeom prst="rect">
                <a:avLst/>
              </a:prstGeom>
              <a:solidFill>
                <a:srgbClr val="BC3E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" name="îş1îdè">
                <a:extLst>
                  <a:ext uri="{FF2B5EF4-FFF2-40B4-BE49-F238E27FC236}">
                    <a16:creationId xmlns:a16="http://schemas.microsoft.com/office/drawing/2014/main" id="{4D9829E0-B1BB-4F9F-97CA-3A6CB8F399CA}"/>
                  </a:ext>
                </a:extLst>
              </p:cNvPr>
              <p:cNvSpPr/>
              <p:nvPr/>
            </p:nvSpPr>
            <p:spPr bwMode="auto">
              <a:xfrm>
                <a:off x="6095951" y="532042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" name="ïṣḻiďè">
                <a:extLst>
                  <a:ext uri="{FF2B5EF4-FFF2-40B4-BE49-F238E27FC236}">
                    <a16:creationId xmlns:a16="http://schemas.microsoft.com/office/drawing/2014/main" id="{9D411398-EEF0-4735-BD1D-51DA665A5426}"/>
                  </a:ext>
                </a:extLst>
              </p:cNvPr>
              <p:cNvSpPr/>
              <p:nvPr/>
            </p:nvSpPr>
            <p:spPr bwMode="auto">
              <a:xfrm>
                <a:off x="6095951" y="5319186"/>
                <a:ext cx="1855" cy="1237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0 h 2"/>
                  <a:gd name="T4" fmla="*/ 0 w 3"/>
                  <a:gd name="T5" fmla="*/ 2 h 2"/>
                  <a:gd name="T6" fmla="*/ 0 w 3"/>
                  <a:gd name="T7" fmla="*/ 2 h 2"/>
                  <a:gd name="T8" fmla="*/ 0 w 3"/>
                  <a:gd name="T9" fmla="*/ 2 h 2"/>
                  <a:gd name="T10" fmla="*/ 3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íṥľîdè">
                <a:extLst>
                  <a:ext uri="{FF2B5EF4-FFF2-40B4-BE49-F238E27FC236}">
                    <a16:creationId xmlns:a16="http://schemas.microsoft.com/office/drawing/2014/main" id="{0BAF9B01-8126-42D2-A748-DFF46A532658}"/>
                  </a:ext>
                </a:extLst>
              </p:cNvPr>
              <p:cNvSpPr/>
              <p:nvPr/>
            </p:nvSpPr>
            <p:spPr bwMode="auto">
              <a:xfrm>
                <a:off x="6095951" y="5319186"/>
                <a:ext cx="1855" cy="1237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0 h 2"/>
                  <a:gd name="T4" fmla="*/ 0 w 3"/>
                  <a:gd name="T5" fmla="*/ 2 h 2"/>
                  <a:gd name="T6" fmla="*/ 0 w 3"/>
                  <a:gd name="T7" fmla="*/ 2 h 2"/>
                  <a:gd name="T8" fmla="*/ 0 w 3"/>
                  <a:gd name="T9" fmla="*/ 2 h 2"/>
                  <a:gd name="T10" fmla="*/ 3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" name="ísļïḋé">
                <a:extLst>
                  <a:ext uri="{FF2B5EF4-FFF2-40B4-BE49-F238E27FC236}">
                    <a16:creationId xmlns:a16="http://schemas.microsoft.com/office/drawing/2014/main" id="{AB663F65-3388-449C-BC30-4C69967534B7}"/>
                  </a:ext>
                </a:extLst>
              </p:cNvPr>
              <p:cNvSpPr/>
              <p:nvPr/>
            </p:nvSpPr>
            <p:spPr bwMode="auto">
              <a:xfrm>
                <a:off x="6189962" y="5172604"/>
                <a:ext cx="275849" cy="656841"/>
              </a:xfrm>
              <a:custGeom>
                <a:avLst/>
                <a:gdLst>
                  <a:gd name="T0" fmla="*/ 134 w 446"/>
                  <a:gd name="T1" fmla="*/ 0 h 1062"/>
                  <a:gd name="T2" fmla="*/ 111 w 446"/>
                  <a:gd name="T3" fmla="*/ 102 h 1062"/>
                  <a:gd name="T4" fmla="*/ 0 w 446"/>
                  <a:gd name="T5" fmla="*/ 1062 h 1062"/>
                  <a:gd name="T6" fmla="*/ 191 w 446"/>
                  <a:gd name="T7" fmla="*/ 1062 h 1062"/>
                  <a:gd name="T8" fmla="*/ 402 w 446"/>
                  <a:gd name="T9" fmla="*/ 634 h 1062"/>
                  <a:gd name="T10" fmla="*/ 201 w 446"/>
                  <a:gd name="T11" fmla="*/ 499 h 1062"/>
                  <a:gd name="T12" fmla="*/ 446 w 446"/>
                  <a:gd name="T13" fmla="*/ 383 h 1062"/>
                  <a:gd name="T14" fmla="*/ 227 w 446"/>
                  <a:gd name="T15" fmla="*/ 43 h 1062"/>
                  <a:gd name="T16" fmla="*/ 134 w 446"/>
                  <a:gd name="T17" fmla="*/ 0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6" h="1062">
                    <a:moveTo>
                      <a:pt x="134" y="0"/>
                    </a:moveTo>
                    <a:lnTo>
                      <a:pt x="111" y="102"/>
                    </a:lnTo>
                    <a:lnTo>
                      <a:pt x="0" y="1062"/>
                    </a:lnTo>
                    <a:lnTo>
                      <a:pt x="191" y="1062"/>
                    </a:lnTo>
                    <a:lnTo>
                      <a:pt x="402" y="634"/>
                    </a:lnTo>
                    <a:lnTo>
                      <a:pt x="201" y="499"/>
                    </a:lnTo>
                    <a:lnTo>
                      <a:pt x="446" y="383"/>
                    </a:lnTo>
                    <a:lnTo>
                      <a:pt x="227" y="43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ïşḻïḋe">
                <a:extLst>
                  <a:ext uri="{FF2B5EF4-FFF2-40B4-BE49-F238E27FC236}">
                    <a16:creationId xmlns:a16="http://schemas.microsoft.com/office/drawing/2014/main" id="{44F37162-C0C5-437B-8C76-7952865482BD}"/>
                  </a:ext>
                </a:extLst>
              </p:cNvPr>
              <p:cNvSpPr/>
              <p:nvPr/>
            </p:nvSpPr>
            <p:spPr bwMode="auto">
              <a:xfrm>
                <a:off x="6189962" y="5172604"/>
                <a:ext cx="275849" cy="656841"/>
              </a:xfrm>
              <a:custGeom>
                <a:avLst/>
                <a:gdLst>
                  <a:gd name="T0" fmla="*/ 134 w 446"/>
                  <a:gd name="T1" fmla="*/ 0 h 1062"/>
                  <a:gd name="T2" fmla="*/ 111 w 446"/>
                  <a:gd name="T3" fmla="*/ 102 h 1062"/>
                  <a:gd name="T4" fmla="*/ 0 w 446"/>
                  <a:gd name="T5" fmla="*/ 1062 h 1062"/>
                  <a:gd name="T6" fmla="*/ 191 w 446"/>
                  <a:gd name="T7" fmla="*/ 1062 h 1062"/>
                  <a:gd name="T8" fmla="*/ 402 w 446"/>
                  <a:gd name="T9" fmla="*/ 634 h 1062"/>
                  <a:gd name="T10" fmla="*/ 201 w 446"/>
                  <a:gd name="T11" fmla="*/ 499 h 1062"/>
                  <a:gd name="T12" fmla="*/ 446 w 446"/>
                  <a:gd name="T13" fmla="*/ 383 h 1062"/>
                  <a:gd name="T14" fmla="*/ 227 w 446"/>
                  <a:gd name="T15" fmla="*/ 43 h 1062"/>
                  <a:gd name="T16" fmla="*/ 134 w 446"/>
                  <a:gd name="T17" fmla="*/ 0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6" h="1062">
                    <a:moveTo>
                      <a:pt x="134" y="0"/>
                    </a:moveTo>
                    <a:lnTo>
                      <a:pt x="111" y="102"/>
                    </a:lnTo>
                    <a:lnTo>
                      <a:pt x="0" y="1062"/>
                    </a:lnTo>
                    <a:lnTo>
                      <a:pt x="191" y="1062"/>
                    </a:lnTo>
                    <a:lnTo>
                      <a:pt x="402" y="634"/>
                    </a:lnTo>
                    <a:lnTo>
                      <a:pt x="201" y="499"/>
                    </a:lnTo>
                    <a:lnTo>
                      <a:pt x="446" y="383"/>
                    </a:lnTo>
                    <a:lnTo>
                      <a:pt x="227" y="43"/>
                    </a:lnTo>
                    <a:lnTo>
                      <a:pt x="13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ïş1íḓê">
                <a:extLst>
                  <a:ext uri="{FF2B5EF4-FFF2-40B4-BE49-F238E27FC236}">
                    <a16:creationId xmlns:a16="http://schemas.microsoft.com/office/drawing/2014/main" id="{B027C7C7-DF70-4E20-8E4A-A7023A9A6BC7}"/>
                  </a:ext>
                </a:extLst>
              </p:cNvPr>
              <p:cNvSpPr/>
              <p:nvPr/>
            </p:nvSpPr>
            <p:spPr bwMode="auto">
              <a:xfrm>
                <a:off x="5736605" y="5162707"/>
                <a:ext cx="274611" cy="666737"/>
              </a:xfrm>
              <a:custGeom>
                <a:avLst/>
                <a:gdLst>
                  <a:gd name="T0" fmla="*/ 338 w 444"/>
                  <a:gd name="T1" fmla="*/ 0 h 1078"/>
                  <a:gd name="T2" fmla="*/ 338 w 444"/>
                  <a:gd name="T3" fmla="*/ 116 h 1078"/>
                  <a:gd name="T4" fmla="*/ 444 w 444"/>
                  <a:gd name="T5" fmla="*/ 1078 h 1078"/>
                  <a:gd name="T6" fmla="*/ 253 w 444"/>
                  <a:gd name="T7" fmla="*/ 1078 h 1078"/>
                  <a:gd name="T8" fmla="*/ 42 w 444"/>
                  <a:gd name="T9" fmla="*/ 650 h 1078"/>
                  <a:gd name="T10" fmla="*/ 243 w 444"/>
                  <a:gd name="T11" fmla="*/ 515 h 1078"/>
                  <a:gd name="T12" fmla="*/ 0 w 444"/>
                  <a:gd name="T13" fmla="*/ 399 h 1078"/>
                  <a:gd name="T14" fmla="*/ 201 w 444"/>
                  <a:gd name="T15" fmla="*/ 61 h 1078"/>
                  <a:gd name="T16" fmla="*/ 338 w 444"/>
                  <a:gd name="T17" fmla="*/ 0 h 1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4" h="1078">
                    <a:moveTo>
                      <a:pt x="338" y="0"/>
                    </a:moveTo>
                    <a:lnTo>
                      <a:pt x="338" y="116"/>
                    </a:lnTo>
                    <a:lnTo>
                      <a:pt x="444" y="1078"/>
                    </a:lnTo>
                    <a:lnTo>
                      <a:pt x="253" y="1078"/>
                    </a:lnTo>
                    <a:lnTo>
                      <a:pt x="42" y="650"/>
                    </a:lnTo>
                    <a:lnTo>
                      <a:pt x="243" y="515"/>
                    </a:lnTo>
                    <a:lnTo>
                      <a:pt x="0" y="399"/>
                    </a:lnTo>
                    <a:lnTo>
                      <a:pt x="201" y="61"/>
                    </a:lnTo>
                    <a:lnTo>
                      <a:pt x="338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iśḷïḋe">
                <a:extLst>
                  <a:ext uri="{FF2B5EF4-FFF2-40B4-BE49-F238E27FC236}">
                    <a16:creationId xmlns:a16="http://schemas.microsoft.com/office/drawing/2014/main" id="{2B578F4E-9FF9-487F-B418-811F04FB9278}"/>
                  </a:ext>
                </a:extLst>
              </p:cNvPr>
              <p:cNvSpPr/>
              <p:nvPr/>
            </p:nvSpPr>
            <p:spPr bwMode="auto">
              <a:xfrm>
                <a:off x="6012454" y="5449070"/>
                <a:ext cx="172560" cy="380374"/>
              </a:xfrm>
              <a:custGeom>
                <a:avLst/>
                <a:gdLst>
                  <a:gd name="T0" fmla="*/ 192 w 279"/>
                  <a:gd name="T1" fmla="*/ 0 h 615"/>
                  <a:gd name="T2" fmla="*/ 279 w 279"/>
                  <a:gd name="T3" fmla="*/ 615 h 615"/>
                  <a:gd name="T4" fmla="*/ 0 w 279"/>
                  <a:gd name="T5" fmla="*/ 615 h 615"/>
                  <a:gd name="T6" fmla="*/ 88 w 279"/>
                  <a:gd name="T7" fmla="*/ 0 h 615"/>
                  <a:gd name="T8" fmla="*/ 192 w 279"/>
                  <a:gd name="T9" fmla="*/ 0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615">
                    <a:moveTo>
                      <a:pt x="192" y="0"/>
                    </a:moveTo>
                    <a:lnTo>
                      <a:pt x="279" y="615"/>
                    </a:lnTo>
                    <a:lnTo>
                      <a:pt x="0" y="615"/>
                    </a:lnTo>
                    <a:lnTo>
                      <a:pt x="88" y="0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îŝḷíďé">
                <a:extLst>
                  <a:ext uri="{FF2B5EF4-FFF2-40B4-BE49-F238E27FC236}">
                    <a16:creationId xmlns:a16="http://schemas.microsoft.com/office/drawing/2014/main" id="{87558367-8903-4FE1-B9FE-6E46AD6BBD2D}"/>
                  </a:ext>
                </a:extLst>
              </p:cNvPr>
              <p:cNvSpPr/>
              <p:nvPr/>
            </p:nvSpPr>
            <p:spPr bwMode="auto">
              <a:xfrm>
                <a:off x="6012454" y="5449070"/>
                <a:ext cx="172560" cy="380374"/>
              </a:xfrm>
              <a:custGeom>
                <a:avLst/>
                <a:gdLst>
                  <a:gd name="T0" fmla="*/ 192 w 279"/>
                  <a:gd name="T1" fmla="*/ 0 h 615"/>
                  <a:gd name="T2" fmla="*/ 279 w 279"/>
                  <a:gd name="T3" fmla="*/ 615 h 615"/>
                  <a:gd name="T4" fmla="*/ 0 w 279"/>
                  <a:gd name="T5" fmla="*/ 615 h 615"/>
                  <a:gd name="T6" fmla="*/ 88 w 279"/>
                  <a:gd name="T7" fmla="*/ 0 h 615"/>
                  <a:gd name="T8" fmla="*/ 192 w 279"/>
                  <a:gd name="T9" fmla="*/ 0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615">
                    <a:moveTo>
                      <a:pt x="192" y="0"/>
                    </a:moveTo>
                    <a:lnTo>
                      <a:pt x="279" y="615"/>
                    </a:lnTo>
                    <a:lnTo>
                      <a:pt x="0" y="615"/>
                    </a:lnTo>
                    <a:lnTo>
                      <a:pt x="88" y="0"/>
                    </a:lnTo>
                    <a:lnTo>
                      <a:pt x="19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ïşḷidê">
                <a:extLst>
                  <a:ext uri="{FF2B5EF4-FFF2-40B4-BE49-F238E27FC236}">
                    <a16:creationId xmlns:a16="http://schemas.microsoft.com/office/drawing/2014/main" id="{6DDC43B6-C514-440D-A3E5-864BC17A5D1F}"/>
                  </a:ext>
                </a:extLst>
              </p:cNvPr>
              <p:cNvSpPr/>
              <p:nvPr/>
            </p:nvSpPr>
            <p:spPr bwMode="auto">
              <a:xfrm>
                <a:off x="5966067" y="5460821"/>
                <a:ext cx="0" cy="3092"/>
              </a:xfrm>
              <a:custGeom>
                <a:avLst/>
                <a:gdLst>
                  <a:gd name="T0" fmla="*/ 0 h 5"/>
                  <a:gd name="T1" fmla="*/ 0 h 5"/>
                  <a:gd name="T2" fmla="*/ 5 h 5"/>
                  <a:gd name="T3" fmla="*/ 0 h 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" name="iṩ1îḋé">
                <a:extLst>
                  <a:ext uri="{FF2B5EF4-FFF2-40B4-BE49-F238E27FC236}">
                    <a16:creationId xmlns:a16="http://schemas.microsoft.com/office/drawing/2014/main" id="{5A980DC9-8A92-46C2-B78B-B9E39C36809C}"/>
                  </a:ext>
                </a:extLst>
              </p:cNvPr>
              <p:cNvSpPr/>
              <p:nvPr/>
            </p:nvSpPr>
            <p:spPr bwMode="auto">
              <a:xfrm>
                <a:off x="5966067" y="5460821"/>
                <a:ext cx="0" cy="3092"/>
              </a:xfrm>
              <a:custGeom>
                <a:avLst/>
                <a:gdLst>
                  <a:gd name="T0" fmla="*/ 0 h 5"/>
                  <a:gd name="T1" fmla="*/ 0 h 5"/>
                  <a:gd name="T2" fmla="*/ 5 h 5"/>
                  <a:gd name="T3" fmla="*/ 0 h 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ïśļîḓé">
                <a:extLst>
                  <a:ext uri="{FF2B5EF4-FFF2-40B4-BE49-F238E27FC236}">
                    <a16:creationId xmlns:a16="http://schemas.microsoft.com/office/drawing/2014/main" id="{1E34B6A8-7167-4594-95BB-7CDD49C385FF}"/>
                  </a:ext>
                </a:extLst>
              </p:cNvPr>
              <p:cNvSpPr/>
              <p:nvPr/>
            </p:nvSpPr>
            <p:spPr bwMode="auto">
              <a:xfrm>
                <a:off x="6087292" y="5319186"/>
                <a:ext cx="8660" cy="12988"/>
              </a:xfrm>
              <a:custGeom>
                <a:avLst/>
                <a:gdLst>
                  <a:gd name="T0" fmla="*/ 14 w 14"/>
                  <a:gd name="T1" fmla="*/ 0 h 21"/>
                  <a:gd name="T2" fmla="*/ 10 w 14"/>
                  <a:gd name="T3" fmla="*/ 7 h 21"/>
                  <a:gd name="T4" fmla="*/ 0 w 14"/>
                  <a:gd name="T5" fmla="*/ 21 h 21"/>
                  <a:gd name="T6" fmla="*/ 14 w 14"/>
                  <a:gd name="T7" fmla="*/ 2 h 21"/>
                  <a:gd name="T8" fmla="*/ 14 w 14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1">
                    <a:moveTo>
                      <a:pt x="14" y="0"/>
                    </a:moveTo>
                    <a:lnTo>
                      <a:pt x="10" y="7"/>
                    </a:lnTo>
                    <a:lnTo>
                      <a:pt x="0" y="21"/>
                    </a:lnTo>
                    <a:lnTo>
                      <a:pt x="14" y="2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D045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îṩlïḑe">
                <a:extLst>
                  <a:ext uri="{FF2B5EF4-FFF2-40B4-BE49-F238E27FC236}">
                    <a16:creationId xmlns:a16="http://schemas.microsoft.com/office/drawing/2014/main" id="{0FD54072-4A71-404F-A756-A4549D7B8702}"/>
                  </a:ext>
                </a:extLst>
              </p:cNvPr>
              <p:cNvSpPr/>
              <p:nvPr/>
            </p:nvSpPr>
            <p:spPr bwMode="auto">
              <a:xfrm>
                <a:off x="6087292" y="5319186"/>
                <a:ext cx="8660" cy="12988"/>
              </a:xfrm>
              <a:custGeom>
                <a:avLst/>
                <a:gdLst>
                  <a:gd name="T0" fmla="*/ 14 w 14"/>
                  <a:gd name="T1" fmla="*/ 0 h 21"/>
                  <a:gd name="T2" fmla="*/ 10 w 14"/>
                  <a:gd name="T3" fmla="*/ 7 h 21"/>
                  <a:gd name="T4" fmla="*/ 0 w 14"/>
                  <a:gd name="T5" fmla="*/ 21 h 21"/>
                  <a:gd name="T6" fmla="*/ 14 w 14"/>
                  <a:gd name="T7" fmla="*/ 2 h 21"/>
                  <a:gd name="T8" fmla="*/ 14 w 14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1">
                    <a:moveTo>
                      <a:pt x="14" y="0"/>
                    </a:moveTo>
                    <a:lnTo>
                      <a:pt x="10" y="7"/>
                    </a:lnTo>
                    <a:lnTo>
                      <a:pt x="0" y="21"/>
                    </a:lnTo>
                    <a:lnTo>
                      <a:pt x="14" y="2"/>
                    </a:lnTo>
                    <a:lnTo>
                      <a:pt x="1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íṣḻîdè">
                <a:extLst>
                  <a:ext uri="{FF2B5EF4-FFF2-40B4-BE49-F238E27FC236}">
                    <a16:creationId xmlns:a16="http://schemas.microsoft.com/office/drawing/2014/main" id="{0EC3630E-5780-4DD0-93E4-9DC31E6512F2}"/>
                  </a:ext>
                </a:extLst>
              </p:cNvPr>
              <p:cNvSpPr/>
              <p:nvPr/>
            </p:nvSpPr>
            <p:spPr bwMode="auto">
              <a:xfrm>
                <a:off x="5966067" y="5390931"/>
                <a:ext cx="68653" cy="87207"/>
              </a:xfrm>
              <a:custGeom>
                <a:avLst/>
                <a:gdLst>
                  <a:gd name="T0" fmla="*/ 104 w 111"/>
                  <a:gd name="T1" fmla="*/ 0 h 141"/>
                  <a:gd name="T2" fmla="*/ 0 w 111"/>
                  <a:gd name="T3" fmla="*/ 113 h 141"/>
                  <a:gd name="T4" fmla="*/ 0 w 111"/>
                  <a:gd name="T5" fmla="*/ 118 h 141"/>
                  <a:gd name="T6" fmla="*/ 2 w 111"/>
                  <a:gd name="T7" fmla="*/ 141 h 141"/>
                  <a:gd name="T8" fmla="*/ 111 w 111"/>
                  <a:gd name="T9" fmla="*/ 9 h 141"/>
                  <a:gd name="T10" fmla="*/ 104 w 111"/>
                  <a:gd name="T11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141">
                    <a:moveTo>
                      <a:pt x="104" y="0"/>
                    </a:moveTo>
                    <a:lnTo>
                      <a:pt x="0" y="113"/>
                    </a:lnTo>
                    <a:lnTo>
                      <a:pt x="0" y="118"/>
                    </a:lnTo>
                    <a:lnTo>
                      <a:pt x="2" y="141"/>
                    </a:lnTo>
                    <a:lnTo>
                      <a:pt x="111" y="9"/>
                    </a:lnTo>
                    <a:lnTo>
                      <a:pt x="10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íṩ1iḑe">
                <a:extLst>
                  <a:ext uri="{FF2B5EF4-FFF2-40B4-BE49-F238E27FC236}">
                    <a16:creationId xmlns:a16="http://schemas.microsoft.com/office/drawing/2014/main" id="{790ACEB4-CA32-492D-96B0-9DB2FFC2C4DE}"/>
                  </a:ext>
                </a:extLst>
              </p:cNvPr>
              <p:cNvSpPr/>
              <p:nvPr/>
            </p:nvSpPr>
            <p:spPr bwMode="auto">
              <a:xfrm>
                <a:off x="6030391" y="5323516"/>
                <a:ext cx="63086" cy="72982"/>
              </a:xfrm>
              <a:custGeom>
                <a:avLst/>
                <a:gdLst>
                  <a:gd name="T0" fmla="*/ 102 w 102"/>
                  <a:gd name="T1" fmla="*/ 0 h 118"/>
                  <a:gd name="T2" fmla="*/ 0 w 102"/>
                  <a:gd name="T3" fmla="*/ 109 h 118"/>
                  <a:gd name="T4" fmla="*/ 7 w 102"/>
                  <a:gd name="T5" fmla="*/ 118 h 118"/>
                  <a:gd name="T6" fmla="*/ 92 w 102"/>
                  <a:gd name="T7" fmla="*/ 14 h 118"/>
                  <a:gd name="T8" fmla="*/ 102 w 102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18">
                    <a:moveTo>
                      <a:pt x="102" y="0"/>
                    </a:moveTo>
                    <a:lnTo>
                      <a:pt x="0" y="109"/>
                    </a:lnTo>
                    <a:lnTo>
                      <a:pt x="7" y="118"/>
                    </a:lnTo>
                    <a:lnTo>
                      <a:pt x="92" y="14"/>
                    </a:lnTo>
                    <a:lnTo>
                      <a:pt x="10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íSḷïḓe">
                <a:extLst>
                  <a:ext uri="{FF2B5EF4-FFF2-40B4-BE49-F238E27FC236}">
                    <a16:creationId xmlns:a16="http://schemas.microsoft.com/office/drawing/2014/main" id="{B485A120-7110-487A-91A5-B71ADC2637E1}"/>
                  </a:ext>
                </a:extLst>
              </p:cNvPr>
              <p:cNvSpPr/>
              <p:nvPr/>
            </p:nvSpPr>
            <p:spPr bwMode="auto">
              <a:xfrm>
                <a:off x="6099043" y="5317331"/>
                <a:ext cx="618" cy="618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" name="išľiďè">
                <a:extLst>
                  <a:ext uri="{FF2B5EF4-FFF2-40B4-BE49-F238E27FC236}">
                    <a16:creationId xmlns:a16="http://schemas.microsoft.com/office/drawing/2014/main" id="{487D3844-9BBD-4FB5-931C-521867A3A60D}"/>
                  </a:ext>
                </a:extLst>
              </p:cNvPr>
              <p:cNvSpPr/>
              <p:nvPr/>
            </p:nvSpPr>
            <p:spPr bwMode="auto">
              <a:xfrm>
                <a:off x="6099043" y="531733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" name="íṩļïdè">
                <a:extLst>
                  <a:ext uri="{FF2B5EF4-FFF2-40B4-BE49-F238E27FC236}">
                    <a16:creationId xmlns:a16="http://schemas.microsoft.com/office/drawing/2014/main" id="{6530C785-F80B-4766-A638-68B76E22D0B7}"/>
                  </a:ext>
                </a:extLst>
              </p:cNvPr>
              <p:cNvSpPr/>
              <p:nvPr/>
            </p:nvSpPr>
            <p:spPr bwMode="auto">
              <a:xfrm>
                <a:off x="6095951" y="5317331"/>
                <a:ext cx="3092" cy="1855"/>
              </a:xfrm>
              <a:custGeom>
                <a:avLst/>
                <a:gdLst>
                  <a:gd name="T0" fmla="*/ 5 w 5"/>
                  <a:gd name="T1" fmla="*/ 0 h 3"/>
                  <a:gd name="T2" fmla="*/ 5 w 5"/>
                  <a:gd name="T3" fmla="*/ 0 h 3"/>
                  <a:gd name="T4" fmla="*/ 0 w 5"/>
                  <a:gd name="T5" fmla="*/ 3 h 3"/>
                  <a:gd name="T6" fmla="*/ 0 w 5"/>
                  <a:gd name="T7" fmla="*/ 3 h 3"/>
                  <a:gd name="T8" fmla="*/ 3 w 5"/>
                  <a:gd name="T9" fmla="*/ 3 h 3"/>
                  <a:gd name="T10" fmla="*/ 5 w 5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lnTo>
                      <a:pt x="5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ísļiḋê">
                <a:extLst>
                  <a:ext uri="{FF2B5EF4-FFF2-40B4-BE49-F238E27FC236}">
                    <a16:creationId xmlns:a16="http://schemas.microsoft.com/office/drawing/2014/main" id="{37FD857E-394C-4550-9225-550641A05F4D}"/>
                  </a:ext>
                </a:extLst>
              </p:cNvPr>
              <p:cNvSpPr/>
              <p:nvPr/>
            </p:nvSpPr>
            <p:spPr bwMode="auto">
              <a:xfrm>
                <a:off x="6095951" y="5317331"/>
                <a:ext cx="3092" cy="1855"/>
              </a:xfrm>
              <a:custGeom>
                <a:avLst/>
                <a:gdLst>
                  <a:gd name="T0" fmla="*/ 5 w 5"/>
                  <a:gd name="T1" fmla="*/ 0 h 3"/>
                  <a:gd name="T2" fmla="*/ 5 w 5"/>
                  <a:gd name="T3" fmla="*/ 0 h 3"/>
                  <a:gd name="T4" fmla="*/ 0 w 5"/>
                  <a:gd name="T5" fmla="*/ 3 h 3"/>
                  <a:gd name="T6" fmla="*/ 0 w 5"/>
                  <a:gd name="T7" fmla="*/ 3 h 3"/>
                  <a:gd name="T8" fmla="*/ 3 w 5"/>
                  <a:gd name="T9" fmla="*/ 3 h 3"/>
                  <a:gd name="T10" fmla="*/ 5 w 5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lnTo>
                      <a:pt x="5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" name="íṩḷídê">
                <a:extLst>
                  <a:ext uri="{FF2B5EF4-FFF2-40B4-BE49-F238E27FC236}">
                    <a16:creationId xmlns:a16="http://schemas.microsoft.com/office/drawing/2014/main" id="{C518021D-31C1-4154-A25E-2AD763E30CC3}"/>
                  </a:ext>
                </a:extLst>
              </p:cNvPr>
              <p:cNvSpPr/>
              <p:nvPr/>
            </p:nvSpPr>
            <p:spPr bwMode="auto">
              <a:xfrm>
                <a:off x="6095951" y="5319186"/>
                <a:ext cx="1855" cy="1237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0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íşḷíḍe">
                <a:extLst>
                  <a:ext uri="{FF2B5EF4-FFF2-40B4-BE49-F238E27FC236}">
                    <a16:creationId xmlns:a16="http://schemas.microsoft.com/office/drawing/2014/main" id="{7D9C9A43-9393-499C-BEE0-489D62C4DE62}"/>
                  </a:ext>
                </a:extLst>
              </p:cNvPr>
              <p:cNvSpPr/>
              <p:nvPr/>
            </p:nvSpPr>
            <p:spPr bwMode="auto">
              <a:xfrm>
                <a:off x="6095951" y="5319186"/>
                <a:ext cx="1855" cy="1237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0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5" name="ïSľïḑe">
                <a:extLst>
                  <a:ext uri="{FF2B5EF4-FFF2-40B4-BE49-F238E27FC236}">
                    <a16:creationId xmlns:a16="http://schemas.microsoft.com/office/drawing/2014/main" id="{91603802-4949-44A3-A407-E6D13F031854}"/>
                  </a:ext>
                </a:extLst>
              </p:cNvPr>
              <p:cNvSpPr/>
              <p:nvPr/>
            </p:nvSpPr>
            <p:spPr bwMode="auto">
              <a:xfrm>
                <a:off x="6099043" y="5317331"/>
                <a:ext cx="12988" cy="14844"/>
              </a:xfrm>
              <a:custGeom>
                <a:avLst/>
                <a:gdLst>
                  <a:gd name="T0" fmla="*/ 0 w 21"/>
                  <a:gd name="T1" fmla="*/ 0 h 24"/>
                  <a:gd name="T2" fmla="*/ 0 w 21"/>
                  <a:gd name="T3" fmla="*/ 0 h 24"/>
                  <a:gd name="T4" fmla="*/ 21 w 21"/>
                  <a:gd name="T5" fmla="*/ 24 h 24"/>
                  <a:gd name="T6" fmla="*/ 9 w 21"/>
                  <a:gd name="T7" fmla="*/ 10 h 24"/>
                  <a:gd name="T8" fmla="*/ 0 w 2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4">
                    <a:moveTo>
                      <a:pt x="0" y="0"/>
                    </a:moveTo>
                    <a:lnTo>
                      <a:pt x="0" y="0"/>
                    </a:lnTo>
                    <a:lnTo>
                      <a:pt x="21" y="24"/>
                    </a:lnTo>
                    <a:lnTo>
                      <a:pt x="9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45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6" name="ïśḻïḋe">
                <a:extLst>
                  <a:ext uri="{FF2B5EF4-FFF2-40B4-BE49-F238E27FC236}">
                    <a16:creationId xmlns:a16="http://schemas.microsoft.com/office/drawing/2014/main" id="{681E6380-D264-4CC7-AB6F-91D2C8EA6870}"/>
                  </a:ext>
                </a:extLst>
              </p:cNvPr>
              <p:cNvSpPr/>
              <p:nvPr/>
            </p:nvSpPr>
            <p:spPr bwMode="auto">
              <a:xfrm>
                <a:off x="6099043" y="5317331"/>
                <a:ext cx="12988" cy="14844"/>
              </a:xfrm>
              <a:custGeom>
                <a:avLst/>
                <a:gdLst>
                  <a:gd name="T0" fmla="*/ 0 w 21"/>
                  <a:gd name="T1" fmla="*/ 0 h 24"/>
                  <a:gd name="T2" fmla="*/ 0 w 21"/>
                  <a:gd name="T3" fmla="*/ 0 h 24"/>
                  <a:gd name="T4" fmla="*/ 21 w 21"/>
                  <a:gd name="T5" fmla="*/ 24 h 24"/>
                  <a:gd name="T6" fmla="*/ 9 w 21"/>
                  <a:gd name="T7" fmla="*/ 10 h 24"/>
                  <a:gd name="T8" fmla="*/ 0 w 2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4">
                    <a:moveTo>
                      <a:pt x="0" y="0"/>
                    </a:moveTo>
                    <a:lnTo>
                      <a:pt x="0" y="0"/>
                    </a:lnTo>
                    <a:lnTo>
                      <a:pt x="21" y="24"/>
                    </a:lnTo>
                    <a:lnTo>
                      <a:pt x="9" y="1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7" name="îṥḷiďé">
                <a:extLst>
                  <a:ext uri="{FF2B5EF4-FFF2-40B4-BE49-F238E27FC236}">
                    <a16:creationId xmlns:a16="http://schemas.microsoft.com/office/drawing/2014/main" id="{CC4FE215-F41D-45F2-A5BB-5631D0DD675E}"/>
                  </a:ext>
                </a:extLst>
              </p:cNvPr>
              <p:cNvSpPr/>
              <p:nvPr/>
            </p:nvSpPr>
            <p:spPr bwMode="auto">
              <a:xfrm>
                <a:off x="6099043" y="5317331"/>
                <a:ext cx="618" cy="618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8" name="î$1îḑè">
                <a:extLst>
                  <a:ext uri="{FF2B5EF4-FFF2-40B4-BE49-F238E27FC236}">
                    <a16:creationId xmlns:a16="http://schemas.microsoft.com/office/drawing/2014/main" id="{6A3F40D4-A2CE-4B52-8817-8EAAEF65B3C1}"/>
                  </a:ext>
                </a:extLst>
              </p:cNvPr>
              <p:cNvSpPr/>
              <p:nvPr/>
            </p:nvSpPr>
            <p:spPr bwMode="auto">
              <a:xfrm>
                <a:off x="6099043" y="531733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9" name="î$ḻiḓê">
                <a:extLst>
                  <a:ext uri="{FF2B5EF4-FFF2-40B4-BE49-F238E27FC236}">
                    <a16:creationId xmlns:a16="http://schemas.microsoft.com/office/drawing/2014/main" id="{29B62FF9-DFD5-4604-97C6-306076506E89}"/>
                  </a:ext>
                </a:extLst>
              </p:cNvPr>
              <p:cNvSpPr/>
              <p:nvPr/>
            </p:nvSpPr>
            <p:spPr bwMode="auto">
              <a:xfrm>
                <a:off x="6164603" y="5390931"/>
                <a:ext cx="69271" cy="87207"/>
              </a:xfrm>
              <a:custGeom>
                <a:avLst/>
                <a:gdLst>
                  <a:gd name="T0" fmla="*/ 7 w 112"/>
                  <a:gd name="T1" fmla="*/ 0 h 141"/>
                  <a:gd name="T2" fmla="*/ 0 w 112"/>
                  <a:gd name="T3" fmla="*/ 9 h 141"/>
                  <a:gd name="T4" fmla="*/ 107 w 112"/>
                  <a:gd name="T5" fmla="*/ 141 h 141"/>
                  <a:gd name="T6" fmla="*/ 112 w 112"/>
                  <a:gd name="T7" fmla="*/ 108 h 141"/>
                  <a:gd name="T8" fmla="*/ 7 w 112"/>
                  <a:gd name="T9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141">
                    <a:moveTo>
                      <a:pt x="7" y="0"/>
                    </a:moveTo>
                    <a:lnTo>
                      <a:pt x="0" y="9"/>
                    </a:lnTo>
                    <a:lnTo>
                      <a:pt x="107" y="141"/>
                    </a:lnTo>
                    <a:lnTo>
                      <a:pt x="112" y="108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î$1ïḓé">
                <a:extLst>
                  <a:ext uri="{FF2B5EF4-FFF2-40B4-BE49-F238E27FC236}">
                    <a16:creationId xmlns:a16="http://schemas.microsoft.com/office/drawing/2014/main" id="{C099145A-7187-45AB-BB84-F83C4884C800}"/>
                  </a:ext>
                </a:extLst>
              </p:cNvPr>
              <p:cNvSpPr/>
              <p:nvPr/>
            </p:nvSpPr>
            <p:spPr bwMode="auto">
              <a:xfrm>
                <a:off x="6104609" y="5323516"/>
                <a:ext cx="64324" cy="72982"/>
              </a:xfrm>
              <a:custGeom>
                <a:avLst/>
                <a:gdLst>
                  <a:gd name="T0" fmla="*/ 0 w 104"/>
                  <a:gd name="T1" fmla="*/ 0 h 118"/>
                  <a:gd name="T2" fmla="*/ 12 w 104"/>
                  <a:gd name="T3" fmla="*/ 14 h 118"/>
                  <a:gd name="T4" fmla="*/ 97 w 104"/>
                  <a:gd name="T5" fmla="*/ 118 h 118"/>
                  <a:gd name="T6" fmla="*/ 104 w 104"/>
                  <a:gd name="T7" fmla="*/ 109 h 118"/>
                  <a:gd name="T8" fmla="*/ 0 w 104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18">
                    <a:moveTo>
                      <a:pt x="0" y="0"/>
                    </a:moveTo>
                    <a:lnTo>
                      <a:pt x="12" y="14"/>
                    </a:lnTo>
                    <a:lnTo>
                      <a:pt x="97" y="118"/>
                    </a:lnTo>
                    <a:lnTo>
                      <a:pt x="104" y="10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1" name="î$1ïďè">
                <a:extLst>
                  <a:ext uri="{FF2B5EF4-FFF2-40B4-BE49-F238E27FC236}">
                    <a16:creationId xmlns:a16="http://schemas.microsoft.com/office/drawing/2014/main" id="{CA365B2D-88C8-432D-98E3-D7DD180A4F45}"/>
                  </a:ext>
                </a:extLst>
              </p:cNvPr>
              <p:cNvSpPr/>
              <p:nvPr/>
            </p:nvSpPr>
            <p:spPr bwMode="auto">
              <a:xfrm>
                <a:off x="6099043" y="5317331"/>
                <a:ext cx="618" cy="618"/>
              </a:xfrm>
              <a:prstGeom prst="rect">
                <a:avLst/>
              </a:prstGeom>
              <a:solidFill>
                <a:srgbClr val="BC3E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2" name="iš1îḍê">
                <a:extLst>
                  <a:ext uri="{FF2B5EF4-FFF2-40B4-BE49-F238E27FC236}">
                    <a16:creationId xmlns:a16="http://schemas.microsoft.com/office/drawing/2014/main" id="{6E9B08F8-A370-4224-88D4-DB191A600521}"/>
                  </a:ext>
                </a:extLst>
              </p:cNvPr>
              <p:cNvSpPr/>
              <p:nvPr/>
            </p:nvSpPr>
            <p:spPr bwMode="auto">
              <a:xfrm>
                <a:off x="6099043" y="5317331"/>
                <a:ext cx="618" cy="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3" name="íṡľîḍe">
                <a:extLst>
                  <a:ext uri="{FF2B5EF4-FFF2-40B4-BE49-F238E27FC236}">
                    <a16:creationId xmlns:a16="http://schemas.microsoft.com/office/drawing/2014/main" id="{96A9ABE4-6D43-49C7-B3CF-28B21FCEAC4F}"/>
                  </a:ext>
                </a:extLst>
              </p:cNvPr>
              <p:cNvSpPr/>
              <p:nvPr/>
            </p:nvSpPr>
            <p:spPr bwMode="auto">
              <a:xfrm>
                <a:off x="6099043" y="5317331"/>
                <a:ext cx="618" cy="618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4" name="iSḻíḍe">
                <a:extLst>
                  <a:ext uri="{FF2B5EF4-FFF2-40B4-BE49-F238E27FC236}">
                    <a16:creationId xmlns:a16="http://schemas.microsoft.com/office/drawing/2014/main" id="{83AC3833-9A28-44EF-8AFC-841B427E5A45}"/>
                  </a:ext>
                </a:extLst>
              </p:cNvPr>
              <p:cNvSpPr/>
              <p:nvPr/>
            </p:nvSpPr>
            <p:spPr bwMode="auto">
              <a:xfrm>
                <a:off x="6099043" y="5317331"/>
                <a:ext cx="618" cy="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5" name="íşľiḋe">
                <a:extLst>
                  <a:ext uri="{FF2B5EF4-FFF2-40B4-BE49-F238E27FC236}">
                    <a16:creationId xmlns:a16="http://schemas.microsoft.com/office/drawing/2014/main" id="{683A2EC6-2FBD-4959-A852-504353C20EC4}"/>
                  </a:ext>
                </a:extLst>
              </p:cNvPr>
              <p:cNvSpPr/>
              <p:nvPr/>
            </p:nvSpPr>
            <p:spPr bwMode="auto">
              <a:xfrm>
                <a:off x="6065645" y="5449070"/>
                <a:ext cx="66798" cy="14844"/>
              </a:xfrm>
              <a:custGeom>
                <a:avLst/>
                <a:gdLst>
                  <a:gd name="T0" fmla="*/ 106 w 108"/>
                  <a:gd name="T1" fmla="*/ 0 h 24"/>
                  <a:gd name="T2" fmla="*/ 106 w 108"/>
                  <a:gd name="T3" fmla="*/ 0 h 24"/>
                  <a:gd name="T4" fmla="*/ 49 w 108"/>
                  <a:gd name="T5" fmla="*/ 0 h 24"/>
                  <a:gd name="T6" fmla="*/ 4 w 108"/>
                  <a:gd name="T7" fmla="*/ 0 h 24"/>
                  <a:gd name="T8" fmla="*/ 2 w 108"/>
                  <a:gd name="T9" fmla="*/ 0 h 24"/>
                  <a:gd name="T10" fmla="*/ 0 w 108"/>
                  <a:gd name="T11" fmla="*/ 24 h 24"/>
                  <a:gd name="T12" fmla="*/ 108 w 108"/>
                  <a:gd name="T13" fmla="*/ 24 h 24"/>
                  <a:gd name="T14" fmla="*/ 106 w 108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24">
                    <a:moveTo>
                      <a:pt x="106" y="0"/>
                    </a:moveTo>
                    <a:lnTo>
                      <a:pt x="106" y="0"/>
                    </a:lnTo>
                    <a:lnTo>
                      <a:pt x="49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4"/>
                    </a:lnTo>
                    <a:lnTo>
                      <a:pt x="108" y="24"/>
                    </a:lnTo>
                    <a:lnTo>
                      <a:pt x="1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6" name="ïşḻîḍé">
                <a:extLst>
                  <a:ext uri="{FF2B5EF4-FFF2-40B4-BE49-F238E27FC236}">
                    <a16:creationId xmlns:a16="http://schemas.microsoft.com/office/drawing/2014/main" id="{512324AB-2A8E-4C4A-B405-547F04ACA0AE}"/>
                  </a:ext>
                </a:extLst>
              </p:cNvPr>
              <p:cNvSpPr/>
              <p:nvPr/>
            </p:nvSpPr>
            <p:spPr bwMode="auto">
              <a:xfrm>
                <a:off x="6468902" y="5556070"/>
                <a:ext cx="174416" cy="5257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7" name="ïṩľiďè">
                <a:extLst>
                  <a:ext uri="{FF2B5EF4-FFF2-40B4-BE49-F238E27FC236}">
                    <a16:creationId xmlns:a16="http://schemas.microsoft.com/office/drawing/2014/main" id="{5698CE82-88D6-42EE-84A4-D51AD7325427}"/>
                  </a:ext>
                </a:extLst>
              </p:cNvPr>
              <p:cNvSpPr/>
              <p:nvPr/>
            </p:nvSpPr>
            <p:spPr bwMode="auto">
              <a:xfrm>
                <a:off x="6468902" y="5556070"/>
                <a:ext cx="174416" cy="52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8" name="iṧļiḑé">
                <a:extLst>
                  <a:ext uri="{FF2B5EF4-FFF2-40B4-BE49-F238E27FC236}">
                    <a16:creationId xmlns:a16="http://schemas.microsoft.com/office/drawing/2014/main" id="{FEEC894D-AA28-459D-8940-DE496E3F43B4}"/>
                  </a:ext>
                </a:extLst>
              </p:cNvPr>
              <p:cNvSpPr/>
              <p:nvPr/>
            </p:nvSpPr>
            <p:spPr bwMode="auto">
              <a:xfrm>
                <a:off x="6480654" y="5449070"/>
                <a:ext cx="153386" cy="107000"/>
              </a:xfrm>
              <a:custGeom>
                <a:avLst/>
                <a:gdLst>
                  <a:gd name="T0" fmla="*/ 0 w 248"/>
                  <a:gd name="T1" fmla="*/ 173 h 173"/>
                  <a:gd name="T2" fmla="*/ 107 w 248"/>
                  <a:gd name="T3" fmla="*/ 0 h 173"/>
                  <a:gd name="T4" fmla="*/ 248 w 248"/>
                  <a:gd name="T5" fmla="*/ 173 h 173"/>
                  <a:gd name="T6" fmla="*/ 0 w 248"/>
                  <a:gd name="T7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8" h="173">
                    <a:moveTo>
                      <a:pt x="0" y="173"/>
                    </a:moveTo>
                    <a:lnTo>
                      <a:pt x="107" y="0"/>
                    </a:lnTo>
                    <a:lnTo>
                      <a:pt x="248" y="173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9" name="ïṧlïḑê">
                <a:extLst>
                  <a:ext uri="{FF2B5EF4-FFF2-40B4-BE49-F238E27FC236}">
                    <a16:creationId xmlns:a16="http://schemas.microsoft.com/office/drawing/2014/main" id="{9C245FD2-B3C3-4A6C-9F49-D9A04C108FBA}"/>
                  </a:ext>
                </a:extLst>
              </p:cNvPr>
              <p:cNvSpPr/>
              <p:nvPr/>
            </p:nvSpPr>
            <p:spPr bwMode="auto">
              <a:xfrm>
                <a:off x="6480654" y="5449070"/>
                <a:ext cx="153386" cy="107000"/>
              </a:xfrm>
              <a:custGeom>
                <a:avLst/>
                <a:gdLst>
                  <a:gd name="T0" fmla="*/ 0 w 248"/>
                  <a:gd name="T1" fmla="*/ 173 h 173"/>
                  <a:gd name="T2" fmla="*/ 107 w 248"/>
                  <a:gd name="T3" fmla="*/ 0 h 173"/>
                  <a:gd name="T4" fmla="*/ 248 w 248"/>
                  <a:gd name="T5" fmla="*/ 173 h 173"/>
                  <a:gd name="T6" fmla="*/ 0 w 248"/>
                  <a:gd name="T7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8" h="173">
                    <a:moveTo>
                      <a:pt x="0" y="173"/>
                    </a:moveTo>
                    <a:lnTo>
                      <a:pt x="107" y="0"/>
                    </a:lnTo>
                    <a:lnTo>
                      <a:pt x="248" y="173"/>
                    </a:lnTo>
                    <a:lnTo>
                      <a:pt x="0" y="17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0" name="îşḷiḋé">
                <a:extLst>
                  <a:ext uri="{FF2B5EF4-FFF2-40B4-BE49-F238E27FC236}">
                    <a16:creationId xmlns:a16="http://schemas.microsoft.com/office/drawing/2014/main" id="{E630C207-C04D-4DB4-9FC2-450A86005A83}"/>
                  </a:ext>
                </a:extLst>
              </p:cNvPr>
              <p:cNvSpPr/>
              <p:nvPr/>
            </p:nvSpPr>
            <p:spPr bwMode="auto">
              <a:xfrm>
                <a:off x="6557966" y="5456493"/>
                <a:ext cx="76075" cy="99578"/>
              </a:xfrm>
              <a:custGeom>
                <a:avLst/>
                <a:gdLst>
                  <a:gd name="T0" fmla="*/ 4 w 52"/>
                  <a:gd name="T1" fmla="*/ 11 h 68"/>
                  <a:gd name="T2" fmla="*/ 14 w 52"/>
                  <a:gd name="T3" fmla="*/ 0 h 68"/>
                  <a:gd name="T4" fmla="*/ 52 w 52"/>
                  <a:gd name="T5" fmla="*/ 68 h 68"/>
                  <a:gd name="T6" fmla="*/ 4 w 52"/>
                  <a:gd name="T7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68">
                    <a:moveTo>
                      <a:pt x="4" y="11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68"/>
                      <a:pt x="0" y="8"/>
                      <a:pt x="4" y="11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1" name="ïṣļïḍè">
                <a:extLst>
                  <a:ext uri="{FF2B5EF4-FFF2-40B4-BE49-F238E27FC236}">
                    <a16:creationId xmlns:a16="http://schemas.microsoft.com/office/drawing/2014/main" id="{C27E6427-A72F-4BA2-8570-5B2A38434D3B}"/>
                  </a:ext>
                </a:extLst>
              </p:cNvPr>
              <p:cNvSpPr/>
              <p:nvPr/>
            </p:nvSpPr>
            <p:spPr bwMode="auto">
              <a:xfrm>
                <a:off x="6564151" y="5462059"/>
                <a:ext cx="8660" cy="10515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17 h 17"/>
                  <a:gd name="T4" fmla="*/ 14 w 14"/>
                  <a:gd name="T5" fmla="*/ 0 h 17"/>
                  <a:gd name="T6" fmla="*/ 14 w 14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17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2838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2" name="i$1ídè">
                <a:extLst>
                  <a:ext uri="{FF2B5EF4-FFF2-40B4-BE49-F238E27FC236}">
                    <a16:creationId xmlns:a16="http://schemas.microsoft.com/office/drawing/2014/main" id="{2843E737-694C-4D3F-8DEA-8EF1A3DEBB99}"/>
                  </a:ext>
                </a:extLst>
              </p:cNvPr>
              <p:cNvSpPr/>
              <p:nvPr/>
            </p:nvSpPr>
            <p:spPr bwMode="auto">
              <a:xfrm>
                <a:off x="6564151" y="5462059"/>
                <a:ext cx="8660" cy="10515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17 h 17"/>
                  <a:gd name="T4" fmla="*/ 14 w 14"/>
                  <a:gd name="T5" fmla="*/ 0 h 17"/>
                  <a:gd name="T6" fmla="*/ 14 w 14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17"/>
                    </a:lnTo>
                    <a:lnTo>
                      <a:pt x="14" y="0"/>
                    </a:lnTo>
                    <a:lnTo>
                      <a:pt x="1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3" name="ïşḷïḋè">
                <a:extLst>
                  <a:ext uri="{FF2B5EF4-FFF2-40B4-BE49-F238E27FC236}">
                    <a16:creationId xmlns:a16="http://schemas.microsoft.com/office/drawing/2014/main" id="{63251743-7681-434B-BBD9-23DF2BB86961}"/>
                  </a:ext>
                </a:extLst>
              </p:cNvPr>
              <p:cNvSpPr/>
              <p:nvPr/>
            </p:nvSpPr>
            <p:spPr bwMode="auto">
              <a:xfrm>
                <a:off x="6564151" y="5462059"/>
                <a:ext cx="69890" cy="94011"/>
              </a:xfrm>
              <a:custGeom>
                <a:avLst/>
                <a:gdLst>
                  <a:gd name="T0" fmla="*/ 14 w 113"/>
                  <a:gd name="T1" fmla="*/ 0 h 152"/>
                  <a:gd name="T2" fmla="*/ 0 w 113"/>
                  <a:gd name="T3" fmla="*/ 17 h 152"/>
                  <a:gd name="T4" fmla="*/ 0 w 113"/>
                  <a:gd name="T5" fmla="*/ 17 h 152"/>
                  <a:gd name="T6" fmla="*/ 9 w 113"/>
                  <a:gd name="T7" fmla="*/ 8 h 152"/>
                  <a:gd name="T8" fmla="*/ 113 w 113"/>
                  <a:gd name="T9" fmla="*/ 152 h 152"/>
                  <a:gd name="T10" fmla="*/ 0 w 113"/>
                  <a:gd name="T11" fmla="*/ 17 h 152"/>
                  <a:gd name="T12" fmla="*/ 113 w 113"/>
                  <a:gd name="T13" fmla="*/ 152 h 152"/>
                  <a:gd name="T14" fmla="*/ 14 w 113"/>
                  <a:gd name="T15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152">
                    <a:moveTo>
                      <a:pt x="14" y="0"/>
                    </a:moveTo>
                    <a:lnTo>
                      <a:pt x="0" y="17"/>
                    </a:lnTo>
                    <a:lnTo>
                      <a:pt x="0" y="17"/>
                    </a:lnTo>
                    <a:lnTo>
                      <a:pt x="9" y="8"/>
                    </a:lnTo>
                    <a:lnTo>
                      <a:pt x="113" y="152"/>
                    </a:lnTo>
                    <a:lnTo>
                      <a:pt x="0" y="17"/>
                    </a:lnTo>
                    <a:lnTo>
                      <a:pt x="113" y="152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4" name="išľîḋê">
                <a:extLst>
                  <a:ext uri="{FF2B5EF4-FFF2-40B4-BE49-F238E27FC236}">
                    <a16:creationId xmlns:a16="http://schemas.microsoft.com/office/drawing/2014/main" id="{E584B14A-DFC9-4D6D-826D-70849867CEB2}"/>
                  </a:ext>
                </a:extLst>
              </p:cNvPr>
              <p:cNvSpPr/>
              <p:nvPr/>
            </p:nvSpPr>
            <p:spPr bwMode="auto">
              <a:xfrm>
                <a:off x="6564151" y="5462059"/>
                <a:ext cx="69890" cy="94011"/>
              </a:xfrm>
              <a:custGeom>
                <a:avLst/>
                <a:gdLst>
                  <a:gd name="T0" fmla="*/ 14 w 113"/>
                  <a:gd name="T1" fmla="*/ 0 h 152"/>
                  <a:gd name="T2" fmla="*/ 0 w 113"/>
                  <a:gd name="T3" fmla="*/ 17 h 152"/>
                  <a:gd name="T4" fmla="*/ 0 w 113"/>
                  <a:gd name="T5" fmla="*/ 17 h 152"/>
                  <a:gd name="T6" fmla="*/ 9 w 113"/>
                  <a:gd name="T7" fmla="*/ 8 h 152"/>
                  <a:gd name="T8" fmla="*/ 113 w 113"/>
                  <a:gd name="T9" fmla="*/ 152 h 152"/>
                  <a:gd name="T10" fmla="*/ 0 w 113"/>
                  <a:gd name="T11" fmla="*/ 17 h 152"/>
                  <a:gd name="T12" fmla="*/ 113 w 113"/>
                  <a:gd name="T13" fmla="*/ 152 h 152"/>
                  <a:gd name="T14" fmla="*/ 14 w 113"/>
                  <a:gd name="T15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152">
                    <a:moveTo>
                      <a:pt x="14" y="0"/>
                    </a:moveTo>
                    <a:lnTo>
                      <a:pt x="0" y="17"/>
                    </a:lnTo>
                    <a:lnTo>
                      <a:pt x="0" y="17"/>
                    </a:lnTo>
                    <a:lnTo>
                      <a:pt x="9" y="8"/>
                    </a:lnTo>
                    <a:lnTo>
                      <a:pt x="113" y="152"/>
                    </a:lnTo>
                    <a:lnTo>
                      <a:pt x="0" y="17"/>
                    </a:lnTo>
                    <a:lnTo>
                      <a:pt x="113" y="152"/>
                    </a:lnTo>
                    <a:lnTo>
                      <a:pt x="1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5" name="îŝ1îḍé">
                <a:extLst>
                  <a:ext uri="{FF2B5EF4-FFF2-40B4-BE49-F238E27FC236}">
                    <a16:creationId xmlns:a16="http://schemas.microsoft.com/office/drawing/2014/main" id="{B784414F-A5AD-47C2-A345-58BB193CC5C0}"/>
                  </a:ext>
                </a:extLst>
              </p:cNvPr>
              <p:cNvSpPr/>
              <p:nvPr/>
            </p:nvSpPr>
            <p:spPr bwMode="auto">
              <a:xfrm>
                <a:off x="6564151" y="5467007"/>
                <a:ext cx="69890" cy="89063"/>
              </a:xfrm>
              <a:custGeom>
                <a:avLst/>
                <a:gdLst>
                  <a:gd name="T0" fmla="*/ 9 w 113"/>
                  <a:gd name="T1" fmla="*/ 0 h 144"/>
                  <a:gd name="T2" fmla="*/ 0 w 113"/>
                  <a:gd name="T3" fmla="*/ 9 h 144"/>
                  <a:gd name="T4" fmla="*/ 113 w 113"/>
                  <a:gd name="T5" fmla="*/ 144 h 144"/>
                  <a:gd name="T6" fmla="*/ 9 w 113"/>
                  <a:gd name="T7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144">
                    <a:moveTo>
                      <a:pt x="9" y="0"/>
                    </a:moveTo>
                    <a:lnTo>
                      <a:pt x="0" y="9"/>
                    </a:lnTo>
                    <a:lnTo>
                      <a:pt x="113" y="14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6" name="iŝḻïḍe">
                <a:extLst>
                  <a:ext uri="{FF2B5EF4-FFF2-40B4-BE49-F238E27FC236}">
                    <a16:creationId xmlns:a16="http://schemas.microsoft.com/office/drawing/2014/main" id="{7772F68A-A857-4FBC-96AA-F0E97D6202DE}"/>
                  </a:ext>
                </a:extLst>
              </p:cNvPr>
              <p:cNvSpPr/>
              <p:nvPr/>
            </p:nvSpPr>
            <p:spPr bwMode="auto">
              <a:xfrm>
                <a:off x="6564151" y="5467007"/>
                <a:ext cx="69890" cy="89063"/>
              </a:xfrm>
              <a:custGeom>
                <a:avLst/>
                <a:gdLst>
                  <a:gd name="T0" fmla="*/ 9 w 113"/>
                  <a:gd name="T1" fmla="*/ 0 h 144"/>
                  <a:gd name="T2" fmla="*/ 0 w 113"/>
                  <a:gd name="T3" fmla="*/ 9 h 144"/>
                  <a:gd name="T4" fmla="*/ 113 w 113"/>
                  <a:gd name="T5" fmla="*/ 144 h 144"/>
                  <a:gd name="T6" fmla="*/ 9 w 113"/>
                  <a:gd name="T7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144">
                    <a:moveTo>
                      <a:pt x="9" y="0"/>
                    </a:moveTo>
                    <a:lnTo>
                      <a:pt x="0" y="9"/>
                    </a:lnTo>
                    <a:lnTo>
                      <a:pt x="113" y="144"/>
                    </a:lnTo>
                    <a:lnTo>
                      <a:pt x="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7" name="iṡ1îḑé">
                <a:extLst>
                  <a:ext uri="{FF2B5EF4-FFF2-40B4-BE49-F238E27FC236}">
                    <a16:creationId xmlns:a16="http://schemas.microsoft.com/office/drawing/2014/main" id="{0A3544B0-2940-4788-BB8D-678B21E7C850}"/>
                  </a:ext>
                </a:extLst>
              </p:cNvPr>
              <p:cNvSpPr/>
              <p:nvPr/>
            </p:nvSpPr>
            <p:spPr bwMode="auto">
              <a:xfrm>
                <a:off x="5763819" y="4249810"/>
                <a:ext cx="656841" cy="541183"/>
              </a:xfrm>
              <a:custGeom>
                <a:avLst/>
                <a:gdLst>
                  <a:gd name="T0" fmla="*/ 439 w 449"/>
                  <a:gd name="T1" fmla="*/ 166 h 370"/>
                  <a:gd name="T2" fmla="*/ 439 w 449"/>
                  <a:gd name="T3" fmla="*/ 166 h 370"/>
                  <a:gd name="T4" fmla="*/ 425 w 449"/>
                  <a:gd name="T5" fmla="*/ 111 h 370"/>
                  <a:gd name="T6" fmla="*/ 372 w 449"/>
                  <a:gd name="T7" fmla="*/ 53 h 370"/>
                  <a:gd name="T8" fmla="*/ 372 w 449"/>
                  <a:gd name="T9" fmla="*/ 53 h 370"/>
                  <a:gd name="T10" fmla="*/ 371 w 449"/>
                  <a:gd name="T11" fmla="*/ 52 h 370"/>
                  <a:gd name="T12" fmla="*/ 355 w 449"/>
                  <a:gd name="T13" fmla="*/ 43 h 370"/>
                  <a:gd name="T14" fmla="*/ 135 w 449"/>
                  <a:gd name="T15" fmla="*/ 25 h 370"/>
                  <a:gd name="T16" fmla="*/ 102 w 449"/>
                  <a:gd name="T17" fmla="*/ 36 h 370"/>
                  <a:gd name="T18" fmla="*/ 102 w 449"/>
                  <a:gd name="T19" fmla="*/ 36 h 370"/>
                  <a:gd name="T20" fmla="*/ 102 w 449"/>
                  <a:gd name="T21" fmla="*/ 36 h 370"/>
                  <a:gd name="T22" fmla="*/ 72 w 449"/>
                  <a:gd name="T23" fmla="*/ 75 h 370"/>
                  <a:gd name="T24" fmla="*/ 6 w 449"/>
                  <a:gd name="T25" fmla="*/ 147 h 370"/>
                  <a:gd name="T26" fmla="*/ 4 w 449"/>
                  <a:gd name="T27" fmla="*/ 162 h 370"/>
                  <a:gd name="T28" fmla="*/ 3 w 449"/>
                  <a:gd name="T29" fmla="*/ 169 h 370"/>
                  <a:gd name="T30" fmla="*/ 3 w 449"/>
                  <a:gd name="T31" fmla="*/ 170 h 370"/>
                  <a:gd name="T32" fmla="*/ 20 w 449"/>
                  <a:gd name="T33" fmla="*/ 370 h 370"/>
                  <a:gd name="T34" fmla="*/ 70 w 449"/>
                  <a:gd name="T35" fmla="*/ 204 h 370"/>
                  <a:gd name="T36" fmla="*/ 70 w 449"/>
                  <a:gd name="T37" fmla="*/ 204 h 370"/>
                  <a:gd name="T38" fmla="*/ 79 w 449"/>
                  <a:gd name="T39" fmla="*/ 197 h 370"/>
                  <a:gd name="T40" fmla="*/ 79 w 449"/>
                  <a:gd name="T41" fmla="*/ 197 h 370"/>
                  <a:gd name="T42" fmla="*/ 81 w 449"/>
                  <a:gd name="T43" fmla="*/ 196 h 370"/>
                  <a:gd name="T44" fmla="*/ 81 w 449"/>
                  <a:gd name="T45" fmla="*/ 196 h 370"/>
                  <a:gd name="T46" fmla="*/ 83 w 449"/>
                  <a:gd name="T47" fmla="*/ 196 h 370"/>
                  <a:gd name="T48" fmla="*/ 84 w 449"/>
                  <a:gd name="T49" fmla="*/ 195 h 370"/>
                  <a:gd name="T50" fmla="*/ 84 w 449"/>
                  <a:gd name="T51" fmla="*/ 195 h 370"/>
                  <a:gd name="T52" fmla="*/ 89 w 449"/>
                  <a:gd name="T53" fmla="*/ 194 h 370"/>
                  <a:gd name="T54" fmla="*/ 332 w 449"/>
                  <a:gd name="T55" fmla="*/ 253 h 370"/>
                  <a:gd name="T56" fmla="*/ 331 w 449"/>
                  <a:gd name="T57" fmla="*/ 254 h 370"/>
                  <a:gd name="T58" fmla="*/ 332 w 449"/>
                  <a:gd name="T59" fmla="*/ 254 h 370"/>
                  <a:gd name="T60" fmla="*/ 329 w 449"/>
                  <a:gd name="T61" fmla="*/ 252 h 370"/>
                  <a:gd name="T62" fmla="*/ 329 w 449"/>
                  <a:gd name="T63" fmla="*/ 252 h 370"/>
                  <a:gd name="T64" fmla="*/ 268 w 449"/>
                  <a:gd name="T65" fmla="*/ 211 h 370"/>
                  <a:gd name="T66" fmla="*/ 268 w 449"/>
                  <a:gd name="T67" fmla="*/ 211 h 370"/>
                  <a:gd name="T68" fmla="*/ 261 w 449"/>
                  <a:gd name="T69" fmla="*/ 198 h 370"/>
                  <a:gd name="T70" fmla="*/ 357 w 449"/>
                  <a:gd name="T71" fmla="*/ 243 h 370"/>
                  <a:gd name="T72" fmla="*/ 357 w 449"/>
                  <a:gd name="T73" fmla="*/ 244 h 370"/>
                  <a:gd name="T74" fmla="*/ 357 w 449"/>
                  <a:gd name="T75" fmla="*/ 244 h 370"/>
                  <a:gd name="T76" fmla="*/ 357 w 449"/>
                  <a:gd name="T77" fmla="*/ 243 h 370"/>
                  <a:gd name="T78" fmla="*/ 330 w 449"/>
                  <a:gd name="T79" fmla="*/ 185 h 370"/>
                  <a:gd name="T80" fmla="*/ 437 w 449"/>
                  <a:gd name="T81" fmla="*/ 370 h 370"/>
                  <a:gd name="T82" fmla="*/ 439 w 449"/>
                  <a:gd name="T83" fmla="*/ 166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49" h="370">
                    <a:moveTo>
                      <a:pt x="439" y="166"/>
                    </a:moveTo>
                    <a:cubicBezTo>
                      <a:pt x="439" y="166"/>
                      <a:pt x="439" y="166"/>
                      <a:pt x="439" y="166"/>
                    </a:cubicBezTo>
                    <a:cubicBezTo>
                      <a:pt x="436" y="144"/>
                      <a:pt x="431" y="125"/>
                      <a:pt x="425" y="111"/>
                    </a:cubicBezTo>
                    <a:cubicBezTo>
                      <a:pt x="414" y="86"/>
                      <a:pt x="395" y="67"/>
                      <a:pt x="372" y="53"/>
                    </a:cubicBezTo>
                    <a:cubicBezTo>
                      <a:pt x="372" y="53"/>
                      <a:pt x="372" y="53"/>
                      <a:pt x="372" y="53"/>
                    </a:cubicBezTo>
                    <a:cubicBezTo>
                      <a:pt x="372" y="52"/>
                      <a:pt x="371" y="52"/>
                      <a:pt x="371" y="52"/>
                    </a:cubicBezTo>
                    <a:cubicBezTo>
                      <a:pt x="366" y="49"/>
                      <a:pt x="360" y="46"/>
                      <a:pt x="355" y="43"/>
                    </a:cubicBezTo>
                    <a:cubicBezTo>
                      <a:pt x="267" y="0"/>
                      <a:pt x="180" y="13"/>
                      <a:pt x="135" y="25"/>
                    </a:cubicBezTo>
                    <a:cubicBezTo>
                      <a:pt x="121" y="28"/>
                      <a:pt x="111" y="32"/>
                      <a:pt x="102" y="36"/>
                    </a:cubicBezTo>
                    <a:cubicBezTo>
                      <a:pt x="102" y="36"/>
                      <a:pt x="102" y="36"/>
                      <a:pt x="102" y="36"/>
                    </a:cubicBezTo>
                    <a:cubicBezTo>
                      <a:pt x="102" y="36"/>
                      <a:pt x="102" y="36"/>
                      <a:pt x="102" y="36"/>
                    </a:cubicBezTo>
                    <a:cubicBezTo>
                      <a:pt x="69" y="52"/>
                      <a:pt x="72" y="75"/>
                      <a:pt x="72" y="75"/>
                    </a:cubicBezTo>
                    <a:cubicBezTo>
                      <a:pt x="30" y="55"/>
                      <a:pt x="12" y="110"/>
                      <a:pt x="6" y="147"/>
                    </a:cubicBezTo>
                    <a:cubicBezTo>
                      <a:pt x="5" y="153"/>
                      <a:pt x="4" y="158"/>
                      <a:pt x="4" y="162"/>
                    </a:cubicBezTo>
                    <a:cubicBezTo>
                      <a:pt x="3" y="165"/>
                      <a:pt x="3" y="167"/>
                      <a:pt x="3" y="169"/>
                    </a:cubicBezTo>
                    <a:cubicBezTo>
                      <a:pt x="3" y="170"/>
                      <a:pt x="3" y="170"/>
                      <a:pt x="3" y="170"/>
                    </a:cubicBezTo>
                    <a:cubicBezTo>
                      <a:pt x="0" y="223"/>
                      <a:pt x="10" y="314"/>
                      <a:pt x="20" y="370"/>
                    </a:cubicBezTo>
                    <a:cubicBezTo>
                      <a:pt x="20" y="370"/>
                      <a:pt x="33" y="241"/>
                      <a:pt x="70" y="204"/>
                    </a:cubicBezTo>
                    <a:cubicBezTo>
                      <a:pt x="70" y="204"/>
                      <a:pt x="70" y="204"/>
                      <a:pt x="70" y="204"/>
                    </a:cubicBezTo>
                    <a:cubicBezTo>
                      <a:pt x="72" y="201"/>
                      <a:pt x="75" y="199"/>
                      <a:pt x="79" y="197"/>
                    </a:cubicBezTo>
                    <a:cubicBezTo>
                      <a:pt x="79" y="197"/>
                      <a:pt x="79" y="197"/>
                      <a:pt x="79" y="197"/>
                    </a:cubicBezTo>
                    <a:cubicBezTo>
                      <a:pt x="79" y="197"/>
                      <a:pt x="80" y="197"/>
                      <a:pt x="81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83" y="195"/>
                      <a:pt x="84" y="195"/>
                      <a:pt x="84" y="195"/>
                    </a:cubicBezTo>
                    <a:cubicBezTo>
                      <a:pt x="84" y="195"/>
                      <a:pt x="84" y="195"/>
                      <a:pt x="84" y="195"/>
                    </a:cubicBezTo>
                    <a:cubicBezTo>
                      <a:pt x="86" y="195"/>
                      <a:pt x="87" y="194"/>
                      <a:pt x="89" y="194"/>
                    </a:cubicBezTo>
                    <a:cubicBezTo>
                      <a:pt x="136" y="235"/>
                      <a:pt x="260" y="252"/>
                      <a:pt x="332" y="253"/>
                    </a:cubicBezTo>
                    <a:cubicBezTo>
                      <a:pt x="331" y="254"/>
                      <a:pt x="331" y="254"/>
                      <a:pt x="331" y="254"/>
                    </a:cubicBezTo>
                    <a:cubicBezTo>
                      <a:pt x="332" y="254"/>
                      <a:pt x="332" y="254"/>
                      <a:pt x="332" y="254"/>
                    </a:cubicBezTo>
                    <a:cubicBezTo>
                      <a:pt x="331" y="254"/>
                      <a:pt x="330" y="253"/>
                      <a:pt x="329" y="252"/>
                    </a:cubicBezTo>
                    <a:cubicBezTo>
                      <a:pt x="329" y="252"/>
                      <a:pt x="329" y="252"/>
                      <a:pt x="329" y="252"/>
                    </a:cubicBezTo>
                    <a:cubicBezTo>
                      <a:pt x="296" y="237"/>
                      <a:pt x="277" y="222"/>
                      <a:pt x="268" y="211"/>
                    </a:cubicBezTo>
                    <a:cubicBezTo>
                      <a:pt x="268" y="211"/>
                      <a:pt x="268" y="211"/>
                      <a:pt x="268" y="211"/>
                    </a:cubicBezTo>
                    <a:cubicBezTo>
                      <a:pt x="264" y="206"/>
                      <a:pt x="261" y="202"/>
                      <a:pt x="261" y="198"/>
                    </a:cubicBezTo>
                    <a:cubicBezTo>
                      <a:pt x="306" y="230"/>
                      <a:pt x="357" y="243"/>
                      <a:pt x="357" y="243"/>
                    </a:cubicBezTo>
                    <a:cubicBezTo>
                      <a:pt x="357" y="244"/>
                      <a:pt x="357" y="244"/>
                      <a:pt x="357" y="244"/>
                    </a:cubicBezTo>
                    <a:cubicBezTo>
                      <a:pt x="357" y="244"/>
                      <a:pt x="357" y="244"/>
                      <a:pt x="357" y="244"/>
                    </a:cubicBezTo>
                    <a:cubicBezTo>
                      <a:pt x="357" y="243"/>
                      <a:pt x="357" y="243"/>
                      <a:pt x="357" y="243"/>
                    </a:cubicBezTo>
                    <a:cubicBezTo>
                      <a:pt x="342" y="221"/>
                      <a:pt x="330" y="185"/>
                      <a:pt x="330" y="185"/>
                    </a:cubicBezTo>
                    <a:cubicBezTo>
                      <a:pt x="433" y="176"/>
                      <a:pt x="437" y="370"/>
                      <a:pt x="437" y="370"/>
                    </a:cubicBezTo>
                    <a:cubicBezTo>
                      <a:pt x="446" y="320"/>
                      <a:pt x="449" y="231"/>
                      <a:pt x="439" y="166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8" name="îŝľïḓe">
                <a:extLst>
                  <a:ext uri="{FF2B5EF4-FFF2-40B4-BE49-F238E27FC236}">
                    <a16:creationId xmlns:a16="http://schemas.microsoft.com/office/drawing/2014/main" id="{7FFD268F-E8BC-41EB-B62D-E14D2053DCCF}"/>
                  </a:ext>
                </a:extLst>
              </p:cNvPr>
              <p:cNvSpPr/>
              <p:nvPr/>
            </p:nvSpPr>
            <p:spPr bwMode="auto">
              <a:xfrm>
                <a:off x="5515184" y="5661214"/>
                <a:ext cx="1167099" cy="710650"/>
              </a:xfrm>
              <a:prstGeom prst="rect">
                <a:avLst/>
              </a:prstGeom>
              <a:solidFill>
                <a:srgbClr val="EC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" name="iṣľíďe">
                <a:extLst>
                  <a:ext uri="{FF2B5EF4-FFF2-40B4-BE49-F238E27FC236}">
                    <a16:creationId xmlns:a16="http://schemas.microsoft.com/office/drawing/2014/main" id="{978ADAC8-1DF7-49E5-A33E-FD203C2A3FDD}"/>
                  </a:ext>
                </a:extLst>
              </p:cNvPr>
              <p:cNvSpPr/>
              <p:nvPr/>
            </p:nvSpPr>
            <p:spPr bwMode="auto">
              <a:xfrm>
                <a:off x="5515184" y="5661214"/>
                <a:ext cx="1167099" cy="710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îṥľidè">
                <a:extLst>
                  <a:ext uri="{FF2B5EF4-FFF2-40B4-BE49-F238E27FC236}">
                    <a16:creationId xmlns:a16="http://schemas.microsoft.com/office/drawing/2014/main" id="{E76D93A5-9202-47A9-9279-CB19E6DA3FF7}"/>
                  </a:ext>
                </a:extLst>
              </p:cNvPr>
              <p:cNvSpPr/>
              <p:nvPr/>
            </p:nvSpPr>
            <p:spPr bwMode="auto">
              <a:xfrm>
                <a:off x="5515184" y="6371864"/>
                <a:ext cx="1167099" cy="11009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íśḻîḍè">
                <a:extLst>
                  <a:ext uri="{FF2B5EF4-FFF2-40B4-BE49-F238E27FC236}">
                    <a16:creationId xmlns:a16="http://schemas.microsoft.com/office/drawing/2014/main" id="{01E77747-8A91-4EF8-8188-0D5B5C565B1A}"/>
                  </a:ext>
                </a:extLst>
              </p:cNvPr>
              <p:cNvSpPr/>
              <p:nvPr/>
            </p:nvSpPr>
            <p:spPr bwMode="auto">
              <a:xfrm>
                <a:off x="5338295" y="5431753"/>
                <a:ext cx="176889" cy="940111"/>
              </a:xfrm>
              <a:custGeom>
                <a:avLst/>
                <a:gdLst>
                  <a:gd name="T0" fmla="*/ 121 w 121"/>
                  <a:gd name="T1" fmla="*/ 643 h 643"/>
                  <a:gd name="T2" fmla="*/ 103 w 121"/>
                  <a:gd name="T3" fmla="*/ 368 h 643"/>
                  <a:gd name="T4" fmla="*/ 92 w 121"/>
                  <a:gd name="T5" fmla="*/ 198 h 643"/>
                  <a:gd name="T6" fmla="*/ 69 w 121"/>
                  <a:gd name="T7" fmla="*/ 0 h 643"/>
                  <a:gd name="T8" fmla="*/ 3 w 121"/>
                  <a:gd name="T9" fmla="*/ 262 h 643"/>
                  <a:gd name="T10" fmla="*/ 3 w 121"/>
                  <a:gd name="T11" fmla="*/ 262 h 643"/>
                  <a:gd name="T12" fmla="*/ 0 w 121"/>
                  <a:gd name="T13" fmla="*/ 284 h 643"/>
                  <a:gd name="T14" fmla="*/ 6 w 121"/>
                  <a:gd name="T15" fmla="*/ 313 h 643"/>
                  <a:gd name="T16" fmla="*/ 6 w 121"/>
                  <a:gd name="T17" fmla="*/ 314 h 643"/>
                  <a:gd name="T18" fmla="*/ 121 w 121"/>
                  <a:gd name="T19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1" h="643">
                    <a:moveTo>
                      <a:pt x="121" y="643"/>
                    </a:moveTo>
                    <a:cubicBezTo>
                      <a:pt x="103" y="368"/>
                      <a:pt x="103" y="368"/>
                      <a:pt x="103" y="368"/>
                    </a:cubicBezTo>
                    <a:cubicBezTo>
                      <a:pt x="92" y="198"/>
                      <a:pt x="92" y="198"/>
                      <a:pt x="92" y="198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3" y="262"/>
                      <a:pt x="3" y="262"/>
                      <a:pt x="3" y="262"/>
                    </a:cubicBezTo>
                    <a:cubicBezTo>
                      <a:pt x="3" y="262"/>
                      <a:pt x="3" y="262"/>
                      <a:pt x="3" y="262"/>
                    </a:cubicBezTo>
                    <a:cubicBezTo>
                      <a:pt x="1" y="269"/>
                      <a:pt x="0" y="276"/>
                      <a:pt x="0" y="284"/>
                    </a:cubicBezTo>
                    <a:cubicBezTo>
                      <a:pt x="0" y="294"/>
                      <a:pt x="2" y="304"/>
                      <a:pt x="6" y="313"/>
                    </a:cubicBezTo>
                    <a:cubicBezTo>
                      <a:pt x="6" y="314"/>
                      <a:pt x="6" y="314"/>
                      <a:pt x="6" y="314"/>
                    </a:cubicBezTo>
                    <a:lnTo>
                      <a:pt x="121" y="64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ï$ḷiḍé">
                <a:extLst>
                  <a:ext uri="{FF2B5EF4-FFF2-40B4-BE49-F238E27FC236}">
                    <a16:creationId xmlns:a16="http://schemas.microsoft.com/office/drawing/2014/main" id="{5BF7381E-4093-44A8-83A1-A7A7D8B2C61F}"/>
                  </a:ext>
                </a:extLst>
              </p:cNvPr>
              <p:cNvSpPr/>
              <p:nvPr/>
            </p:nvSpPr>
            <p:spPr bwMode="auto">
              <a:xfrm>
                <a:off x="6682283" y="5431753"/>
                <a:ext cx="177508" cy="940111"/>
              </a:xfrm>
              <a:custGeom>
                <a:avLst/>
                <a:gdLst>
                  <a:gd name="T0" fmla="*/ 0 w 121"/>
                  <a:gd name="T1" fmla="*/ 643 h 643"/>
                  <a:gd name="T2" fmla="*/ 18 w 121"/>
                  <a:gd name="T3" fmla="*/ 368 h 643"/>
                  <a:gd name="T4" fmla="*/ 30 w 121"/>
                  <a:gd name="T5" fmla="*/ 198 h 643"/>
                  <a:gd name="T6" fmla="*/ 53 w 121"/>
                  <a:gd name="T7" fmla="*/ 0 h 643"/>
                  <a:gd name="T8" fmla="*/ 118 w 121"/>
                  <a:gd name="T9" fmla="*/ 262 h 643"/>
                  <a:gd name="T10" fmla="*/ 118 w 121"/>
                  <a:gd name="T11" fmla="*/ 262 h 643"/>
                  <a:gd name="T12" fmla="*/ 121 w 121"/>
                  <a:gd name="T13" fmla="*/ 284 h 643"/>
                  <a:gd name="T14" fmla="*/ 115 w 121"/>
                  <a:gd name="T15" fmla="*/ 313 h 643"/>
                  <a:gd name="T16" fmla="*/ 115 w 121"/>
                  <a:gd name="T17" fmla="*/ 314 h 643"/>
                  <a:gd name="T18" fmla="*/ 0 w 121"/>
                  <a:gd name="T19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1" h="643">
                    <a:moveTo>
                      <a:pt x="0" y="643"/>
                    </a:moveTo>
                    <a:cubicBezTo>
                      <a:pt x="18" y="368"/>
                      <a:pt x="18" y="368"/>
                      <a:pt x="18" y="368"/>
                    </a:cubicBezTo>
                    <a:cubicBezTo>
                      <a:pt x="30" y="198"/>
                      <a:pt x="30" y="198"/>
                      <a:pt x="30" y="19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118" y="262"/>
                      <a:pt x="118" y="262"/>
                      <a:pt x="118" y="262"/>
                    </a:cubicBezTo>
                    <a:cubicBezTo>
                      <a:pt x="118" y="262"/>
                      <a:pt x="118" y="262"/>
                      <a:pt x="118" y="262"/>
                    </a:cubicBezTo>
                    <a:cubicBezTo>
                      <a:pt x="120" y="269"/>
                      <a:pt x="121" y="276"/>
                      <a:pt x="121" y="284"/>
                    </a:cubicBezTo>
                    <a:cubicBezTo>
                      <a:pt x="121" y="294"/>
                      <a:pt x="119" y="304"/>
                      <a:pt x="115" y="313"/>
                    </a:cubicBezTo>
                    <a:cubicBezTo>
                      <a:pt x="115" y="314"/>
                      <a:pt x="115" y="314"/>
                      <a:pt x="115" y="314"/>
                    </a:cubicBezTo>
                    <a:lnTo>
                      <a:pt x="0" y="64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íṡľïḍé">
                <a:extLst>
                  <a:ext uri="{FF2B5EF4-FFF2-40B4-BE49-F238E27FC236}">
                    <a16:creationId xmlns:a16="http://schemas.microsoft.com/office/drawing/2014/main" id="{A41C403E-068B-459E-966B-7E774A51504B}"/>
                  </a:ext>
                </a:extLst>
              </p:cNvPr>
              <p:cNvSpPr/>
              <p:nvPr/>
            </p:nvSpPr>
            <p:spPr bwMode="auto">
              <a:xfrm>
                <a:off x="6017402" y="5942010"/>
                <a:ext cx="149057" cy="14905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ïṥlïḑe">
                <a:extLst>
                  <a:ext uri="{FF2B5EF4-FFF2-40B4-BE49-F238E27FC236}">
                    <a16:creationId xmlns:a16="http://schemas.microsoft.com/office/drawing/2014/main" id="{2EE00E79-BC68-411E-A5AB-470A6581CE9C}"/>
                  </a:ext>
                </a:extLst>
              </p:cNvPr>
              <p:cNvSpPr/>
              <p:nvPr/>
            </p:nvSpPr>
            <p:spPr bwMode="auto">
              <a:xfrm>
                <a:off x="6898757" y="6181987"/>
                <a:ext cx="307391" cy="299969"/>
              </a:xfrm>
              <a:custGeom>
                <a:avLst/>
                <a:gdLst>
                  <a:gd name="T0" fmla="*/ 52 w 210"/>
                  <a:gd name="T1" fmla="*/ 0 h 205"/>
                  <a:gd name="T2" fmla="*/ 52 w 210"/>
                  <a:gd name="T3" fmla="*/ 16 h 205"/>
                  <a:gd name="T4" fmla="*/ 0 w 210"/>
                  <a:gd name="T5" fmla="*/ 97 h 205"/>
                  <a:gd name="T6" fmla="*/ 52 w 210"/>
                  <a:gd name="T7" fmla="*/ 178 h 205"/>
                  <a:gd name="T8" fmla="*/ 52 w 210"/>
                  <a:gd name="T9" fmla="*/ 205 h 205"/>
                  <a:gd name="T10" fmla="*/ 210 w 210"/>
                  <a:gd name="T11" fmla="*/ 205 h 205"/>
                  <a:gd name="T12" fmla="*/ 210 w 210"/>
                  <a:gd name="T13" fmla="*/ 0 h 205"/>
                  <a:gd name="T14" fmla="*/ 52 w 210"/>
                  <a:gd name="T15" fmla="*/ 0 h 205"/>
                  <a:gd name="T16" fmla="*/ 29 w 210"/>
                  <a:gd name="T17" fmla="*/ 147 h 205"/>
                  <a:gd name="T18" fmla="*/ 26 w 210"/>
                  <a:gd name="T19" fmla="*/ 97 h 205"/>
                  <a:gd name="T20" fmla="*/ 52 w 210"/>
                  <a:gd name="T21" fmla="*/ 42 h 205"/>
                  <a:gd name="T22" fmla="*/ 52 w 210"/>
                  <a:gd name="T23" fmla="*/ 152 h 205"/>
                  <a:gd name="T24" fmla="*/ 29 w 210"/>
                  <a:gd name="T25" fmla="*/ 14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0" h="205">
                    <a:moveTo>
                      <a:pt x="52" y="0"/>
                    </a:moveTo>
                    <a:cubicBezTo>
                      <a:pt x="52" y="16"/>
                      <a:pt x="52" y="16"/>
                      <a:pt x="52" y="16"/>
                    </a:cubicBezTo>
                    <a:cubicBezTo>
                      <a:pt x="7" y="16"/>
                      <a:pt x="0" y="34"/>
                      <a:pt x="0" y="97"/>
                    </a:cubicBezTo>
                    <a:cubicBezTo>
                      <a:pt x="0" y="154"/>
                      <a:pt x="0" y="178"/>
                      <a:pt x="52" y="178"/>
                    </a:cubicBezTo>
                    <a:cubicBezTo>
                      <a:pt x="52" y="205"/>
                      <a:pt x="52" y="205"/>
                      <a:pt x="52" y="205"/>
                    </a:cubicBezTo>
                    <a:cubicBezTo>
                      <a:pt x="210" y="205"/>
                      <a:pt x="210" y="205"/>
                      <a:pt x="210" y="205"/>
                    </a:cubicBezTo>
                    <a:cubicBezTo>
                      <a:pt x="210" y="0"/>
                      <a:pt x="210" y="0"/>
                      <a:pt x="210" y="0"/>
                    </a:cubicBezTo>
                    <a:lnTo>
                      <a:pt x="52" y="0"/>
                    </a:lnTo>
                    <a:close/>
                    <a:moveTo>
                      <a:pt x="29" y="147"/>
                    </a:moveTo>
                    <a:cubicBezTo>
                      <a:pt x="26" y="140"/>
                      <a:pt x="26" y="122"/>
                      <a:pt x="26" y="97"/>
                    </a:cubicBezTo>
                    <a:cubicBezTo>
                      <a:pt x="26" y="42"/>
                      <a:pt x="28" y="42"/>
                      <a:pt x="52" y="42"/>
                    </a:cubicBezTo>
                    <a:cubicBezTo>
                      <a:pt x="52" y="152"/>
                      <a:pt x="52" y="152"/>
                      <a:pt x="52" y="152"/>
                    </a:cubicBezTo>
                    <a:cubicBezTo>
                      <a:pt x="32" y="152"/>
                      <a:pt x="30" y="149"/>
                      <a:pt x="29" y="147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îṩ1íḋé">
                <a:extLst>
                  <a:ext uri="{FF2B5EF4-FFF2-40B4-BE49-F238E27FC236}">
                    <a16:creationId xmlns:a16="http://schemas.microsoft.com/office/drawing/2014/main" id="{391997E2-94F1-4CBB-83CD-9C829D66EEF0}"/>
                  </a:ext>
                </a:extLst>
              </p:cNvPr>
              <p:cNvSpPr/>
              <p:nvPr/>
            </p:nvSpPr>
            <p:spPr bwMode="auto">
              <a:xfrm>
                <a:off x="6574047" y="6405881"/>
                <a:ext cx="51336" cy="43913"/>
              </a:xfrm>
              <a:custGeom>
                <a:avLst/>
                <a:gdLst>
                  <a:gd name="T0" fmla="*/ 19 w 83"/>
                  <a:gd name="T1" fmla="*/ 71 h 71"/>
                  <a:gd name="T2" fmla="*/ 0 w 83"/>
                  <a:gd name="T3" fmla="*/ 35 h 71"/>
                  <a:gd name="T4" fmla="*/ 19 w 83"/>
                  <a:gd name="T5" fmla="*/ 0 h 71"/>
                  <a:gd name="T6" fmla="*/ 62 w 83"/>
                  <a:gd name="T7" fmla="*/ 0 h 71"/>
                  <a:gd name="T8" fmla="*/ 83 w 83"/>
                  <a:gd name="T9" fmla="*/ 35 h 71"/>
                  <a:gd name="T10" fmla="*/ 62 w 83"/>
                  <a:gd name="T11" fmla="*/ 71 h 71"/>
                  <a:gd name="T12" fmla="*/ 19 w 83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71">
                    <a:moveTo>
                      <a:pt x="19" y="71"/>
                    </a:moveTo>
                    <a:lnTo>
                      <a:pt x="0" y="35"/>
                    </a:lnTo>
                    <a:lnTo>
                      <a:pt x="19" y="0"/>
                    </a:lnTo>
                    <a:lnTo>
                      <a:pt x="62" y="0"/>
                    </a:lnTo>
                    <a:lnTo>
                      <a:pt x="83" y="35"/>
                    </a:lnTo>
                    <a:lnTo>
                      <a:pt x="62" y="71"/>
                    </a:lnTo>
                    <a:lnTo>
                      <a:pt x="19" y="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îśļiḍe">
                <a:extLst>
                  <a:ext uri="{FF2B5EF4-FFF2-40B4-BE49-F238E27FC236}">
                    <a16:creationId xmlns:a16="http://schemas.microsoft.com/office/drawing/2014/main" id="{A1048B06-885E-4227-BE1F-E992BEBB5F9D}"/>
                  </a:ext>
                </a:extLst>
              </p:cNvPr>
              <p:cNvSpPr/>
              <p:nvPr/>
            </p:nvSpPr>
            <p:spPr bwMode="auto">
              <a:xfrm>
                <a:off x="6507250" y="6405881"/>
                <a:ext cx="49479" cy="43913"/>
              </a:xfrm>
              <a:custGeom>
                <a:avLst/>
                <a:gdLst>
                  <a:gd name="T0" fmla="*/ 19 w 80"/>
                  <a:gd name="T1" fmla="*/ 71 h 71"/>
                  <a:gd name="T2" fmla="*/ 0 w 80"/>
                  <a:gd name="T3" fmla="*/ 35 h 71"/>
                  <a:gd name="T4" fmla="*/ 19 w 80"/>
                  <a:gd name="T5" fmla="*/ 0 h 71"/>
                  <a:gd name="T6" fmla="*/ 61 w 80"/>
                  <a:gd name="T7" fmla="*/ 0 h 71"/>
                  <a:gd name="T8" fmla="*/ 80 w 80"/>
                  <a:gd name="T9" fmla="*/ 35 h 71"/>
                  <a:gd name="T10" fmla="*/ 61 w 80"/>
                  <a:gd name="T11" fmla="*/ 71 h 71"/>
                  <a:gd name="T12" fmla="*/ 19 w 80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1">
                    <a:moveTo>
                      <a:pt x="19" y="71"/>
                    </a:moveTo>
                    <a:lnTo>
                      <a:pt x="0" y="35"/>
                    </a:lnTo>
                    <a:lnTo>
                      <a:pt x="19" y="0"/>
                    </a:lnTo>
                    <a:lnTo>
                      <a:pt x="61" y="0"/>
                    </a:lnTo>
                    <a:lnTo>
                      <a:pt x="80" y="35"/>
                    </a:lnTo>
                    <a:lnTo>
                      <a:pt x="61" y="71"/>
                    </a:lnTo>
                    <a:lnTo>
                      <a:pt x="19" y="7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iśḷíḋè">
                <a:extLst>
                  <a:ext uri="{FF2B5EF4-FFF2-40B4-BE49-F238E27FC236}">
                    <a16:creationId xmlns:a16="http://schemas.microsoft.com/office/drawing/2014/main" id="{7BE6D0D9-FBD2-40AB-94FD-18AF2B29EE09}"/>
                  </a:ext>
                </a:extLst>
              </p:cNvPr>
              <p:cNvSpPr/>
              <p:nvPr/>
            </p:nvSpPr>
            <p:spPr bwMode="auto">
              <a:xfrm>
                <a:off x="6442926" y="6405881"/>
                <a:ext cx="50717" cy="43913"/>
              </a:xfrm>
              <a:custGeom>
                <a:avLst/>
                <a:gdLst>
                  <a:gd name="T0" fmla="*/ 21 w 82"/>
                  <a:gd name="T1" fmla="*/ 71 h 71"/>
                  <a:gd name="T2" fmla="*/ 0 w 82"/>
                  <a:gd name="T3" fmla="*/ 35 h 71"/>
                  <a:gd name="T4" fmla="*/ 21 w 82"/>
                  <a:gd name="T5" fmla="*/ 0 h 71"/>
                  <a:gd name="T6" fmla="*/ 64 w 82"/>
                  <a:gd name="T7" fmla="*/ 0 h 71"/>
                  <a:gd name="T8" fmla="*/ 82 w 82"/>
                  <a:gd name="T9" fmla="*/ 35 h 71"/>
                  <a:gd name="T10" fmla="*/ 64 w 82"/>
                  <a:gd name="T11" fmla="*/ 71 h 71"/>
                  <a:gd name="T12" fmla="*/ 21 w 8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71">
                    <a:moveTo>
                      <a:pt x="21" y="71"/>
                    </a:moveTo>
                    <a:lnTo>
                      <a:pt x="0" y="35"/>
                    </a:lnTo>
                    <a:lnTo>
                      <a:pt x="21" y="0"/>
                    </a:lnTo>
                    <a:lnTo>
                      <a:pt x="64" y="0"/>
                    </a:lnTo>
                    <a:lnTo>
                      <a:pt x="82" y="35"/>
                    </a:lnTo>
                    <a:lnTo>
                      <a:pt x="64" y="71"/>
                    </a:lnTo>
                    <a:lnTo>
                      <a:pt x="21" y="7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îsļïďé">
                <a:extLst>
                  <a:ext uri="{FF2B5EF4-FFF2-40B4-BE49-F238E27FC236}">
                    <a16:creationId xmlns:a16="http://schemas.microsoft.com/office/drawing/2014/main" id="{661643A1-DF91-4AFF-8086-704C2ADE6993}"/>
                  </a:ext>
                </a:extLst>
              </p:cNvPr>
              <p:cNvSpPr/>
              <p:nvPr/>
            </p:nvSpPr>
            <p:spPr bwMode="auto">
              <a:xfrm>
                <a:off x="5786085" y="4814496"/>
                <a:ext cx="241213" cy="175652"/>
              </a:xfrm>
              <a:custGeom>
                <a:avLst/>
                <a:gdLst>
                  <a:gd name="T0" fmla="*/ 145 w 165"/>
                  <a:gd name="T1" fmla="*/ 81 h 120"/>
                  <a:gd name="T2" fmla="*/ 128 w 165"/>
                  <a:gd name="T3" fmla="*/ 92 h 120"/>
                  <a:gd name="T4" fmla="*/ 8 w 165"/>
                  <a:gd name="T5" fmla="*/ 0 h 120"/>
                  <a:gd name="T6" fmla="*/ 1 w 165"/>
                  <a:gd name="T7" fmla="*/ 8 h 120"/>
                  <a:gd name="T8" fmla="*/ 127 w 165"/>
                  <a:gd name="T9" fmla="*/ 108 h 120"/>
                  <a:gd name="T10" fmla="*/ 145 w 165"/>
                  <a:gd name="T11" fmla="*/ 120 h 120"/>
                  <a:gd name="T12" fmla="*/ 165 w 165"/>
                  <a:gd name="T13" fmla="*/ 100 h 120"/>
                  <a:gd name="T14" fmla="*/ 145 w 165"/>
                  <a:gd name="T15" fmla="*/ 8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5" h="120">
                    <a:moveTo>
                      <a:pt x="145" y="81"/>
                    </a:moveTo>
                    <a:cubicBezTo>
                      <a:pt x="138" y="81"/>
                      <a:pt x="131" y="85"/>
                      <a:pt x="128" y="92"/>
                    </a:cubicBezTo>
                    <a:cubicBezTo>
                      <a:pt x="18" y="72"/>
                      <a:pt x="8" y="3"/>
                      <a:pt x="8" y="0"/>
                    </a:cubicBezTo>
                    <a:cubicBezTo>
                      <a:pt x="5" y="0"/>
                      <a:pt x="1" y="4"/>
                      <a:pt x="1" y="8"/>
                    </a:cubicBezTo>
                    <a:cubicBezTo>
                      <a:pt x="1" y="10"/>
                      <a:pt x="0" y="86"/>
                      <a:pt x="127" y="108"/>
                    </a:cubicBezTo>
                    <a:cubicBezTo>
                      <a:pt x="130" y="115"/>
                      <a:pt x="137" y="120"/>
                      <a:pt x="145" y="120"/>
                    </a:cubicBezTo>
                    <a:cubicBezTo>
                      <a:pt x="156" y="120"/>
                      <a:pt x="165" y="111"/>
                      <a:pt x="165" y="100"/>
                    </a:cubicBezTo>
                    <a:cubicBezTo>
                      <a:pt x="165" y="90"/>
                      <a:pt x="156" y="81"/>
                      <a:pt x="145" y="8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325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íṩḷíḋê">
                <a:extLst>
                  <a:ext uri="{FF2B5EF4-FFF2-40B4-BE49-F238E27FC236}">
                    <a16:creationId xmlns:a16="http://schemas.microsoft.com/office/drawing/2014/main" id="{DB3D6F13-5301-4B42-A97A-208CBD374742}"/>
                  </a:ext>
                </a:extLst>
              </p:cNvPr>
              <p:cNvSpPr/>
              <p:nvPr/>
            </p:nvSpPr>
            <p:spPr bwMode="auto">
              <a:xfrm>
                <a:off x="5985240" y="316620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C3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iṣlidê">
                <a:extLst>
                  <a:ext uri="{FF2B5EF4-FFF2-40B4-BE49-F238E27FC236}">
                    <a16:creationId xmlns:a16="http://schemas.microsoft.com/office/drawing/2014/main" id="{2D7E1827-6DF8-417F-9693-11EB946E711F}"/>
                  </a:ext>
                </a:extLst>
              </p:cNvPr>
              <p:cNvSpPr/>
              <p:nvPr/>
            </p:nvSpPr>
            <p:spPr bwMode="auto">
              <a:xfrm>
                <a:off x="7854329" y="4377219"/>
                <a:ext cx="306774" cy="30677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5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iṥḻïḑé">
                <a:extLst>
                  <a:ext uri="{FF2B5EF4-FFF2-40B4-BE49-F238E27FC236}">
                    <a16:creationId xmlns:a16="http://schemas.microsoft.com/office/drawing/2014/main" id="{8DF62335-C5CC-4A7F-B513-C236E6D92F06}"/>
                  </a:ext>
                </a:extLst>
              </p:cNvPr>
              <p:cNvSpPr/>
              <p:nvPr/>
            </p:nvSpPr>
            <p:spPr bwMode="auto">
              <a:xfrm>
                <a:off x="7937879" y="4460751"/>
                <a:ext cx="139673" cy="139710"/>
              </a:xfrm>
              <a:custGeom>
                <a:avLst/>
                <a:gdLst>
                  <a:gd name="T0" fmla="*/ 10800 w 21600"/>
                  <a:gd name="T1" fmla="*/ 10789 h 21579"/>
                  <a:gd name="T2" fmla="*/ 10800 w 21600"/>
                  <a:gd name="T3" fmla="*/ 10789 h 21579"/>
                  <a:gd name="T4" fmla="*/ 10800 w 21600"/>
                  <a:gd name="T5" fmla="*/ 10789 h 21579"/>
                  <a:gd name="T6" fmla="*/ 10800 w 21600"/>
                  <a:gd name="T7" fmla="*/ 10789 h 21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579">
                    <a:moveTo>
                      <a:pt x="21599" y="9391"/>
                    </a:moveTo>
                    <a:cubicBezTo>
                      <a:pt x="21599" y="9887"/>
                      <a:pt x="21472" y="10321"/>
                      <a:pt x="21218" y="10697"/>
                    </a:cubicBezTo>
                    <a:cubicBezTo>
                      <a:pt x="20963" y="11072"/>
                      <a:pt x="20647" y="11313"/>
                      <a:pt x="20263" y="11427"/>
                    </a:cubicBezTo>
                    <a:lnTo>
                      <a:pt x="20263" y="16610"/>
                    </a:lnTo>
                    <a:cubicBezTo>
                      <a:pt x="20263" y="17200"/>
                      <a:pt x="20087" y="17708"/>
                      <a:pt x="19729" y="18128"/>
                    </a:cubicBezTo>
                    <a:cubicBezTo>
                      <a:pt x="19374" y="18550"/>
                      <a:pt x="18951" y="18758"/>
                      <a:pt x="18459" y="18758"/>
                    </a:cubicBezTo>
                    <a:cubicBezTo>
                      <a:pt x="17927" y="18122"/>
                      <a:pt x="17286" y="17505"/>
                      <a:pt x="16537" y="16904"/>
                    </a:cubicBezTo>
                    <a:cubicBezTo>
                      <a:pt x="15785" y="16305"/>
                      <a:pt x="14980" y="15756"/>
                      <a:pt x="14116" y="15254"/>
                    </a:cubicBezTo>
                    <a:cubicBezTo>
                      <a:pt x="13254" y="14755"/>
                      <a:pt x="12363" y="14324"/>
                      <a:pt x="11449" y="13969"/>
                    </a:cubicBezTo>
                    <a:cubicBezTo>
                      <a:pt x="10536" y="13614"/>
                      <a:pt x="9648" y="13379"/>
                      <a:pt x="8788" y="13267"/>
                    </a:cubicBezTo>
                    <a:cubicBezTo>
                      <a:pt x="8453" y="13379"/>
                      <a:pt x="8179" y="13564"/>
                      <a:pt x="7968" y="13828"/>
                    </a:cubicBezTo>
                    <a:cubicBezTo>
                      <a:pt x="7758" y="14092"/>
                      <a:pt x="7613" y="14386"/>
                      <a:pt x="7535" y="14706"/>
                    </a:cubicBezTo>
                    <a:cubicBezTo>
                      <a:pt x="7457" y="15028"/>
                      <a:pt x="7449" y="15360"/>
                      <a:pt x="7510" y="15698"/>
                    </a:cubicBezTo>
                    <a:cubicBezTo>
                      <a:pt x="7574" y="16035"/>
                      <a:pt x="7719" y="16340"/>
                      <a:pt x="7946" y="16610"/>
                    </a:cubicBezTo>
                    <a:cubicBezTo>
                      <a:pt x="7750" y="16992"/>
                      <a:pt x="7660" y="17347"/>
                      <a:pt x="7677" y="17673"/>
                    </a:cubicBezTo>
                    <a:cubicBezTo>
                      <a:pt x="7692" y="17993"/>
                      <a:pt x="7772" y="18307"/>
                      <a:pt x="7917" y="18606"/>
                    </a:cubicBezTo>
                    <a:cubicBezTo>
                      <a:pt x="8059" y="18908"/>
                      <a:pt x="8255" y="19193"/>
                      <a:pt x="8497" y="19469"/>
                    </a:cubicBezTo>
                    <a:cubicBezTo>
                      <a:pt x="8737" y="19745"/>
                      <a:pt x="8996" y="20021"/>
                      <a:pt x="9271" y="20291"/>
                    </a:cubicBezTo>
                    <a:cubicBezTo>
                      <a:pt x="9114" y="20696"/>
                      <a:pt x="8842" y="21001"/>
                      <a:pt x="8455" y="21212"/>
                    </a:cubicBezTo>
                    <a:cubicBezTo>
                      <a:pt x="8069" y="21423"/>
                      <a:pt x="7655" y="21541"/>
                      <a:pt x="7212" y="21570"/>
                    </a:cubicBezTo>
                    <a:cubicBezTo>
                      <a:pt x="6771" y="21599"/>
                      <a:pt x="6340" y="21550"/>
                      <a:pt x="5917" y="21423"/>
                    </a:cubicBezTo>
                    <a:cubicBezTo>
                      <a:pt x="5496" y="21294"/>
                      <a:pt x="5163" y="21092"/>
                      <a:pt x="4923" y="20810"/>
                    </a:cubicBezTo>
                    <a:cubicBezTo>
                      <a:pt x="4781" y="20241"/>
                      <a:pt x="4624" y="19657"/>
                      <a:pt x="4453" y="19055"/>
                    </a:cubicBezTo>
                    <a:cubicBezTo>
                      <a:pt x="4281" y="18453"/>
                      <a:pt x="4139" y="17843"/>
                      <a:pt x="4032" y="17224"/>
                    </a:cubicBezTo>
                    <a:cubicBezTo>
                      <a:pt x="3921" y="16599"/>
                      <a:pt x="3868" y="15953"/>
                      <a:pt x="3868" y="15281"/>
                    </a:cubicBezTo>
                    <a:cubicBezTo>
                      <a:pt x="3868" y="14615"/>
                      <a:pt x="3961" y="13905"/>
                      <a:pt x="4149" y="13153"/>
                    </a:cubicBezTo>
                    <a:lnTo>
                      <a:pt x="1804" y="13153"/>
                    </a:lnTo>
                    <a:cubicBezTo>
                      <a:pt x="1312" y="13153"/>
                      <a:pt x="888" y="12945"/>
                      <a:pt x="533" y="12522"/>
                    </a:cubicBezTo>
                    <a:cubicBezTo>
                      <a:pt x="176" y="12100"/>
                      <a:pt x="0" y="11592"/>
                      <a:pt x="0" y="10990"/>
                    </a:cubicBezTo>
                    <a:lnTo>
                      <a:pt x="0" y="7774"/>
                    </a:lnTo>
                    <a:cubicBezTo>
                      <a:pt x="0" y="7184"/>
                      <a:pt x="176" y="6676"/>
                      <a:pt x="526" y="6245"/>
                    </a:cubicBezTo>
                    <a:cubicBezTo>
                      <a:pt x="878" y="5819"/>
                      <a:pt x="1304" y="5605"/>
                      <a:pt x="1804" y="5605"/>
                    </a:cubicBezTo>
                    <a:lnTo>
                      <a:pt x="7652" y="5605"/>
                    </a:lnTo>
                    <a:cubicBezTo>
                      <a:pt x="8551" y="5605"/>
                      <a:pt x="9508" y="5449"/>
                      <a:pt x="10524" y="5135"/>
                    </a:cubicBezTo>
                    <a:cubicBezTo>
                      <a:pt x="11540" y="4821"/>
                      <a:pt x="12536" y="4399"/>
                      <a:pt x="13511" y="3873"/>
                    </a:cubicBezTo>
                    <a:cubicBezTo>
                      <a:pt x="14488" y="3342"/>
                      <a:pt x="15408" y="2744"/>
                      <a:pt x="16272" y="2071"/>
                    </a:cubicBezTo>
                    <a:cubicBezTo>
                      <a:pt x="17134" y="1405"/>
                      <a:pt x="17864" y="713"/>
                      <a:pt x="18459" y="0"/>
                    </a:cubicBezTo>
                    <a:cubicBezTo>
                      <a:pt x="18951" y="0"/>
                      <a:pt x="19374" y="214"/>
                      <a:pt x="19729" y="633"/>
                    </a:cubicBezTo>
                    <a:cubicBezTo>
                      <a:pt x="20087" y="1056"/>
                      <a:pt x="20263" y="1567"/>
                      <a:pt x="20263" y="2165"/>
                    </a:cubicBezTo>
                    <a:lnTo>
                      <a:pt x="20263" y="7334"/>
                    </a:lnTo>
                    <a:cubicBezTo>
                      <a:pt x="20647" y="7445"/>
                      <a:pt x="20963" y="7692"/>
                      <a:pt x="21218" y="8070"/>
                    </a:cubicBezTo>
                    <a:cubicBezTo>
                      <a:pt x="21472" y="8454"/>
                      <a:pt x="21599" y="8895"/>
                      <a:pt x="21599" y="9391"/>
                    </a:cubicBezTo>
                    <a:moveTo>
                      <a:pt x="18459" y="2855"/>
                    </a:moveTo>
                    <a:cubicBezTo>
                      <a:pt x="17864" y="3407"/>
                      <a:pt x="17215" y="3941"/>
                      <a:pt x="16512" y="4451"/>
                    </a:cubicBezTo>
                    <a:cubicBezTo>
                      <a:pt x="15810" y="4962"/>
                      <a:pt x="15065" y="5423"/>
                      <a:pt x="14280" y="5834"/>
                    </a:cubicBezTo>
                    <a:cubicBezTo>
                      <a:pt x="13494" y="6245"/>
                      <a:pt x="12693" y="6609"/>
                      <a:pt x="11878" y="6923"/>
                    </a:cubicBezTo>
                    <a:cubicBezTo>
                      <a:pt x="11060" y="7237"/>
                      <a:pt x="10255" y="7462"/>
                      <a:pt x="9457" y="7603"/>
                    </a:cubicBezTo>
                    <a:lnTo>
                      <a:pt x="9457" y="11172"/>
                    </a:lnTo>
                    <a:cubicBezTo>
                      <a:pt x="10255" y="11325"/>
                      <a:pt x="11060" y="11554"/>
                      <a:pt x="11878" y="11862"/>
                    </a:cubicBezTo>
                    <a:cubicBezTo>
                      <a:pt x="12693" y="12170"/>
                      <a:pt x="13494" y="12537"/>
                      <a:pt x="14280" y="12956"/>
                    </a:cubicBezTo>
                    <a:cubicBezTo>
                      <a:pt x="15065" y="13379"/>
                      <a:pt x="15812" y="13843"/>
                      <a:pt x="16524" y="14347"/>
                    </a:cubicBezTo>
                    <a:cubicBezTo>
                      <a:pt x="17234" y="14855"/>
                      <a:pt x="17881" y="15380"/>
                      <a:pt x="18459" y="15920"/>
                    </a:cubicBezTo>
                    <a:lnTo>
                      <a:pt x="18459" y="28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50789" tIns="50789" rIns="50789" bIns="50789" anchor="ctr">
                <a:normAutofit fontScale="25000" lnSpcReduction="20000"/>
              </a:bodyPr>
              <a:lstStyle/>
              <a:p>
                <a:pPr marL="0" marR="0" lvl="0" indent="0" algn="l" defTabSz="45709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21" name="íŝlîḓé">
                <a:extLst>
                  <a:ext uri="{FF2B5EF4-FFF2-40B4-BE49-F238E27FC236}">
                    <a16:creationId xmlns:a16="http://schemas.microsoft.com/office/drawing/2014/main" id="{7B624FCB-AD07-40CB-9990-13424AAE3420}"/>
                  </a:ext>
                </a:extLst>
              </p:cNvPr>
              <p:cNvSpPr/>
              <p:nvPr/>
            </p:nvSpPr>
            <p:spPr bwMode="auto">
              <a:xfrm>
                <a:off x="6700219" y="3449477"/>
                <a:ext cx="306774" cy="30739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5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ïṥlíḓé">
                <a:extLst>
                  <a:ext uri="{FF2B5EF4-FFF2-40B4-BE49-F238E27FC236}">
                    <a16:creationId xmlns:a16="http://schemas.microsoft.com/office/drawing/2014/main" id="{0B6FA23E-03CA-4866-9244-86F35A76765E}"/>
                  </a:ext>
                </a:extLst>
              </p:cNvPr>
              <p:cNvSpPr/>
              <p:nvPr/>
            </p:nvSpPr>
            <p:spPr bwMode="auto">
              <a:xfrm>
                <a:off x="6784737" y="3534010"/>
                <a:ext cx="137737" cy="1383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792" y="0"/>
                    </a:moveTo>
                    <a:cubicBezTo>
                      <a:pt x="12101" y="0"/>
                      <a:pt x="13398" y="296"/>
                      <a:pt x="14685" y="897"/>
                    </a:cubicBezTo>
                    <a:cubicBezTo>
                      <a:pt x="15972" y="1496"/>
                      <a:pt x="17128" y="2309"/>
                      <a:pt x="18152" y="3337"/>
                    </a:cubicBezTo>
                    <a:cubicBezTo>
                      <a:pt x="19173" y="4365"/>
                      <a:pt x="20002" y="5565"/>
                      <a:pt x="20642" y="6941"/>
                    </a:cubicBezTo>
                    <a:cubicBezTo>
                      <a:pt x="21277" y="8313"/>
                      <a:pt x="21599" y="9784"/>
                      <a:pt x="21599" y="11354"/>
                    </a:cubicBezTo>
                    <a:cubicBezTo>
                      <a:pt x="21599" y="12995"/>
                      <a:pt x="21305" y="14571"/>
                      <a:pt x="20722" y="16085"/>
                    </a:cubicBezTo>
                    <a:lnTo>
                      <a:pt x="20416" y="16895"/>
                    </a:lnTo>
                    <a:lnTo>
                      <a:pt x="18455" y="17245"/>
                    </a:lnTo>
                    <a:cubicBezTo>
                      <a:pt x="18253" y="18183"/>
                      <a:pt x="17836" y="18965"/>
                      <a:pt x="17210" y="19589"/>
                    </a:cubicBezTo>
                    <a:cubicBezTo>
                      <a:pt x="16584" y="20207"/>
                      <a:pt x="15843" y="20521"/>
                      <a:pt x="14996" y="20521"/>
                    </a:cubicBezTo>
                    <a:lnTo>
                      <a:pt x="14996" y="21074"/>
                    </a:lnTo>
                    <a:cubicBezTo>
                      <a:pt x="14996" y="21218"/>
                      <a:pt x="14953" y="21343"/>
                      <a:pt x="14862" y="21447"/>
                    </a:cubicBezTo>
                    <a:cubicBezTo>
                      <a:pt x="14770" y="21549"/>
                      <a:pt x="14664" y="21599"/>
                      <a:pt x="14534" y="21599"/>
                    </a:cubicBezTo>
                    <a:lnTo>
                      <a:pt x="13633" y="21599"/>
                    </a:lnTo>
                    <a:cubicBezTo>
                      <a:pt x="13513" y="21599"/>
                      <a:pt x="13407" y="21549"/>
                      <a:pt x="13322" y="21447"/>
                    </a:cubicBezTo>
                    <a:cubicBezTo>
                      <a:pt x="13238" y="21343"/>
                      <a:pt x="13193" y="21218"/>
                      <a:pt x="13193" y="21074"/>
                    </a:cubicBezTo>
                    <a:lnTo>
                      <a:pt x="13193" y="11354"/>
                    </a:lnTo>
                    <a:cubicBezTo>
                      <a:pt x="13193" y="11210"/>
                      <a:pt x="13238" y="11081"/>
                      <a:pt x="13322" y="10970"/>
                    </a:cubicBezTo>
                    <a:cubicBezTo>
                      <a:pt x="13407" y="10857"/>
                      <a:pt x="13513" y="10798"/>
                      <a:pt x="13633" y="10798"/>
                    </a:cubicBezTo>
                    <a:lnTo>
                      <a:pt x="14534" y="10798"/>
                    </a:lnTo>
                    <a:cubicBezTo>
                      <a:pt x="14654" y="10798"/>
                      <a:pt x="14763" y="10857"/>
                      <a:pt x="14857" y="10970"/>
                    </a:cubicBezTo>
                    <a:cubicBezTo>
                      <a:pt x="14949" y="11081"/>
                      <a:pt x="14996" y="11210"/>
                      <a:pt x="14996" y="11354"/>
                    </a:cubicBezTo>
                    <a:lnTo>
                      <a:pt x="14996" y="11880"/>
                    </a:lnTo>
                    <a:cubicBezTo>
                      <a:pt x="15655" y="11880"/>
                      <a:pt x="16262" y="12077"/>
                      <a:pt x="16810" y="12476"/>
                    </a:cubicBezTo>
                    <a:cubicBezTo>
                      <a:pt x="17359" y="12874"/>
                      <a:pt x="17787" y="13396"/>
                      <a:pt x="18095" y="14046"/>
                    </a:cubicBezTo>
                    <a:lnTo>
                      <a:pt x="18533" y="13947"/>
                    </a:lnTo>
                    <a:cubicBezTo>
                      <a:pt x="18782" y="13136"/>
                      <a:pt x="18900" y="12272"/>
                      <a:pt x="18893" y="11354"/>
                    </a:cubicBezTo>
                    <a:cubicBezTo>
                      <a:pt x="18893" y="10228"/>
                      <a:pt x="18648" y="9177"/>
                      <a:pt x="18156" y="8194"/>
                    </a:cubicBezTo>
                    <a:cubicBezTo>
                      <a:pt x="17665" y="7220"/>
                      <a:pt x="17024" y="6362"/>
                      <a:pt x="16238" y="5622"/>
                    </a:cubicBezTo>
                    <a:cubicBezTo>
                      <a:pt x="15455" y="4882"/>
                      <a:pt x="14584" y="4300"/>
                      <a:pt x="13621" y="3877"/>
                    </a:cubicBezTo>
                    <a:cubicBezTo>
                      <a:pt x="12659" y="3456"/>
                      <a:pt x="11717" y="3241"/>
                      <a:pt x="10792" y="3241"/>
                    </a:cubicBezTo>
                    <a:cubicBezTo>
                      <a:pt x="9868" y="3241"/>
                      <a:pt x="8929" y="3456"/>
                      <a:pt x="7971" y="3877"/>
                    </a:cubicBezTo>
                    <a:cubicBezTo>
                      <a:pt x="7015" y="4300"/>
                      <a:pt x="6140" y="4879"/>
                      <a:pt x="5358" y="5608"/>
                    </a:cubicBezTo>
                    <a:cubicBezTo>
                      <a:pt x="4572" y="6336"/>
                      <a:pt x="3934" y="7198"/>
                      <a:pt x="3443" y="8183"/>
                    </a:cubicBezTo>
                    <a:cubicBezTo>
                      <a:pt x="2951" y="9171"/>
                      <a:pt x="2704" y="10219"/>
                      <a:pt x="2704" y="11329"/>
                    </a:cubicBezTo>
                    <a:cubicBezTo>
                      <a:pt x="2704" y="12267"/>
                      <a:pt x="2824" y="13136"/>
                      <a:pt x="3066" y="13947"/>
                    </a:cubicBezTo>
                    <a:lnTo>
                      <a:pt x="3504" y="14046"/>
                    </a:lnTo>
                    <a:cubicBezTo>
                      <a:pt x="3812" y="13396"/>
                      <a:pt x="4240" y="12874"/>
                      <a:pt x="4789" y="12476"/>
                    </a:cubicBezTo>
                    <a:cubicBezTo>
                      <a:pt x="5337" y="12077"/>
                      <a:pt x="5942" y="11880"/>
                      <a:pt x="6603" y="11880"/>
                    </a:cubicBezTo>
                    <a:lnTo>
                      <a:pt x="6603" y="11354"/>
                    </a:lnTo>
                    <a:cubicBezTo>
                      <a:pt x="6603" y="11210"/>
                      <a:pt x="6646" y="11081"/>
                      <a:pt x="6737" y="10970"/>
                    </a:cubicBezTo>
                    <a:cubicBezTo>
                      <a:pt x="6827" y="10857"/>
                      <a:pt x="6935" y="10798"/>
                      <a:pt x="7065" y="10798"/>
                    </a:cubicBezTo>
                    <a:lnTo>
                      <a:pt x="7966" y="10798"/>
                    </a:lnTo>
                    <a:cubicBezTo>
                      <a:pt x="8086" y="10798"/>
                      <a:pt x="8187" y="10857"/>
                      <a:pt x="8270" y="10970"/>
                    </a:cubicBezTo>
                    <a:cubicBezTo>
                      <a:pt x="8352" y="11081"/>
                      <a:pt x="8392" y="11210"/>
                      <a:pt x="8392" y="11354"/>
                    </a:cubicBezTo>
                    <a:lnTo>
                      <a:pt x="8392" y="21074"/>
                    </a:lnTo>
                    <a:cubicBezTo>
                      <a:pt x="8392" y="21218"/>
                      <a:pt x="8352" y="21343"/>
                      <a:pt x="8270" y="21447"/>
                    </a:cubicBezTo>
                    <a:cubicBezTo>
                      <a:pt x="8187" y="21549"/>
                      <a:pt x="8086" y="21599"/>
                      <a:pt x="7966" y="21599"/>
                    </a:cubicBezTo>
                    <a:lnTo>
                      <a:pt x="7065" y="21599"/>
                    </a:lnTo>
                    <a:cubicBezTo>
                      <a:pt x="6945" y="21599"/>
                      <a:pt x="6836" y="21549"/>
                      <a:pt x="6742" y="21447"/>
                    </a:cubicBezTo>
                    <a:cubicBezTo>
                      <a:pt x="6650" y="21343"/>
                      <a:pt x="6603" y="21218"/>
                      <a:pt x="6603" y="21074"/>
                    </a:cubicBezTo>
                    <a:lnTo>
                      <a:pt x="6603" y="20521"/>
                    </a:lnTo>
                    <a:cubicBezTo>
                      <a:pt x="6189" y="20521"/>
                      <a:pt x="5789" y="20436"/>
                      <a:pt x="5403" y="20270"/>
                    </a:cubicBezTo>
                    <a:cubicBezTo>
                      <a:pt x="5015" y="20103"/>
                      <a:pt x="4671" y="19877"/>
                      <a:pt x="4370" y="19589"/>
                    </a:cubicBezTo>
                    <a:cubicBezTo>
                      <a:pt x="4073" y="19298"/>
                      <a:pt x="3814" y="18956"/>
                      <a:pt x="3598" y="18558"/>
                    </a:cubicBezTo>
                    <a:cubicBezTo>
                      <a:pt x="3388" y="18163"/>
                      <a:pt x="3233" y="17725"/>
                      <a:pt x="3144" y="17245"/>
                    </a:cubicBezTo>
                    <a:lnTo>
                      <a:pt x="1172" y="16895"/>
                    </a:lnTo>
                    <a:lnTo>
                      <a:pt x="877" y="16085"/>
                    </a:lnTo>
                    <a:cubicBezTo>
                      <a:pt x="294" y="14571"/>
                      <a:pt x="0" y="12987"/>
                      <a:pt x="0" y="11326"/>
                    </a:cubicBezTo>
                    <a:cubicBezTo>
                      <a:pt x="0" y="9776"/>
                      <a:pt x="320" y="8310"/>
                      <a:pt x="957" y="6938"/>
                    </a:cubicBezTo>
                    <a:cubicBezTo>
                      <a:pt x="1595" y="5563"/>
                      <a:pt x="2426" y="4363"/>
                      <a:pt x="3447" y="3335"/>
                    </a:cubicBezTo>
                    <a:cubicBezTo>
                      <a:pt x="4469" y="2307"/>
                      <a:pt x="5622" y="1493"/>
                      <a:pt x="6909" y="895"/>
                    </a:cubicBezTo>
                    <a:cubicBezTo>
                      <a:pt x="8192" y="296"/>
                      <a:pt x="9486" y="0"/>
                      <a:pt x="10792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01578" tIns="101578" rIns="101578" bIns="101578" anchor="ctr">
                <a:normAutofit fontScale="25000" lnSpcReduction="20000"/>
              </a:bodyPr>
              <a:lstStyle/>
              <a:p>
                <a:pPr marL="0" marR="0" lvl="0" indent="0" algn="l" defTabSz="9140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44CEB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23" name="íś1îḑê">
                <a:extLst>
                  <a:ext uri="{FF2B5EF4-FFF2-40B4-BE49-F238E27FC236}">
                    <a16:creationId xmlns:a16="http://schemas.microsoft.com/office/drawing/2014/main" id="{606E95FB-76F6-4927-8754-24ECED90AA64}"/>
                  </a:ext>
                </a:extLst>
              </p:cNvPr>
              <p:cNvSpPr/>
              <p:nvPr/>
            </p:nvSpPr>
            <p:spPr bwMode="auto">
              <a:xfrm>
                <a:off x="4032654" y="4377219"/>
                <a:ext cx="306774" cy="30677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5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îŝľîdê">
                <a:extLst>
                  <a:ext uri="{FF2B5EF4-FFF2-40B4-BE49-F238E27FC236}">
                    <a16:creationId xmlns:a16="http://schemas.microsoft.com/office/drawing/2014/main" id="{3BBA97E0-E985-44E6-8897-C84B82669B7B}"/>
                  </a:ext>
                </a:extLst>
              </p:cNvPr>
              <p:cNvSpPr/>
              <p:nvPr/>
            </p:nvSpPr>
            <p:spPr bwMode="auto">
              <a:xfrm>
                <a:off x="4106615" y="4451477"/>
                <a:ext cx="158850" cy="158256"/>
              </a:xfrm>
              <a:custGeom>
                <a:avLst/>
                <a:gdLst>
                  <a:gd name="T0" fmla="+- 0 10797 26"/>
                  <a:gd name="T1" fmla="*/ T0 w 21542"/>
                  <a:gd name="T2" fmla="*/ 10800 h 21600"/>
                  <a:gd name="T3" fmla="+- 0 10797 26"/>
                  <a:gd name="T4" fmla="*/ T3 w 21542"/>
                  <a:gd name="T5" fmla="*/ 10800 h 21600"/>
                  <a:gd name="T6" fmla="+- 0 10797 26"/>
                  <a:gd name="T7" fmla="*/ T6 w 21542"/>
                  <a:gd name="T8" fmla="*/ 10800 h 21600"/>
                  <a:gd name="T9" fmla="+- 0 10797 26"/>
                  <a:gd name="T10" fmla="*/ T9 w 2154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2" h="21600">
                    <a:moveTo>
                      <a:pt x="11685" y="1798"/>
                    </a:moveTo>
                    <a:cubicBezTo>
                      <a:pt x="12903" y="1906"/>
                      <a:pt x="14055" y="2202"/>
                      <a:pt x="15143" y="2682"/>
                    </a:cubicBezTo>
                    <a:cubicBezTo>
                      <a:pt x="16233" y="3165"/>
                      <a:pt x="17213" y="3803"/>
                      <a:pt x="18089" y="4596"/>
                    </a:cubicBezTo>
                    <a:cubicBezTo>
                      <a:pt x="18964" y="5390"/>
                      <a:pt x="19696" y="6307"/>
                      <a:pt x="20286" y="7355"/>
                    </a:cubicBezTo>
                    <a:cubicBezTo>
                      <a:pt x="20875" y="8400"/>
                      <a:pt x="21290" y="9537"/>
                      <a:pt x="21528" y="10774"/>
                    </a:cubicBezTo>
                    <a:cubicBezTo>
                      <a:pt x="21573" y="11034"/>
                      <a:pt x="21497" y="11229"/>
                      <a:pt x="21299" y="11356"/>
                    </a:cubicBezTo>
                    <a:cubicBezTo>
                      <a:pt x="21223" y="11407"/>
                      <a:pt x="21151" y="11435"/>
                      <a:pt x="21077" y="11435"/>
                    </a:cubicBezTo>
                    <a:cubicBezTo>
                      <a:pt x="20930" y="11435"/>
                      <a:pt x="20822" y="11381"/>
                      <a:pt x="20760" y="11271"/>
                    </a:cubicBezTo>
                    <a:cubicBezTo>
                      <a:pt x="20016" y="10353"/>
                      <a:pt x="19186" y="9890"/>
                      <a:pt x="18272" y="9879"/>
                    </a:cubicBezTo>
                    <a:cubicBezTo>
                      <a:pt x="17616" y="9879"/>
                      <a:pt x="16994" y="10128"/>
                      <a:pt x="16402" y="10619"/>
                    </a:cubicBezTo>
                    <a:cubicBezTo>
                      <a:pt x="15813" y="11110"/>
                      <a:pt x="15320" y="11796"/>
                      <a:pt x="14912" y="12680"/>
                    </a:cubicBezTo>
                    <a:cubicBezTo>
                      <a:pt x="14840" y="12886"/>
                      <a:pt x="14704" y="12991"/>
                      <a:pt x="14516" y="12991"/>
                    </a:cubicBezTo>
                    <a:cubicBezTo>
                      <a:pt x="14323" y="12991"/>
                      <a:pt x="14191" y="12886"/>
                      <a:pt x="14115" y="12680"/>
                    </a:cubicBezTo>
                    <a:cubicBezTo>
                      <a:pt x="13490" y="11328"/>
                      <a:pt x="12679" y="10452"/>
                      <a:pt x="11682" y="10057"/>
                    </a:cubicBezTo>
                    <a:lnTo>
                      <a:pt x="11682" y="17164"/>
                    </a:lnTo>
                    <a:cubicBezTo>
                      <a:pt x="11682" y="17779"/>
                      <a:pt x="11594" y="18350"/>
                      <a:pt x="11415" y="18883"/>
                    </a:cubicBezTo>
                    <a:cubicBezTo>
                      <a:pt x="11234" y="19414"/>
                      <a:pt x="10993" y="19886"/>
                      <a:pt x="10690" y="20298"/>
                    </a:cubicBezTo>
                    <a:cubicBezTo>
                      <a:pt x="10385" y="20704"/>
                      <a:pt x="10029" y="21026"/>
                      <a:pt x="9621" y="21258"/>
                    </a:cubicBezTo>
                    <a:cubicBezTo>
                      <a:pt x="9214" y="21487"/>
                      <a:pt x="8777" y="21599"/>
                      <a:pt x="8314" y="21599"/>
                    </a:cubicBezTo>
                    <a:cubicBezTo>
                      <a:pt x="7852" y="21599"/>
                      <a:pt x="7410" y="21487"/>
                      <a:pt x="6995" y="21258"/>
                    </a:cubicBezTo>
                    <a:cubicBezTo>
                      <a:pt x="6580" y="21027"/>
                      <a:pt x="6220" y="20705"/>
                      <a:pt x="5915" y="20298"/>
                    </a:cubicBezTo>
                    <a:cubicBezTo>
                      <a:pt x="5612" y="19886"/>
                      <a:pt x="5369" y="19417"/>
                      <a:pt x="5190" y="18883"/>
                    </a:cubicBezTo>
                    <a:cubicBezTo>
                      <a:pt x="5011" y="18350"/>
                      <a:pt x="4923" y="17779"/>
                      <a:pt x="4923" y="17164"/>
                    </a:cubicBezTo>
                    <a:cubicBezTo>
                      <a:pt x="4923" y="16850"/>
                      <a:pt x="5011" y="16591"/>
                      <a:pt x="5190" y="16390"/>
                    </a:cubicBezTo>
                    <a:cubicBezTo>
                      <a:pt x="5369" y="16187"/>
                      <a:pt x="5583" y="16085"/>
                      <a:pt x="5836" y="16085"/>
                    </a:cubicBezTo>
                    <a:cubicBezTo>
                      <a:pt x="6103" y="16085"/>
                      <a:pt x="6320" y="16187"/>
                      <a:pt x="6492" y="16390"/>
                    </a:cubicBezTo>
                    <a:cubicBezTo>
                      <a:pt x="6661" y="16591"/>
                      <a:pt x="6747" y="16851"/>
                      <a:pt x="6747" y="17164"/>
                    </a:cubicBezTo>
                    <a:cubicBezTo>
                      <a:pt x="6747" y="17799"/>
                      <a:pt x="6900" y="18333"/>
                      <a:pt x="7203" y="18776"/>
                    </a:cubicBezTo>
                    <a:cubicBezTo>
                      <a:pt x="7508" y="19216"/>
                      <a:pt x="7878" y="19437"/>
                      <a:pt x="8312" y="19437"/>
                    </a:cubicBezTo>
                    <a:cubicBezTo>
                      <a:pt x="8732" y="19437"/>
                      <a:pt x="9092" y="19216"/>
                      <a:pt x="9397" y="18776"/>
                    </a:cubicBezTo>
                    <a:cubicBezTo>
                      <a:pt x="9700" y="18333"/>
                      <a:pt x="9853" y="17799"/>
                      <a:pt x="9853" y="17164"/>
                    </a:cubicBezTo>
                    <a:lnTo>
                      <a:pt x="9853" y="10057"/>
                    </a:lnTo>
                    <a:cubicBezTo>
                      <a:pt x="8856" y="10461"/>
                      <a:pt x="8042" y="11336"/>
                      <a:pt x="7420" y="12680"/>
                    </a:cubicBezTo>
                    <a:cubicBezTo>
                      <a:pt x="7344" y="12886"/>
                      <a:pt x="7210" y="12991"/>
                      <a:pt x="7019" y="12991"/>
                    </a:cubicBezTo>
                    <a:cubicBezTo>
                      <a:pt x="6828" y="12991"/>
                      <a:pt x="6700" y="12886"/>
                      <a:pt x="6631" y="12680"/>
                    </a:cubicBezTo>
                    <a:cubicBezTo>
                      <a:pt x="6227" y="11796"/>
                      <a:pt x="5734" y="11110"/>
                      <a:pt x="5147" y="10619"/>
                    </a:cubicBezTo>
                    <a:cubicBezTo>
                      <a:pt x="4560" y="10128"/>
                      <a:pt x="3940" y="9879"/>
                      <a:pt x="3284" y="9879"/>
                    </a:cubicBezTo>
                    <a:cubicBezTo>
                      <a:pt x="2363" y="9879"/>
                      <a:pt x="1541" y="10345"/>
                      <a:pt x="808" y="11271"/>
                    </a:cubicBezTo>
                    <a:cubicBezTo>
                      <a:pt x="718" y="11381"/>
                      <a:pt x="596" y="11435"/>
                      <a:pt x="455" y="11435"/>
                    </a:cubicBezTo>
                    <a:cubicBezTo>
                      <a:pt x="381" y="11435"/>
                      <a:pt x="305" y="11407"/>
                      <a:pt x="238" y="11356"/>
                    </a:cubicBezTo>
                    <a:cubicBezTo>
                      <a:pt x="47" y="11229"/>
                      <a:pt x="-26" y="11034"/>
                      <a:pt x="7" y="10774"/>
                    </a:cubicBezTo>
                    <a:cubicBezTo>
                      <a:pt x="245" y="9537"/>
                      <a:pt x="660" y="8400"/>
                      <a:pt x="1259" y="7355"/>
                    </a:cubicBezTo>
                    <a:cubicBezTo>
                      <a:pt x="1855" y="6307"/>
                      <a:pt x="2595" y="5390"/>
                      <a:pt x="3468" y="4596"/>
                    </a:cubicBezTo>
                    <a:cubicBezTo>
                      <a:pt x="4343" y="3803"/>
                      <a:pt x="5321" y="3168"/>
                      <a:pt x="6402" y="2688"/>
                    </a:cubicBezTo>
                    <a:cubicBezTo>
                      <a:pt x="7482" y="2213"/>
                      <a:pt x="8634" y="1917"/>
                      <a:pt x="9850" y="1798"/>
                    </a:cubicBezTo>
                    <a:lnTo>
                      <a:pt x="9850" y="1081"/>
                    </a:lnTo>
                    <a:cubicBezTo>
                      <a:pt x="9850" y="767"/>
                      <a:pt x="9936" y="508"/>
                      <a:pt x="10118" y="304"/>
                    </a:cubicBezTo>
                    <a:cubicBezTo>
                      <a:pt x="10296" y="101"/>
                      <a:pt x="10511" y="0"/>
                      <a:pt x="10764" y="0"/>
                    </a:cubicBezTo>
                    <a:cubicBezTo>
                      <a:pt x="11029" y="0"/>
                      <a:pt x="11248" y="101"/>
                      <a:pt x="11420" y="304"/>
                    </a:cubicBezTo>
                    <a:cubicBezTo>
                      <a:pt x="11589" y="508"/>
                      <a:pt x="11675" y="767"/>
                      <a:pt x="11675" y="1081"/>
                    </a:cubicBezTo>
                    <a:lnTo>
                      <a:pt x="11675" y="17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01578" tIns="101578" rIns="101578" bIns="101578" anchor="ctr">
                <a:normAutofit fontScale="25000" lnSpcReduction="20000"/>
              </a:bodyPr>
              <a:lstStyle/>
              <a:p>
                <a:pPr marL="0" marR="0" lvl="0" indent="0" algn="l" defTabSz="9141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44CEB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42" name="ïşliḑé">
                <a:extLst>
                  <a:ext uri="{FF2B5EF4-FFF2-40B4-BE49-F238E27FC236}">
                    <a16:creationId xmlns:a16="http://schemas.microsoft.com/office/drawing/2014/main" id="{FA5CA567-6A1F-4185-90B7-5F6CE9C67D8D}"/>
                  </a:ext>
                </a:extLst>
              </p:cNvPr>
              <p:cNvSpPr/>
              <p:nvPr/>
            </p:nvSpPr>
            <p:spPr bwMode="auto">
              <a:xfrm>
                <a:off x="5120585" y="3449477"/>
                <a:ext cx="307391" cy="30739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5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iṣḻîďê">
                <a:extLst>
                  <a:ext uri="{FF2B5EF4-FFF2-40B4-BE49-F238E27FC236}">
                    <a16:creationId xmlns:a16="http://schemas.microsoft.com/office/drawing/2014/main" id="{95D8C1EC-EDD6-46A6-99EB-F519EEB16C32}"/>
                  </a:ext>
                </a:extLst>
              </p:cNvPr>
              <p:cNvSpPr/>
              <p:nvPr/>
            </p:nvSpPr>
            <p:spPr bwMode="auto">
              <a:xfrm>
                <a:off x="5209612" y="3521805"/>
                <a:ext cx="156756" cy="148986"/>
              </a:xfrm>
              <a:custGeom>
                <a:avLst/>
                <a:gdLst>
                  <a:gd name="connsiteX0" fmla="*/ 16160 w 185275"/>
                  <a:gd name="connsiteY0" fmla="*/ 164715 h 176091"/>
                  <a:gd name="connsiteX1" fmla="*/ 147569 w 185275"/>
                  <a:gd name="connsiteY1" fmla="*/ 164715 h 176091"/>
                  <a:gd name="connsiteX2" fmla="*/ 140230 w 185275"/>
                  <a:gd name="connsiteY2" fmla="*/ 171846 h 176091"/>
                  <a:gd name="connsiteX3" fmla="*/ 115416 w 185275"/>
                  <a:gd name="connsiteY3" fmla="*/ 171846 h 176091"/>
                  <a:gd name="connsiteX4" fmla="*/ 111048 w 185275"/>
                  <a:gd name="connsiteY4" fmla="*/ 176091 h 176091"/>
                  <a:gd name="connsiteX5" fmla="*/ 54080 w 185275"/>
                  <a:gd name="connsiteY5" fmla="*/ 176091 h 176091"/>
                  <a:gd name="connsiteX6" fmla="*/ 49712 w 185275"/>
                  <a:gd name="connsiteY6" fmla="*/ 171846 h 176091"/>
                  <a:gd name="connsiteX7" fmla="*/ 23325 w 185275"/>
                  <a:gd name="connsiteY7" fmla="*/ 171846 h 176091"/>
                  <a:gd name="connsiteX8" fmla="*/ 16160 w 185275"/>
                  <a:gd name="connsiteY8" fmla="*/ 164715 h 176091"/>
                  <a:gd name="connsiteX9" fmla="*/ 156113 w 185275"/>
                  <a:gd name="connsiteY9" fmla="*/ 100168 h 176091"/>
                  <a:gd name="connsiteX10" fmla="*/ 150350 w 185275"/>
                  <a:gd name="connsiteY10" fmla="*/ 124906 h 176091"/>
                  <a:gd name="connsiteX11" fmla="*/ 173750 w 185275"/>
                  <a:gd name="connsiteY11" fmla="*/ 108879 h 176091"/>
                  <a:gd name="connsiteX12" fmla="*/ 170781 w 185275"/>
                  <a:gd name="connsiteY12" fmla="*/ 101736 h 176091"/>
                  <a:gd name="connsiteX13" fmla="*/ 156113 w 185275"/>
                  <a:gd name="connsiteY13" fmla="*/ 100168 h 176091"/>
                  <a:gd name="connsiteX14" fmla="*/ 0 w 185275"/>
                  <a:gd name="connsiteY14" fmla="*/ 75430 h 176091"/>
                  <a:gd name="connsiteX15" fmla="*/ 156113 w 185275"/>
                  <a:gd name="connsiteY15" fmla="*/ 75430 h 176091"/>
                  <a:gd name="connsiteX16" fmla="*/ 156113 w 185275"/>
                  <a:gd name="connsiteY16" fmla="*/ 88496 h 176091"/>
                  <a:gd name="connsiteX17" fmla="*/ 178115 w 185275"/>
                  <a:gd name="connsiteY17" fmla="*/ 92851 h 176091"/>
                  <a:gd name="connsiteX18" fmla="*/ 185275 w 185275"/>
                  <a:gd name="connsiteY18" fmla="*/ 108879 h 176091"/>
                  <a:gd name="connsiteX19" fmla="*/ 143016 w 185275"/>
                  <a:gd name="connsiteY19" fmla="*/ 136578 h 176091"/>
                  <a:gd name="connsiteX20" fmla="*/ 109488 w 185275"/>
                  <a:gd name="connsiteY20" fmla="*/ 159923 h 176091"/>
                  <a:gd name="connsiteX21" fmla="*/ 46624 w 185275"/>
                  <a:gd name="connsiteY21" fmla="*/ 159923 h 176091"/>
                  <a:gd name="connsiteX22" fmla="*/ 0 w 185275"/>
                  <a:gd name="connsiteY22" fmla="*/ 75430 h 176091"/>
                  <a:gd name="connsiteX23" fmla="*/ 96122 w 185275"/>
                  <a:gd name="connsiteY23" fmla="*/ 32327 h 176091"/>
                  <a:gd name="connsiteX24" fmla="*/ 94562 w 185275"/>
                  <a:gd name="connsiteY24" fmla="*/ 44070 h 176091"/>
                  <a:gd name="connsiteX25" fmla="*/ 84513 w 185275"/>
                  <a:gd name="connsiteY25" fmla="*/ 67558 h 176091"/>
                  <a:gd name="connsiteX26" fmla="*/ 87285 w 185275"/>
                  <a:gd name="connsiteY26" fmla="*/ 45473 h 176091"/>
                  <a:gd name="connsiteX27" fmla="*/ 96122 w 185275"/>
                  <a:gd name="connsiteY27" fmla="*/ 32327 h 176091"/>
                  <a:gd name="connsiteX28" fmla="*/ 86325 w 185275"/>
                  <a:gd name="connsiteY28" fmla="*/ 0 h 176091"/>
                  <a:gd name="connsiteX29" fmla="*/ 80353 w 185275"/>
                  <a:gd name="connsiteY29" fmla="*/ 42339 h 176091"/>
                  <a:gd name="connsiteX30" fmla="*/ 64191 w 185275"/>
                  <a:gd name="connsiteY30" fmla="*/ 69869 h 176091"/>
                  <a:gd name="connsiteX31" fmla="*/ 67177 w 185275"/>
                  <a:gd name="connsiteY31" fmla="*/ 48089 h 176091"/>
                  <a:gd name="connsiteX32" fmla="*/ 86325 w 185275"/>
                  <a:gd name="connsiteY32" fmla="*/ 0 h 176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85275" h="176091">
                    <a:moveTo>
                      <a:pt x="16160" y="164715"/>
                    </a:moveTo>
                    <a:cubicBezTo>
                      <a:pt x="16160" y="164715"/>
                      <a:pt x="16160" y="164715"/>
                      <a:pt x="147569" y="164715"/>
                    </a:cubicBezTo>
                    <a:cubicBezTo>
                      <a:pt x="147569" y="167602"/>
                      <a:pt x="144599" y="171846"/>
                      <a:pt x="140230" y="171846"/>
                    </a:cubicBezTo>
                    <a:cubicBezTo>
                      <a:pt x="140230" y="171846"/>
                      <a:pt x="140230" y="171846"/>
                      <a:pt x="115416" y="171846"/>
                    </a:cubicBezTo>
                    <a:cubicBezTo>
                      <a:pt x="115416" y="173205"/>
                      <a:pt x="112620" y="176091"/>
                      <a:pt x="111048" y="176091"/>
                    </a:cubicBezTo>
                    <a:cubicBezTo>
                      <a:pt x="111048" y="176091"/>
                      <a:pt x="111048" y="176091"/>
                      <a:pt x="54080" y="176091"/>
                    </a:cubicBezTo>
                    <a:cubicBezTo>
                      <a:pt x="51110" y="176091"/>
                      <a:pt x="49712" y="173205"/>
                      <a:pt x="49712" y="171846"/>
                    </a:cubicBezTo>
                    <a:cubicBezTo>
                      <a:pt x="49712" y="171846"/>
                      <a:pt x="49712" y="171846"/>
                      <a:pt x="23325" y="171846"/>
                    </a:cubicBezTo>
                    <a:cubicBezTo>
                      <a:pt x="18956" y="171846"/>
                      <a:pt x="16160" y="167602"/>
                      <a:pt x="16160" y="164715"/>
                    </a:cubicBezTo>
                    <a:close/>
                    <a:moveTo>
                      <a:pt x="156113" y="100168"/>
                    </a:moveTo>
                    <a:cubicBezTo>
                      <a:pt x="154716" y="108879"/>
                      <a:pt x="153319" y="117763"/>
                      <a:pt x="150350" y="124906"/>
                    </a:cubicBezTo>
                    <a:cubicBezTo>
                      <a:pt x="159081" y="123512"/>
                      <a:pt x="172178" y="120551"/>
                      <a:pt x="173750" y="108879"/>
                    </a:cubicBezTo>
                    <a:cubicBezTo>
                      <a:pt x="173750" y="103130"/>
                      <a:pt x="170781" y="101736"/>
                      <a:pt x="170781" y="101736"/>
                    </a:cubicBezTo>
                    <a:cubicBezTo>
                      <a:pt x="167812" y="98774"/>
                      <a:pt x="160478" y="98774"/>
                      <a:pt x="156113" y="100168"/>
                    </a:cubicBezTo>
                    <a:close/>
                    <a:moveTo>
                      <a:pt x="0" y="75430"/>
                    </a:moveTo>
                    <a:cubicBezTo>
                      <a:pt x="0" y="75430"/>
                      <a:pt x="0" y="75430"/>
                      <a:pt x="156113" y="75430"/>
                    </a:cubicBezTo>
                    <a:cubicBezTo>
                      <a:pt x="156113" y="79785"/>
                      <a:pt x="156113" y="84140"/>
                      <a:pt x="156113" y="88496"/>
                    </a:cubicBezTo>
                    <a:cubicBezTo>
                      <a:pt x="162050" y="87102"/>
                      <a:pt x="172178" y="87102"/>
                      <a:pt x="178115" y="92851"/>
                    </a:cubicBezTo>
                    <a:cubicBezTo>
                      <a:pt x="180909" y="95813"/>
                      <a:pt x="185275" y="100168"/>
                      <a:pt x="185275" y="108879"/>
                    </a:cubicBezTo>
                    <a:cubicBezTo>
                      <a:pt x="183878" y="130829"/>
                      <a:pt x="159081" y="136578"/>
                      <a:pt x="143016" y="136578"/>
                    </a:cubicBezTo>
                    <a:cubicBezTo>
                      <a:pt x="137253" y="146857"/>
                      <a:pt x="125554" y="154174"/>
                      <a:pt x="109488" y="159923"/>
                    </a:cubicBezTo>
                    <a:cubicBezTo>
                      <a:pt x="109488" y="159923"/>
                      <a:pt x="109488" y="159923"/>
                      <a:pt x="46624" y="159923"/>
                    </a:cubicBezTo>
                    <a:cubicBezTo>
                      <a:pt x="7334" y="148250"/>
                      <a:pt x="0" y="117763"/>
                      <a:pt x="0" y="75430"/>
                    </a:cubicBezTo>
                    <a:close/>
                    <a:moveTo>
                      <a:pt x="96122" y="32327"/>
                    </a:moveTo>
                    <a:cubicBezTo>
                      <a:pt x="96122" y="32327"/>
                      <a:pt x="90230" y="35307"/>
                      <a:pt x="94562" y="44070"/>
                    </a:cubicBezTo>
                    <a:cubicBezTo>
                      <a:pt x="107557" y="63176"/>
                      <a:pt x="84513" y="67558"/>
                      <a:pt x="84513" y="67558"/>
                    </a:cubicBezTo>
                    <a:cubicBezTo>
                      <a:pt x="91617" y="63176"/>
                      <a:pt x="93176" y="57216"/>
                      <a:pt x="87285" y="45473"/>
                    </a:cubicBezTo>
                    <a:cubicBezTo>
                      <a:pt x="81567" y="32327"/>
                      <a:pt x="96122" y="32327"/>
                      <a:pt x="96122" y="32327"/>
                    </a:cubicBezTo>
                    <a:close/>
                    <a:moveTo>
                      <a:pt x="86325" y="0"/>
                    </a:moveTo>
                    <a:cubicBezTo>
                      <a:pt x="71569" y="10280"/>
                      <a:pt x="68758" y="21954"/>
                      <a:pt x="80353" y="42339"/>
                    </a:cubicBezTo>
                    <a:cubicBezTo>
                      <a:pt x="93704" y="67081"/>
                      <a:pt x="64191" y="69869"/>
                      <a:pt x="64191" y="69869"/>
                    </a:cubicBezTo>
                    <a:cubicBezTo>
                      <a:pt x="64191" y="69869"/>
                      <a:pt x="75961" y="62725"/>
                      <a:pt x="67177" y="48089"/>
                    </a:cubicBezTo>
                    <a:cubicBezTo>
                      <a:pt x="39245" y="11674"/>
                      <a:pt x="86325" y="0"/>
                      <a:pt x="863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lc="http://schemas.openxmlformats.org/drawingml/2006/lockedCanvas" xmlns:p14="http://schemas.microsoft.com/office/powerpoint/2010/main" xmlns:a14="http://schemas.microsoft.com/office/drawing/2010/main" xmlns:a16="http://schemas.microsoft.com/office/drawing/2014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lc="http://schemas.openxmlformats.org/drawingml/2006/lockedCanvas" xmlns:p14="http://schemas.microsoft.com/office/powerpoint/2010/main" xmlns:a14="http://schemas.microsoft.com/office/drawing/2010/main" xmlns:a16="http://schemas.microsoft.com/office/drawing/2014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0" name="Title">
              <a:extLst>
                <a:ext uri="{FF2B5EF4-FFF2-40B4-BE49-F238E27FC236}">
                  <a16:creationId xmlns:a16="http://schemas.microsoft.com/office/drawing/2014/main" id="{ABCCC05C-035D-6610-D63E-91270833BEFB}"/>
                </a:ext>
              </a:extLst>
            </p:cNvPr>
            <p:cNvSpPr/>
            <p:nvPr/>
          </p:nvSpPr>
          <p:spPr>
            <a:xfrm>
              <a:off x="660400" y="1130300"/>
              <a:ext cx="10858500" cy="520992"/>
            </a:xfrm>
            <a:prstGeom prst="rect">
              <a:avLst/>
            </a:prstGeom>
          </p:spPr>
          <p:txBody>
            <a:bodyPr wrap="square" anchor="t" anchorCtr="1">
              <a:normAutofit/>
            </a:bodyPr>
            <a:lstStyle/>
            <a:p>
              <a:pPr algn="ctr">
                <a:buSzPct val="25000"/>
              </a:pPr>
              <a:r>
                <a:rPr lang="zh-CN" altLang="en-US" sz="2400" b="1" dirty="0"/>
                <a:t>个性化设置与性能调优</a:t>
              </a:r>
              <a:endParaRPr lang="en-US" dirty="0"/>
            </a:p>
          </p:txBody>
        </p: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AB7A91A1-BAA7-8C84-3906-5003CC55E5E8}"/>
                </a:ext>
              </a:extLst>
            </p:cNvPr>
            <p:cNvGrpSpPr/>
            <p:nvPr/>
          </p:nvGrpSpPr>
          <p:grpSpPr>
            <a:xfrm>
              <a:off x="660400" y="4563842"/>
              <a:ext cx="3835178" cy="1265601"/>
              <a:chOff x="660400" y="4563842"/>
              <a:chExt cx="3835178" cy="1265601"/>
            </a:xfrm>
          </p:grpSpPr>
          <p:sp>
            <p:nvSpPr>
              <p:cNvPr id="14" name="IconBackground1">
                <a:extLst>
                  <a:ext uri="{FF2B5EF4-FFF2-40B4-BE49-F238E27FC236}">
                    <a16:creationId xmlns:a16="http://schemas.microsoft.com/office/drawing/2014/main" id="{17DC22DF-ED30-4A0C-887D-6176ACE488B6}"/>
                  </a:ext>
                </a:extLst>
              </p:cNvPr>
              <p:cNvSpPr/>
              <p:nvPr/>
            </p:nvSpPr>
            <p:spPr bwMode="auto">
              <a:xfrm>
                <a:off x="3905084" y="4904740"/>
                <a:ext cx="590494" cy="59049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Icon1">
                <a:extLst>
                  <a:ext uri="{FF2B5EF4-FFF2-40B4-BE49-F238E27FC236}">
                    <a16:creationId xmlns:a16="http://schemas.microsoft.com/office/drawing/2014/main" id="{6F524301-0A14-4C0B-ADF3-4DCC8DCE6768}"/>
                  </a:ext>
                </a:extLst>
              </p:cNvPr>
              <p:cNvSpPr/>
              <p:nvPr/>
            </p:nvSpPr>
            <p:spPr bwMode="auto">
              <a:xfrm>
                <a:off x="4052536" y="5081111"/>
                <a:ext cx="295591" cy="237751"/>
              </a:xfrm>
              <a:custGeom>
                <a:avLst/>
                <a:gdLst>
                  <a:gd name="connsiteX0" fmla="*/ 583161 w 607635"/>
                  <a:gd name="connsiteY0" fmla="*/ 370680 h 488736"/>
                  <a:gd name="connsiteX1" fmla="*/ 600427 w 607635"/>
                  <a:gd name="connsiteY1" fmla="*/ 377881 h 488736"/>
                  <a:gd name="connsiteX2" fmla="*/ 600427 w 607635"/>
                  <a:gd name="connsiteY2" fmla="*/ 412462 h 488736"/>
                  <a:gd name="connsiteX3" fmla="*/ 531276 w 607635"/>
                  <a:gd name="connsiteY3" fmla="*/ 481535 h 488736"/>
                  <a:gd name="connsiteX4" fmla="*/ 531187 w 607635"/>
                  <a:gd name="connsiteY4" fmla="*/ 481535 h 488736"/>
                  <a:gd name="connsiteX5" fmla="*/ 529407 w 607635"/>
                  <a:gd name="connsiteY5" fmla="*/ 483224 h 488736"/>
                  <a:gd name="connsiteX6" fmla="*/ 528606 w 607635"/>
                  <a:gd name="connsiteY6" fmla="*/ 483758 h 488736"/>
                  <a:gd name="connsiteX7" fmla="*/ 527538 w 607635"/>
                  <a:gd name="connsiteY7" fmla="*/ 484647 h 488736"/>
                  <a:gd name="connsiteX8" fmla="*/ 526470 w 607635"/>
                  <a:gd name="connsiteY8" fmla="*/ 485269 h 488736"/>
                  <a:gd name="connsiteX9" fmla="*/ 525491 w 607635"/>
                  <a:gd name="connsiteY9" fmla="*/ 485802 h 488736"/>
                  <a:gd name="connsiteX10" fmla="*/ 524424 w 607635"/>
                  <a:gd name="connsiteY10" fmla="*/ 486336 h 488736"/>
                  <a:gd name="connsiteX11" fmla="*/ 523267 w 607635"/>
                  <a:gd name="connsiteY11" fmla="*/ 486869 h 488736"/>
                  <a:gd name="connsiteX12" fmla="*/ 522199 w 607635"/>
                  <a:gd name="connsiteY12" fmla="*/ 487225 h 488736"/>
                  <a:gd name="connsiteX13" fmla="*/ 521042 w 607635"/>
                  <a:gd name="connsiteY13" fmla="*/ 487669 h 488736"/>
                  <a:gd name="connsiteX14" fmla="*/ 519974 w 607635"/>
                  <a:gd name="connsiteY14" fmla="*/ 487936 h 488736"/>
                  <a:gd name="connsiteX15" fmla="*/ 518728 w 607635"/>
                  <a:gd name="connsiteY15" fmla="*/ 488292 h 488736"/>
                  <a:gd name="connsiteX16" fmla="*/ 517393 w 607635"/>
                  <a:gd name="connsiteY16" fmla="*/ 488469 h 488736"/>
                  <a:gd name="connsiteX17" fmla="*/ 516325 w 607635"/>
                  <a:gd name="connsiteY17" fmla="*/ 488647 h 488736"/>
                  <a:gd name="connsiteX18" fmla="*/ 513922 w 607635"/>
                  <a:gd name="connsiteY18" fmla="*/ 488736 h 488736"/>
                  <a:gd name="connsiteX19" fmla="*/ 496657 w 607635"/>
                  <a:gd name="connsiteY19" fmla="*/ 481535 h 488736"/>
                  <a:gd name="connsiteX20" fmla="*/ 479302 w 607635"/>
                  <a:gd name="connsiteY20" fmla="*/ 464289 h 488736"/>
                  <a:gd name="connsiteX21" fmla="*/ 462037 w 607635"/>
                  <a:gd name="connsiteY21" fmla="*/ 447043 h 488736"/>
                  <a:gd name="connsiteX22" fmla="*/ 457053 w 607635"/>
                  <a:gd name="connsiteY22" fmla="*/ 439842 h 488736"/>
                  <a:gd name="connsiteX23" fmla="*/ 462037 w 607635"/>
                  <a:gd name="connsiteY23" fmla="*/ 412462 h 488736"/>
                  <a:gd name="connsiteX24" fmla="*/ 479302 w 607635"/>
                  <a:gd name="connsiteY24" fmla="*/ 405261 h 488736"/>
                  <a:gd name="connsiteX25" fmla="*/ 489448 w 607635"/>
                  <a:gd name="connsiteY25" fmla="*/ 407484 h 488736"/>
                  <a:gd name="connsiteX26" fmla="*/ 496657 w 607635"/>
                  <a:gd name="connsiteY26" fmla="*/ 412462 h 488736"/>
                  <a:gd name="connsiteX27" fmla="*/ 513922 w 607635"/>
                  <a:gd name="connsiteY27" fmla="*/ 429708 h 488736"/>
                  <a:gd name="connsiteX28" fmla="*/ 538396 w 607635"/>
                  <a:gd name="connsiteY28" fmla="*/ 405261 h 488736"/>
                  <a:gd name="connsiteX29" fmla="*/ 565807 w 607635"/>
                  <a:gd name="connsiteY29" fmla="*/ 377881 h 488736"/>
                  <a:gd name="connsiteX30" fmla="*/ 583161 w 607635"/>
                  <a:gd name="connsiteY30" fmla="*/ 370680 h 488736"/>
                  <a:gd name="connsiteX31" fmla="*/ 269207 w 607635"/>
                  <a:gd name="connsiteY31" fmla="*/ 260669 h 488736"/>
                  <a:gd name="connsiteX32" fmla="*/ 293623 w 607635"/>
                  <a:gd name="connsiteY32" fmla="*/ 285120 h 488736"/>
                  <a:gd name="connsiteX33" fmla="*/ 269207 w 607635"/>
                  <a:gd name="connsiteY33" fmla="*/ 309571 h 488736"/>
                  <a:gd name="connsiteX34" fmla="*/ 244791 w 607635"/>
                  <a:gd name="connsiteY34" fmla="*/ 285120 h 488736"/>
                  <a:gd name="connsiteX35" fmla="*/ 269207 w 607635"/>
                  <a:gd name="connsiteY35" fmla="*/ 260669 h 488736"/>
                  <a:gd name="connsiteX36" fmla="*/ 269162 w 607635"/>
                  <a:gd name="connsiteY36" fmla="*/ 179177 h 488736"/>
                  <a:gd name="connsiteX37" fmla="*/ 244774 w 607635"/>
                  <a:gd name="connsiteY37" fmla="*/ 203618 h 488736"/>
                  <a:gd name="connsiteX38" fmla="*/ 244774 w 607635"/>
                  <a:gd name="connsiteY38" fmla="*/ 215972 h 488736"/>
                  <a:gd name="connsiteX39" fmla="*/ 237564 w 607635"/>
                  <a:gd name="connsiteY39" fmla="*/ 218905 h 488736"/>
                  <a:gd name="connsiteX40" fmla="*/ 228841 w 607635"/>
                  <a:gd name="connsiteY40" fmla="*/ 210195 h 488736"/>
                  <a:gd name="connsiteX41" fmla="*/ 194217 w 607635"/>
                  <a:gd name="connsiteY41" fmla="*/ 210195 h 488736"/>
                  <a:gd name="connsiteX42" fmla="*/ 194217 w 607635"/>
                  <a:gd name="connsiteY42" fmla="*/ 244768 h 488736"/>
                  <a:gd name="connsiteX43" fmla="*/ 202940 w 607635"/>
                  <a:gd name="connsiteY43" fmla="*/ 253478 h 488736"/>
                  <a:gd name="connsiteX44" fmla="*/ 200002 w 607635"/>
                  <a:gd name="connsiteY44" fmla="*/ 260677 h 488736"/>
                  <a:gd name="connsiteX45" fmla="*/ 187630 w 607635"/>
                  <a:gd name="connsiteY45" fmla="*/ 260677 h 488736"/>
                  <a:gd name="connsiteX46" fmla="*/ 163153 w 607635"/>
                  <a:gd name="connsiteY46" fmla="*/ 285118 h 488736"/>
                  <a:gd name="connsiteX47" fmla="*/ 187630 w 607635"/>
                  <a:gd name="connsiteY47" fmla="*/ 309559 h 488736"/>
                  <a:gd name="connsiteX48" fmla="*/ 200002 w 607635"/>
                  <a:gd name="connsiteY48" fmla="*/ 309559 h 488736"/>
                  <a:gd name="connsiteX49" fmla="*/ 202940 w 607635"/>
                  <a:gd name="connsiteY49" fmla="*/ 316670 h 488736"/>
                  <a:gd name="connsiteX50" fmla="*/ 194217 w 607635"/>
                  <a:gd name="connsiteY50" fmla="*/ 325380 h 488736"/>
                  <a:gd name="connsiteX51" fmla="*/ 194217 w 607635"/>
                  <a:gd name="connsiteY51" fmla="*/ 359953 h 488736"/>
                  <a:gd name="connsiteX52" fmla="*/ 211485 w 607635"/>
                  <a:gd name="connsiteY52" fmla="*/ 367152 h 488736"/>
                  <a:gd name="connsiteX53" fmla="*/ 228841 w 607635"/>
                  <a:gd name="connsiteY53" fmla="*/ 359953 h 488736"/>
                  <a:gd name="connsiteX54" fmla="*/ 237564 w 607635"/>
                  <a:gd name="connsiteY54" fmla="*/ 351243 h 488736"/>
                  <a:gd name="connsiteX55" fmla="*/ 244774 w 607635"/>
                  <a:gd name="connsiteY55" fmla="*/ 354176 h 488736"/>
                  <a:gd name="connsiteX56" fmla="*/ 244774 w 607635"/>
                  <a:gd name="connsiteY56" fmla="*/ 366530 h 488736"/>
                  <a:gd name="connsiteX57" fmla="*/ 269251 w 607635"/>
                  <a:gd name="connsiteY57" fmla="*/ 390971 h 488736"/>
                  <a:gd name="connsiteX58" fmla="*/ 293640 w 607635"/>
                  <a:gd name="connsiteY58" fmla="*/ 366530 h 488736"/>
                  <a:gd name="connsiteX59" fmla="*/ 293640 w 607635"/>
                  <a:gd name="connsiteY59" fmla="*/ 354176 h 488736"/>
                  <a:gd name="connsiteX60" fmla="*/ 300849 w 607635"/>
                  <a:gd name="connsiteY60" fmla="*/ 351243 h 488736"/>
                  <a:gd name="connsiteX61" fmla="*/ 309572 w 607635"/>
                  <a:gd name="connsiteY61" fmla="*/ 359953 h 488736"/>
                  <a:gd name="connsiteX62" fmla="*/ 326929 w 607635"/>
                  <a:gd name="connsiteY62" fmla="*/ 367152 h 488736"/>
                  <a:gd name="connsiteX63" fmla="*/ 344197 w 607635"/>
                  <a:gd name="connsiteY63" fmla="*/ 359953 h 488736"/>
                  <a:gd name="connsiteX64" fmla="*/ 344197 w 607635"/>
                  <a:gd name="connsiteY64" fmla="*/ 325380 h 488736"/>
                  <a:gd name="connsiteX65" fmla="*/ 335474 w 607635"/>
                  <a:gd name="connsiteY65" fmla="*/ 316670 h 488736"/>
                  <a:gd name="connsiteX66" fmla="*/ 338411 w 607635"/>
                  <a:gd name="connsiteY66" fmla="*/ 309559 h 488736"/>
                  <a:gd name="connsiteX67" fmla="*/ 350783 w 607635"/>
                  <a:gd name="connsiteY67" fmla="*/ 309559 h 488736"/>
                  <a:gd name="connsiteX68" fmla="*/ 375261 w 607635"/>
                  <a:gd name="connsiteY68" fmla="*/ 285118 h 488736"/>
                  <a:gd name="connsiteX69" fmla="*/ 350783 w 607635"/>
                  <a:gd name="connsiteY69" fmla="*/ 260677 h 488736"/>
                  <a:gd name="connsiteX70" fmla="*/ 338411 w 607635"/>
                  <a:gd name="connsiteY70" fmla="*/ 260677 h 488736"/>
                  <a:gd name="connsiteX71" fmla="*/ 335474 w 607635"/>
                  <a:gd name="connsiteY71" fmla="*/ 253478 h 488736"/>
                  <a:gd name="connsiteX72" fmla="*/ 344197 w 607635"/>
                  <a:gd name="connsiteY72" fmla="*/ 244768 h 488736"/>
                  <a:gd name="connsiteX73" fmla="*/ 344197 w 607635"/>
                  <a:gd name="connsiteY73" fmla="*/ 210195 h 488736"/>
                  <a:gd name="connsiteX74" fmla="*/ 309572 w 607635"/>
                  <a:gd name="connsiteY74" fmla="*/ 210195 h 488736"/>
                  <a:gd name="connsiteX75" fmla="*/ 300849 w 607635"/>
                  <a:gd name="connsiteY75" fmla="*/ 218905 h 488736"/>
                  <a:gd name="connsiteX76" fmla="*/ 293640 w 607635"/>
                  <a:gd name="connsiteY76" fmla="*/ 215972 h 488736"/>
                  <a:gd name="connsiteX77" fmla="*/ 293640 w 607635"/>
                  <a:gd name="connsiteY77" fmla="*/ 203618 h 488736"/>
                  <a:gd name="connsiteX78" fmla="*/ 269162 w 607635"/>
                  <a:gd name="connsiteY78" fmla="*/ 179177 h 488736"/>
                  <a:gd name="connsiteX79" fmla="*/ 416027 w 607635"/>
                  <a:gd name="connsiteY79" fmla="*/ 97676 h 488736"/>
                  <a:gd name="connsiteX80" fmla="*/ 391549 w 607635"/>
                  <a:gd name="connsiteY80" fmla="*/ 122206 h 488736"/>
                  <a:gd name="connsiteX81" fmla="*/ 416027 w 607635"/>
                  <a:gd name="connsiteY81" fmla="*/ 146647 h 488736"/>
                  <a:gd name="connsiteX82" fmla="*/ 440504 w 607635"/>
                  <a:gd name="connsiteY82" fmla="*/ 122206 h 488736"/>
                  <a:gd name="connsiteX83" fmla="*/ 440504 w 607635"/>
                  <a:gd name="connsiteY83" fmla="*/ 122117 h 488736"/>
                  <a:gd name="connsiteX84" fmla="*/ 416027 w 607635"/>
                  <a:gd name="connsiteY84" fmla="*/ 97676 h 488736"/>
                  <a:gd name="connsiteX85" fmla="*/ 318117 w 607635"/>
                  <a:gd name="connsiteY85" fmla="*/ 97676 h 488736"/>
                  <a:gd name="connsiteX86" fmla="*/ 293640 w 607635"/>
                  <a:gd name="connsiteY86" fmla="*/ 122206 h 488736"/>
                  <a:gd name="connsiteX87" fmla="*/ 318117 w 607635"/>
                  <a:gd name="connsiteY87" fmla="*/ 146647 h 488736"/>
                  <a:gd name="connsiteX88" fmla="*/ 342594 w 607635"/>
                  <a:gd name="connsiteY88" fmla="*/ 122206 h 488736"/>
                  <a:gd name="connsiteX89" fmla="*/ 342594 w 607635"/>
                  <a:gd name="connsiteY89" fmla="*/ 122117 h 488736"/>
                  <a:gd name="connsiteX90" fmla="*/ 318117 w 607635"/>
                  <a:gd name="connsiteY90" fmla="*/ 97676 h 488736"/>
                  <a:gd name="connsiteX91" fmla="*/ 220296 w 607635"/>
                  <a:gd name="connsiteY91" fmla="*/ 97676 h 488736"/>
                  <a:gd name="connsiteX92" fmla="*/ 195819 w 607635"/>
                  <a:gd name="connsiteY92" fmla="*/ 122206 h 488736"/>
                  <a:gd name="connsiteX93" fmla="*/ 220296 w 607635"/>
                  <a:gd name="connsiteY93" fmla="*/ 146647 h 488736"/>
                  <a:gd name="connsiteX94" fmla="*/ 244774 w 607635"/>
                  <a:gd name="connsiteY94" fmla="*/ 122206 h 488736"/>
                  <a:gd name="connsiteX95" fmla="*/ 244774 w 607635"/>
                  <a:gd name="connsiteY95" fmla="*/ 122117 h 488736"/>
                  <a:gd name="connsiteX96" fmla="*/ 220296 w 607635"/>
                  <a:gd name="connsiteY96" fmla="*/ 97676 h 488736"/>
                  <a:gd name="connsiteX97" fmla="*/ 24477 w 607635"/>
                  <a:gd name="connsiteY97" fmla="*/ 0 h 488736"/>
                  <a:gd name="connsiteX98" fmla="*/ 513937 w 607635"/>
                  <a:gd name="connsiteY98" fmla="*/ 0 h 488736"/>
                  <a:gd name="connsiteX99" fmla="*/ 538414 w 607635"/>
                  <a:gd name="connsiteY99" fmla="*/ 24441 h 488736"/>
                  <a:gd name="connsiteX100" fmla="*/ 538414 w 607635"/>
                  <a:gd name="connsiteY100" fmla="*/ 337023 h 488736"/>
                  <a:gd name="connsiteX101" fmla="*/ 531205 w 607635"/>
                  <a:gd name="connsiteY101" fmla="*/ 343333 h 488736"/>
                  <a:gd name="connsiteX102" fmla="*/ 513937 w 607635"/>
                  <a:gd name="connsiteY102" fmla="*/ 360575 h 488736"/>
                  <a:gd name="connsiteX103" fmla="*/ 511000 w 607635"/>
                  <a:gd name="connsiteY103" fmla="*/ 363508 h 488736"/>
                  <a:gd name="connsiteX104" fmla="*/ 489459 w 607635"/>
                  <a:gd name="connsiteY104" fmla="*/ 357109 h 488736"/>
                  <a:gd name="connsiteX105" fmla="*/ 479312 w 607635"/>
                  <a:gd name="connsiteY105" fmla="*/ 356398 h 488736"/>
                  <a:gd name="connsiteX106" fmla="*/ 427420 w 607635"/>
                  <a:gd name="connsiteY106" fmla="*/ 377906 h 488736"/>
                  <a:gd name="connsiteX107" fmla="*/ 405880 w 607635"/>
                  <a:gd name="connsiteY107" fmla="*/ 429721 h 488736"/>
                  <a:gd name="connsiteX108" fmla="*/ 406592 w 607635"/>
                  <a:gd name="connsiteY108" fmla="*/ 439853 h 488736"/>
                  <a:gd name="connsiteX109" fmla="*/ 414514 w 607635"/>
                  <a:gd name="connsiteY109" fmla="*/ 464295 h 488736"/>
                  <a:gd name="connsiteX110" fmla="*/ 427420 w 607635"/>
                  <a:gd name="connsiteY110" fmla="*/ 481537 h 488736"/>
                  <a:gd name="connsiteX111" fmla="*/ 434541 w 607635"/>
                  <a:gd name="connsiteY111" fmla="*/ 488736 h 488736"/>
                  <a:gd name="connsiteX112" fmla="*/ 24477 w 607635"/>
                  <a:gd name="connsiteY112" fmla="*/ 488736 h 488736"/>
                  <a:gd name="connsiteX113" fmla="*/ 0 w 607635"/>
                  <a:gd name="connsiteY113" fmla="*/ 464295 h 488736"/>
                  <a:gd name="connsiteX114" fmla="*/ 0 w 607635"/>
                  <a:gd name="connsiteY114" fmla="*/ 24441 h 488736"/>
                  <a:gd name="connsiteX115" fmla="*/ 24477 w 607635"/>
                  <a:gd name="connsiteY115" fmla="*/ 0 h 48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607635" h="488736">
                    <a:moveTo>
                      <a:pt x="583161" y="370680"/>
                    </a:moveTo>
                    <a:cubicBezTo>
                      <a:pt x="589391" y="370680"/>
                      <a:pt x="595621" y="373080"/>
                      <a:pt x="600427" y="377881"/>
                    </a:cubicBezTo>
                    <a:cubicBezTo>
                      <a:pt x="610038" y="387393"/>
                      <a:pt x="610038" y="402861"/>
                      <a:pt x="600427" y="412462"/>
                    </a:cubicBezTo>
                    <a:lnTo>
                      <a:pt x="531276" y="481535"/>
                    </a:lnTo>
                    <a:lnTo>
                      <a:pt x="531187" y="481535"/>
                    </a:lnTo>
                    <a:cubicBezTo>
                      <a:pt x="530653" y="482158"/>
                      <a:pt x="530030" y="482691"/>
                      <a:pt x="529407" y="483224"/>
                    </a:cubicBezTo>
                    <a:cubicBezTo>
                      <a:pt x="529140" y="483402"/>
                      <a:pt x="528873" y="483580"/>
                      <a:pt x="528606" y="483758"/>
                    </a:cubicBezTo>
                    <a:cubicBezTo>
                      <a:pt x="528250" y="484024"/>
                      <a:pt x="527894" y="484380"/>
                      <a:pt x="527538" y="484647"/>
                    </a:cubicBezTo>
                    <a:cubicBezTo>
                      <a:pt x="527182" y="484825"/>
                      <a:pt x="526826" y="485002"/>
                      <a:pt x="526470" y="485269"/>
                    </a:cubicBezTo>
                    <a:cubicBezTo>
                      <a:pt x="526114" y="485447"/>
                      <a:pt x="525758" y="485625"/>
                      <a:pt x="525491" y="485802"/>
                    </a:cubicBezTo>
                    <a:cubicBezTo>
                      <a:pt x="525135" y="486069"/>
                      <a:pt x="524780" y="486158"/>
                      <a:pt x="524424" y="486336"/>
                    </a:cubicBezTo>
                    <a:cubicBezTo>
                      <a:pt x="523979" y="486514"/>
                      <a:pt x="523623" y="486691"/>
                      <a:pt x="523267" y="486869"/>
                    </a:cubicBezTo>
                    <a:cubicBezTo>
                      <a:pt x="522911" y="487047"/>
                      <a:pt x="522555" y="487136"/>
                      <a:pt x="522199" y="487225"/>
                    </a:cubicBezTo>
                    <a:cubicBezTo>
                      <a:pt x="521843" y="487403"/>
                      <a:pt x="521398" y="487580"/>
                      <a:pt x="521042" y="487669"/>
                    </a:cubicBezTo>
                    <a:cubicBezTo>
                      <a:pt x="520686" y="487758"/>
                      <a:pt x="520330" y="487847"/>
                      <a:pt x="519974" y="487936"/>
                    </a:cubicBezTo>
                    <a:cubicBezTo>
                      <a:pt x="519529" y="488025"/>
                      <a:pt x="519084" y="488203"/>
                      <a:pt x="518728" y="488292"/>
                    </a:cubicBezTo>
                    <a:cubicBezTo>
                      <a:pt x="518283" y="488292"/>
                      <a:pt x="517838" y="488380"/>
                      <a:pt x="517393" y="488469"/>
                    </a:cubicBezTo>
                    <a:cubicBezTo>
                      <a:pt x="517037" y="488469"/>
                      <a:pt x="516681" y="488558"/>
                      <a:pt x="516325" y="488647"/>
                    </a:cubicBezTo>
                    <a:cubicBezTo>
                      <a:pt x="515524" y="488647"/>
                      <a:pt x="514723" y="488736"/>
                      <a:pt x="513922" y="488736"/>
                    </a:cubicBezTo>
                    <a:cubicBezTo>
                      <a:pt x="507692" y="488736"/>
                      <a:pt x="501373" y="486336"/>
                      <a:pt x="496657" y="481535"/>
                    </a:cubicBezTo>
                    <a:lnTo>
                      <a:pt x="479302" y="464289"/>
                    </a:lnTo>
                    <a:lnTo>
                      <a:pt x="462037" y="447043"/>
                    </a:lnTo>
                    <a:cubicBezTo>
                      <a:pt x="459901" y="444909"/>
                      <a:pt x="458299" y="442420"/>
                      <a:pt x="457053" y="439842"/>
                    </a:cubicBezTo>
                    <a:cubicBezTo>
                      <a:pt x="452959" y="430864"/>
                      <a:pt x="454561" y="419840"/>
                      <a:pt x="462037" y="412462"/>
                    </a:cubicBezTo>
                    <a:cubicBezTo>
                      <a:pt x="466754" y="407661"/>
                      <a:pt x="473072" y="405261"/>
                      <a:pt x="479302" y="405261"/>
                    </a:cubicBezTo>
                    <a:cubicBezTo>
                      <a:pt x="482773" y="405261"/>
                      <a:pt x="486244" y="406061"/>
                      <a:pt x="489448" y="407484"/>
                    </a:cubicBezTo>
                    <a:cubicBezTo>
                      <a:pt x="492029" y="408639"/>
                      <a:pt x="494521" y="410328"/>
                      <a:pt x="496657" y="412462"/>
                    </a:cubicBezTo>
                    <a:lnTo>
                      <a:pt x="513922" y="429708"/>
                    </a:lnTo>
                    <a:lnTo>
                      <a:pt x="538396" y="405261"/>
                    </a:lnTo>
                    <a:lnTo>
                      <a:pt x="565807" y="377881"/>
                    </a:lnTo>
                    <a:cubicBezTo>
                      <a:pt x="570613" y="373080"/>
                      <a:pt x="576843" y="370680"/>
                      <a:pt x="583161" y="370680"/>
                    </a:cubicBezTo>
                    <a:close/>
                    <a:moveTo>
                      <a:pt x="269207" y="260669"/>
                    </a:moveTo>
                    <a:cubicBezTo>
                      <a:pt x="282692" y="260669"/>
                      <a:pt x="293623" y="271616"/>
                      <a:pt x="293623" y="285120"/>
                    </a:cubicBezTo>
                    <a:cubicBezTo>
                      <a:pt x="293623" y="298624"/>
                      <a:pt x="282692" y="309571"/>
                      <a:pt x="269207" y="309571"/>
                    </a:cubicBezTo>
                    <a:cubicBezTo>
                      <a:pt x="255722" y="309571"/>
                      <a:pt x="244791" y="298624"/>
                      <a:pt x="244791" y="285120"/>
                    </a:cubicBezTo>
                    <a:cubicBezTo>
                      <a:pt x="244791" y="271616"/>
                      <a:pt x="255722" y="260669"/>
                      <a:pt x="269207" y="260669"/>
                    </a:cubicBezTo>
                    <a:close/>
                    <a:moveTo>
                      <a:pt x="269162" y="179177"/>
                    </a:moveTo>
                    <a:cubicBezTo>
                      <a:pt x="255722" y="179177"/>
                      <a:pt x="244774" y="190108"/>
                      <a:pt x="244774" y="203618"/>
                    </a:cubicBezTo>
                    <a:lnTo>
                      <a:pt x="244774" y="215972"/>
                    </a:lnTo>
                    <a:cubicBezTo>
                      <a:pt x="242282" y="216860"/>
                      <a:pt x="239878" y="217838"/>
                      <a:pt x="237564" y="218905"/>
                    </a:cubicBezTo>
                    <a:lnTo>
                      <a:pt x="228841" y="210195"/>
                    </a:lnTo>
                    <a:cubicBezTo>
                      <a:pt x="219228" y="200685"/>
                      <a:pt x="203741" y="200685"/>
                      <a:pt x="194217" y="210195"/>
                    </a:cubicBezTo>
                    <a:cubicBezTo>
                      <a:pt x="184693" y="219705"/>
                      <a:pt x="184693" y="235258"/>
                      <a:pt x="194217" y="244768"/>
                    </a:cubicBezTo>
                    <a:lnTo>
                      <a:pt x="202940" y="253478"/>
                    </a:lnTo>
                    <a:cubicBezTo>
                      <a:pt x="201872" y="255789"/>
                      <a:pt x="200893" y="258188"/>
                      <a:pt x="200002" y="260677"/>
                    </a:cubicBezTo>
                    <a:lnTo>
                      <a:pt x="187630" y="260677"/>
                    </a:lnTo>
                    <a:cubicBezTo>
                      <a:pt x="174101" y="260677"/>
                      <a:pt x="163153" y="271609"/>
                      <a:pt x="163153" y="285118"/>
                    </a:cubicBezTo>
                    <a:cubicBezTo>
                      <a:pt x="163153" y="298539"/>
                      <a:pt x="174101" y="309559"/>
                      <a:pt x="187630" y="309559"/>
                    </a:cubicBezTo>
                    <a:lnTo>
                      <a:pt x="200002" y="309559"/>
                    </a:lnTo>
                    <a:cubicBezTo>
                      <a:pt x="200893" y="311959"/>
                      <a:pt x="201872" y="314359"/>
                      <a:pt x="202940" y="316670"/>
                    </a:cubicBezTo>
                    <a:lnTo>
                      <a:pt x="194217" y="325380"/>
                    </a:lnTo>
                    <a:cubicBezTo>
                      <a:pt x="184693" y="334978"/>
                      <a:pt x="184693" y="350443"/>
                      <a:pt x="194217" y="359953"/>
                    </a:cubicBezTo>
                    <a:cubicBezTo>
                      <a:pt x="199023" y="364752"/>
                      <a:pt x="205254" y="367152"/>
                      <a:pt x="211485" y="367152"/>
                    </a:cubicBezTo>
                    <a:cubicBezTo>
                      <a:pt x="217804" y="367152"/>
                      <a:pt x="224035" y="364752"/>
                      <a:pt x="228841" y="359953"/>
                    </a:cubicBezTo>
                    <a:lnTo>
                      <a:pt x="237564" y="351243"/>
                    </a:lnTo>
                    <a:cubicBezTo>
                      <a:pt x="239878" y="352309"/>
                      <a:pt x="242282" y="353287"/>
                      <a:pt x="244774" y="354176"/>
                    </a:cubicBezTo>
                    <a:lnTo>
                      <a:pt x="244774" y="366530"/>
                    </a:lnTo>
                    <a:cubicBezTo>
                      <a:pt x="244774" y="380039"/>
                      <a:pt x="255722" y="390971"/>
                      <a:pt x="269251" y="390971"/>
                    </a:cubicBezTo>
                    <a:cubicBezTo>
                      <a:pt x="282692" y="390971"/>
                      <a:pt x="293640" y="380039"/>
                      <a:pt x="293640" y="366530"/>
                    </a:cubicBezTo>
                    <a:lnTo>
                      <a:pt x="293640" y="354176"/>
                    </a:lnTo>
                    <a:cubicBezTo>
                      <a:pt x="296132" y="353287"/>
                      <a:pt x="298535" y="352309"/>
                      <a:pt x="300849" y="351243"/>
                    </a:cubicBezTo>
                    <a:lnTo>
                      <a:pt x="309572" y="359953"/>
                    </a:lnTo>
                    <a:cubicBezTo>
                      <a:pt x="314379" y="364752"/>
                      <a:pt x="320609" y="367152"/>
                      <a:pt x="326929" y="367152"/>
                    </a:cubicBezTo>
                    <a:cubicBezTo>
                      <a:pt x="333160" y="367152"/>
                      <a:pt x="339390" y="364752"/>
                      <a:pt x="344197" y="359953"/>
                    </a:cubicBezTo>
                    <a:cubicBezTo>
                      <a:pt x="353721" y="350443"/>
                      <a:pt x="353721" y="334978"/>
                      <a:pt x="344197" y="325380"/>
                    </a:cubicBezTo>
                    <a:lnTo>
                      <a:pt x="335474" y="316670"/>
                    </a:lnTo>
                    <a:cubicBezTo>
                      <a:pt x="336542" y="314359"/>
                      <a:pt x="337521" y="311959"/>
                      <a:pt x="338411" y="309559"/>
                    </a:cubicBezTo>
                    <a:lnTo>
                      <a:pt x="350783" y="309559"/>
                    </a:lnTo>
                    <a:cubicBezTo>
                      <a:pt x="364313" y="309559"/>
                      <a:pt x="375261" y="298539"/>
                      <a:pt x="375261" y="285118"/>
                    </a:cubicBezTo>
                    <a:cubicBezTo>
                      <a:pt x="375261" y="271609"/>
                      <a:pt x="364313" y="260677"/>
                      <a:pt x="350783" y="260677"/>
                    </a:cubicBezTo>
                    <a:lnTo>
                      <a:pt x="338411" y="260677"/>
                    </a:lnTo>
                    <a:cubicBezTo>
                      <a:pt x="337521" y="258188"/>
                      <a:pt x="336542" y="255789"/>
                      <a:pt x="335474" y="253478"/>
                    </a:cubicBezTo>
                    <a:lnTo>
                      <a:pt x="344197" y="244768"/>
                    </a:lnTo>
                    <a:cubicBezTo>
                      <a:pt x="353721" y="235258"/>
                      <a:pt x="353721" y="219705"/>
                      <a:pt x="344197" y="210195"/>
                    </a:cubicBezTo>
                    <a:cubicBezTo>
                      <a:pt x="334673" y="200685"/>
                      <a:pt x="319096" y="200685"/>
                      <a:pt x="309572" y="210195"/>
                    </a:cubicBezTo>
                    <a:lnTo>
                      <a:pt x="300849" y="218905"/>
                    </a:lnTo>
                    <a:cubicBezTo>
                      <a:pt x="298535" y="217838"/>
                      <a:pt x="296132" y="216860"/>
                      <a:pt x="293640" y="215972"/>
                    </a:cubicBezTo>
                    <a:lnTo>
                      <a:pt x="293640" y="203618"/>
                    </a:lnTo>
                    <a:cubicBezTo>
                      <a:pt x="293640" y="190108"/>
                      <a:pt x="282692" y="179177"/>
                      <a:pt x="269162" y="179177"/>
                    </a:cubicBezTo>
                    <a:close/>
                    <a:moveTo>
                      <a:pt x="416027" y="97676"/>
                    </a:moveTo>
                    <a:cubicBezTo>
                      <a:pt x="402497" y="97676"/>
                      <a:pt x="391549" y="108697"/>
                      <a:pt x="391549" y="122206"/>
                    </a:cubicBezTo>
                    <a:cubicBezTo>
                      <a:pt x="391549" y="135627"/>
                      <a:pt x="402497" y="146647"/>
                      <a:pt x="416027" y="146647"/>
                    </a:cubicBezTo>
                    <a:cubicBezTo>
                      <a:pt x="429556" y="146647"/>
                      <a:pt x="440504" y="135627"/>
                      <a:pt x="440504" y="122206"/>
                    </a:cubicBezTo>
                    <a:lnTo>
                      <a:pt x="440504" y="122117"/>
                    </a:lnTo>
                    <a:cubicBezTo>
                      <a:pt x="440504" y="108608"/>
                      <a:pt x="429556" y="97676"/>
                      <a:pt x="416027" y="97676"/>
                    </a:cubicBezTo>
                    <a:close/>
                    <a:moveTo>
                      <a:pt x="318117" y="97676"/>
                    </a:moveTo>
                    <a:cubicBezTo>
                      <a:pt x="304677" y="97676"/>
                      <a:pt x="293640" y="108697"/>
                      <a:pt x="293640" y="122206"/>
                    </a:cubicBezTo>
                    <a:cubicBezTo>
                      <a:pt x="293640" y="135627"/>
                      <a:pt x="304677" y="146647"/>
                      <a:pt x="318117" y="146647"/>
                    </a:cubicBezTo>
                    <a:cubicBezTo>
                      <a:pt x="331646" y="146647"/>
                      <a:pt x="342594" y="135627"/>
                      <a:pt x="342594" y="122206"/>
                    </a:cubicBezTo>
                    <a:lnTo>
                      <a:pt x="342594" y="122117"/>
                    </a:lnTo>
                    <a:cubicBezTo>
                      <a:pt x="342594" y="108608"/>
                      <a:pt x="331646" y="97676"/>
                      <a:pt x="318117" y="97676"/>
                    </a:cubicBezTo>
                    <a:close/>
                    <a:moveTo>
                      <a:pt x="220296" y="97676"/>
                    </a:moveTo>
                    <a:cubicBezTo>
                      <a:pt x="206767" y="97676"/>
                      <a:pt x="195819" y="108697"/>
                      <a:pt x="195819" y="122206"/>
                    </a:cubicBezTo>
                    <a:cubicBezTo>
                      <a:pt x="195819" y="135627"/>
                      <a:pt x="206767" y="146647"/>
                      <a:pt x="220296" y="146647"/>
                    </a:cubicBezTo>
                    <a:cubicBezTo>
                      <a:pt x="233737" y="146647"/>
                      <a:pt x="244774" y="135627"/>
                      <a:pt x="244774" y="122206"/>
                    </a:cubicBezTo>
                    <a:lnTo>
                      <a:pt x="244774" y="122117"/>
                    </a:lnTo>
                    <a:cubicBezTo>
                      <a:pt x="244774" y="108608"/>
                      <a:pt x="233737" y="97676"/>
                      <a:pt x="220296" y="97676"/>
                    </a:cubicBezTo>
                    <a:close/>
                    <a:moveTo>
                      <a:pt x="24477" y="0"/>
                    </a:moveTo>
                    <a:lnTo>
                      <a:pt x="513937" y="0"/>
                    </a:lnTo>
                    <a:cubicBezTo>
                      <a:pt x="527466" y="0"/>
                      <a:pt x="538414" y="10932"/>
                      <a:pt x="538414" y="24441"/>
                    </a:cubicBezTo>
                    <a:lnTo>
                      <a:pt x="538414" y="337023"/>
                    </a:lnTo>
                    <a:cubicBezTo>
                      <a:pt x="535922" y="338978"/>
                      <a:pt x="533519" y="341111"/>
                      <a:pt x="531205" y="343333"/>
                    </a:cubicBezTo>
                    <a:lnTo>
                      <a:pt x="513937" y="360575"/>
                    </a:lnTo>
                    <a:lnTo>
                      <a:pt x="511000" y="363508"/>
                    </a:lnTo>
                    <a:cubicBezTo>
                      <a:pt x="504235" y="360308"/>
                      <a:pt x="497025" y="358175"/>
                      <a:pt x="489459" y="357109"/>
                    </a:cubicBezTo>
                    <a:cubicBezTo>
                      <a:pt x="486166" y="356664"/>
                      <a:pt x="482784" y="356398"/>
                      <a:pt x="479312" y="356398"/>
                    </a:cubicBezTo>
                    <a:cubicBezTo>
                      <a:pt x="459730" y="356398"/>
                      <a:pt x="441305" y="364041"/>
                      <a:pt x="427420" y="377906"/>
                    </a:cubicBezTo>
                    <a:cubicBezTo>
                      <a:pt x="413534" y="391771"/>
                      <a:pt x="405880" y="410169"/>
                      <a:pt x="405880" y="429721"/>
                    </a:cubicBezTo>
                    <a:cubicBezTo>
                      <a:pt x="405880" y="433188"/>
                      <a:pt x="406147" y="436565"/>
                      <a:pt x="406592" y="439853"/>
                    </a:cubicBezTo>
                    <a:cubicBezTo>
                      <a:pt x="407838" y="448475"/>
                      <a:pt x="410508" y="456740"/>
                      <a:pt x="414514" y="464295"/>
                    </a:cubicBezTo>
                    <a:cubicBezTo>
                      <a:pt x="417896" y="470605"/>
                      <a:pt x="422257" y="476382"/>
                      <a:pt x="427420" y="481537"/>
                    </a:cubicBezTo>
                    <a:lnTo>
                      <a:pt x="434541" y="488736"/>
                    </a:lnTo>
                    <a:lnTo>
                      <a:pt x="24477" y="488736"/>
                    </a:lnTo>
                    <a:cubicBezTo>
                      <a:pt x="10948" y="488736"/>
                      <a:pt x="0" y="477804"/>
                      <a:pt x="0" y="464295"/>
                    </a:cubicBezTo>
                    <a:lnTo>
                      <a:pt x="0" y="24441"/>
                    </a:lnTo>
                    <a:cubicBezTo>
                      <a:pt x="0" y="10932"/>
                      <a:pt x="10948" y="0"/>
                      <a:pt x="2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lIns="243797" tIns="121899" rIns="243797" bIns="121899" anchor="ctr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Text1">
                <a:extLst>
                  <a:ext uri="{FF2B5EF4-FFF2-40B4-BE49-F238E27FC236}">
                    <a16:creationId xmlns:a16="http://schemas.microsoft.com/office/drawing/2014/main" id="{250FD7C7-9D9D-42E7-92BE-3DC309816E49}"/>
                  </a:ext>
                </a:extLst>
              </p:cNvPr>
              <p:cNvSpPr/>
              <p:nvPr/>
            </p:nvSpPr>
            <p:spPr bwMode="auto">
              <a:xfrm>
                <a:off x="660400" y="5169372"/>
                <a:ext cx="3047060" cy="6600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zh-CN" altLang="en-US" sz="1200" dirty="0"/>
                  <a:t>检查当前配置，备份重要数据</a:t>
                </a:r>
                <a:endParaRPr lang="en-US" dirty="0"/>
              </a:p>
            </p:txBody>
          </p:sp>
          <p:sp>
            <p:nvSpPr>
              <p:cNvPr id="35" name="Bullet1">
                <a:extLst>
                  <a:ext uri="{FF2B5EF4-FFF2-40B4-BE49-F238E27FC236}">
                    <a16:creationId xmlns:a16="http://schemas.microsoft.com/office/drawing/2014/main" id="{9ED4DCCE-C1CE-4B6A-BBF0-B092C6A2AE61}"/>
                  </a:ext>
                </a:extLst>
              </p:cNvPr>
              <p:cNvSpPr txBox="1"/>
              <p:nvPr/>
            </p:nvSpPr>
            <p:spPr bwMode="auto">
              <a:xfrm>
                <a:off x="660400" y="4563842"/>
                <a:ext cx="3047060" cy="6055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 b="1">
                    <a:solidFill>
                      <a:schemeClr val="accent2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>
                    <a:solidFill>
                      <a:schemeClr val="tx1"/>
                    </a:solidFill>
                  </a:rPr>
                  <a:t>配置检查与备份</a:t>
                </a:r>
                <a:endParaRPr lang="en-US" dirty="0"/>
              </a:p>
            </p:txBody>
          </p: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BA47C89E-7B01-4964-3E2A-8111C8D88BF6}"/>
                </a:ext>
              </a:extLst>
            </p:cNvPr>
            <p:cNvGrpSpPr/>
            <p:nvPr/>
          </p:nvGrpSpPr>
          <p:grpSpPr>
            <a:xfrm>
              <a:off x="660400" y="3039533"/>
              <a:ext cx="4397570" cy="1379520"/>
              <a:chOff x="660400" y="3039533"/>
              <a:chExt cx="4397570" cy="1379520"/>
            </a:xfrm>
          </p:grpSpPr>
          <p:sp>
            <p:nvSpPr>
              <p:cNvPr id="9" name="IconBackground2">
                <a:extLst>
                  <a:ext uri="{FF2B5EF4-FFF2-40B4-BE49-F238E27FC236}">
                    <a16:creationId xmlns:a16="http://schemas.microsoft.com/office/drawing/2014/main" id="{8CCA1859-60B1-46A6-BD33-F51EEF3D323B}"/>
                  </a:ext>
                </a:extLst>
              </p:cNvPr>
              <p:cNvSpPr/>
              <p:nvPr/>
            </p:nvSpPr>
            <p:spPr bwMode="auto">
              <a:xfrm>
                <a:off x="4367099" y="3728182"/>
                <a:ext cx="690871" cy="69087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Icon2">
                <a:extLst>
                  <a:ext uri="{FF2B5EF4-FFF2-40B4-BE49-F238E27FC236}">
                    <a16:creationId xmlns:a16="http://schemas.microsoft.com/office/drawing/2014/main" id="{9D5BDBCA-F6D2-44B7-8984-A4D2717F39E5}"/>
                  </a:ext>
                </a:extLst>
              </p:cNvPr>
              <p:cNvSpPr/>
              <p:nvPr/>
            </p:nvSpPr>
            <p:spPr bwMode="auto">
              <a:xfrm>
                <a:off x="4544313" y="3918593"/>
                <a:ext cx="336444" cy="310050"/>
              </a:xfrm>
              <a:custGeom>
                <a:avLst/>
                <a:gdLst>
                  <a:gd name="T0" fmla="*/ 10442 w 12800"/>
                  <a:gd name="T1" fmla="*/ 3705 h 11795"/>
                  <a:gd name="T2" fmla="*/ 6400 w 12800"/>
                  <a:gd name="T3" fmla="*/ 0 h 11795"/>
                  <a:gd name="T4" fmla="*/ 2358 w 12800"/>
                  <a:gd name="T5" fmla="*/ 3705 h 11795"/>
                  <a:gd name="T6" fmla="*/ 0 w 12800"/>
                  <a:gd name="T7" fmla="*/ 6400 h 11795"/>
                  <a:gd name="T8" fmla="*/ 3032 w 12800"/>
                  <a:gd name="T9" fmla="*/ 9095 h 11795"/>
                  <a:gd name="T10" fmla="*/ 3368 w 12800"/>
                  <a:gd name="T11" fmla="*/ 8758 h 11795"/>
                  <a:gd name="T12" fmla="*/ 3032 w 12800"/>
                  <a:gd name="T13" fmla="*/ 8421 h 11795"/>
                  <a:gd name="T14" fmla="*/ 674 w 12800"/>
                  <a:gd name="T15" fmla="*/ 6400 h 11795"/>
                  <a:gd name="T16" fmla="*/ 3032 w 12800"/>
                  <a:gd name="T17" fmla="*/ 4379 h 11795"/>
                  <a:gd name="T18" fmla="*/ 6400 w 12800"/>
                  <a:gd name="T19" fmla="*/ 674 h 11795"/>
                  <a:gd name="T20" fmla="*/ 9768 w 12800"/>
                  <a:gd name="T21" fmla="*/ 4379 h 11795"/>
                  <a:gd name="T22" fmla="*/ 12126 w 12800"/>
                  <a:gd name="T23" fmla="*/ 6400 h 11795"/>
                  <a:gd name="T24" fmla="*/ 9768 w 12800"/>
                  <a:gd name="T25" fmla="*/ 8421 h 11795"/>
                  <a:gd name="T26" fmla="*/ 9432 w 12800"/>
                  <a:gd name="T27" fmla="*/ 8758 h 11795"/>
                  <a:gd name="T28" fmla="*/ 9768 w 12800"/>
                  <a:gd name="T29" fmla="*/ 9095 h 11795"/>
                  <a:gd name="T30" fmla="*/ 12800 w 12800"/>
                  <a:gd name="T31" fmla="*/ 6400 h 11795"/>
                  <a:gd name="T32" fmla="*/ 10442 w 12800"/>
                  <a:gd name="T33" fmla="*/ 3705 h 11795"/>
                  <a:gd name="T34" fmla="*/ 8200 w 12800"/>
                  <a:gd name="T35" fmla="*/ 9197 h 11795"/>
                  <a:gd name="T36" fmla="*/ 6737 w 12800"/>
                  <a:gd name="T37" fmla="*/ 10660 h 11795"/>
                  <a:gd name="T38" fmla="*/ 6737 w 12800"/>
                  <a:gd name="T39" fmla="*/ 7074 h 11795"/>
                  <a:gd name="T40" fmla="*/ 6400 w 12800"/>
                  <a:gd name="T41" fmla="*/ 6737 h 11795"/>
                  <a:gd name="T42" fmla="*/ 6063 w 12800"/>
                  <a:gd name="T43" fmla="*/ 7074 h 11795"/>
                  <a:gd name="T44" fmla="*/ 6063 w 12800"/>
                  <a:gd name="T45" fmla="*/ 10662 h 11795"/>
                  <a:gd name="T46" fmla="*/ 4600 w 12800"/>
                  <a:gd name="T47" fmla="*/ 9194 h 11795"/>
                  <a:gd name="T48" fmla="*/ 4149 w 12800"/>
                  <a:gd name="T49" fmla="*/ 9194 h 11795"/>
                  <a:gd name="T50" fmla="*/ 4149 w 12800"/>
                  <a:gd name="T51" fmla="*/ 9648 h 11795"/>
                  <a:gd name="T52" fmla="*/ 6090 w 12800"/>
                  <a:gd name="T53" fmla="*/ 11596 h 11795"/>
                  <a:gd name="T54" fmla="*/ 6105 w 12800"/>
                  <a:gd name="T55" fmla="*/ 11622 h 11795"/>
                  <a:gd name="T56" fmla="*/ 6283 w 12800"/>
                  <a:gd name="T57" fmla="*/ 11773 h 11795"/>
                  <a:gd name="T58" fmla="*/ 6416 w 12800"/>
                  <a:gd name="T59" fmla="*/ 11789 h 11795"/>
                  <a:gd name="T60" fmla="*/ 6706 w 12800"/>
                  <a:gd name="T61" fmla="*/ 11598 h 11795"/>
                  <a:gd name="T62" fmla="*/ 8654 w 12800"/>
                  <a:gd name="T63" fmla="*/ 9650 h 11795"/>
                  <a:gd name="T64" fmla="*/ 8654 w 12800"/>
                  <a:gd name="T65" fmla="*/ 9197 h 11795"/>
                  <a:gd name="T66" fmla="*/ 8200 w 12800"/>
                  <a:gd name="T67" fmla="*/ 9197 h 1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800" h="11795">
                    <a:moveTo>
                      <a:pt x="10442" y="3705"/>
                    </a:moveTo>
                    <a:cubicBezTo>
                      <a:pt x="10442" y="3705"/>
                      <a:pt x="10200" y="0"/>
                      <a:pt x="6400" y="0"/>
                    </a:cubicBezTo>
                    <a:cubicBezTo>
                      <a:pt x="2515" y="0"/>
                      <a:pt x="2358" y="3705"/>
                      <a:pt x="2358" y="3705"/>
                    </a:cubicBezTo>
                    <a:cubicBezTo>
                      <a:pt x="2358" y="3705"/>
                      <a:pt x="0" y="3921"/>
                      <a:pt x="0" y="6400"/>
                    </a:cubicBezTo>
                    <a:cubicBezTo>
                      <a:pt x="0" y="9091"/>
                      <a:pt x="3032" y="9095"/>
                      <a:pt x="3032" y="9095"/>
                    </a:cubicBezTo>
                    <a:cubicBezTo>
                      <a:pt x="3032" y="9095"/>
                      <a:pt x="3368" y="9134"/>
                      <a:pt x="3368" y="8758"/>
                    </a:cubicBezTo>
                    <a:cubicBezTo>
                      <a:pt x="3368" y="8403"/>
                      <a:pt x="3032" y="8421"/>
                      <a:pt x="3032" y="8421"/>
                    </a:cubicBezTo>
                    <a:cubicBezTo>
                      <a:pt x="3032" y="8421"/>
                      <a:pt x="674" y="8382"/>
                      <a:pt x="674" y="6400"/>
                    </a:cubicBezTo>
                    <a:cubicBezTo>
                      <a:pt x="674" y="4384"/>
                      <a:pt x="3032" y="4379"/>
                      <a:pt x="3032" y="4379"/>
                    </a:cubicBezTo>
                    <a:cubicBezTo>
                      <a:pt x="3032" y="4379"/>
                      <a:pt x="2965" y="674"/>
                      <a:pt x="6400" y="674"/>
                    </a:cubicBezTo>
                    <a:cubicBezTo>
                      <a:pt x="9733" y="674"/>
                      <a:pt x="9768" y="4379"/>
                      <a:pt x="9768" y="4379"/>
                    </a:cubicBezTo>
                    <a:cubicBezTo>
                      <a:pt x="9768" y="4379"/>
                      <a:pt x="12126" y="4432"/>
                      <a:pt x="12126" y="6400"/>
                    </a:cubicBezTo>
                    <a:cubicBezTo>
                      <a:pt x="12126" y="8394"/>
                      <a:pt x="9768" y="8421"/>
                      <a:pt x="9768" y="8421"/>
                    </a:cubicBezTo>
                    <a:cubicBezTo>
                      <a:pt x="9768" y="8421"/>
                      <a:pt x="9432" y="8368"/>
                      <a:pt x="9432" y="8758"/>
                    </a:cubicBezTo>
                    <a:cubicBezTo>
                      <a:pt x="9432" y="9148"/>
                      <a:pt x="9768" y="9095"/>
                      <a:pt x="9768" y="9095"/>
                    </a:cubicBezTo>
                    <a:cubicBezTo>
                      <a:pt x="9768" y="9095"/>
                      <a:pt x="12800" y="9091"/>
                      <a:pt x="12800" y="6400"/>
                    </a:cubicBezTo>
                    <a:cubicBezTo>
                      <a:pt x="12800" y="4061"/>
                      <a:pt x="10442" y="3705"/>
                      <a:pt x="10442" y="3705"/>
                    </a:cubicBezTo>
                    <a:close/>
                    <a:moveTo>
                      <a:pt x="8200" y="9197"/>
                    </a:moveTo>
                    <a:lnTo>
                      <a:pt x="6737" y="10660"/>
                    </a:lnTo>
                    <a:lnTo>
                      <a:pt x="6737" y="7074"/>
                    </a:lnTo>
                    <a:cubicBezTo>
                      <a:pt x="6737" y="7074"/>
                      <a:pt x="6748" y="6737"/>
                      <a:pt x="6400" y="6737"/>
                    </a:cubicBezTo>
                    <a:cubicBezTo>
                      <a:pt x="6052" y="6737"/>
                      <a:pt x="6063" y="7074"/>
                      <a:pt x="6063" y="7074"/>
                    </a:cubicBezTo>
                    <a:lnTo>
                      <a:pt x="6063" y="10662"/>
                    </a:lnTo>
                    <a:lnTo>
                      <a:pt x="4600" y="9194"/>
                    </a:lnTo>
                    <a:cubicBezTo>
                      <a:pt x="4600" y="9194"/>
                      <a:pt x="4382" y="8960"/>
                      <a:pt x="4149" y="9194"/>
                    </a:cubicBezTo>
                    <a:cubicBezTo>
                      <a:pt x="3915" y="9428"/>
                      <a:pt x="4149" y="9648"/>
                      <a:pt x="4149" y="9648"/>
                    </a:cubicBezTo>
                    <a:lnTo>
                      <a:pt x="6090" y="11596"/>
                    </a:lnTo>
                    <a:cubicBezTo>
                      <a:pt x="6094" y="11605"/>
                      <a:pt x="6099" y="11613"/>
                      <a:pt x="6105" y="11622"/>
                    </a:cubicBezTo>
                    <a:cubicBezTo>
                      <a:pt x="6135" y="11683"/>
                      <a:pt x="6189" y="11745"/>
                      <a:pt x="6283" y="11773"/>
                    </a:cubicBezTo>
                    <a:cubicBezTo>
                      <a:pt x="6330" y="11792"/>
                      <a:pt x="6375" y="11795"/>
                      <a:pt x="6416" y="11789"/>
                    </a:cubicBezTo>
                    <a:cubicBezTo>
                      <a:pt x="6590" y="11783"/>
                      <a:pt x="6670" y="11686"/>
                      <a:pt x="6706" y="11598"/>
                    </a:cubicBezTo>
                    <a:lnTo>
                      <a:pt x="8654" y="9650"/>
                    </a:lnTo>
                    <a:cubicBezTo>
                      <a:pt x="8654" y="9650"/>
                      <a:pt x="8888" y="9431"/>
                      <a:pt x="8654" y="9197"/>
                    </a:cubicBezTo>
                    <a:cubicBezTo>
                      <a:pt x="8419" y="8963"/>
                      <a:pt x="8200" y="9197"/>
                      <a:pt x="8200" y="919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lIns="50789" tIns="50789" rIns="50789" bIns="50789" anchor="ctr">
                <a:normAutofit fontScale="47500" lnSpcReduction="20000"/>
              </a:bodyPr>
              <a:lstStyle/>
              <a:p>
                <a:pPr marL="0" marR="0" lvl="0" indent="0" algn="l" defTabSz="45709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44CEB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8" name="Text2">
                <a:extLst>
                  <a:ext uri="{FF2B5EF4-FFF2-40B4-BE49-F238E27FC236}">
                    <a16:creationId xmlns:a16="http://schemas.microsoft.com/office/drawing/2014/main" id="{432BEC94-435A-483E-9BD4-30B8576EED73}"/>
                  </a:ext>
                </a:extLst>
              </p:cNvPr>
              <p:cNvSpPr/>
              <p:nvPr/>
            </p:nvSpPr>
            <p:spPr bwMode="auto">
              <a:xfrm>
                <a:off x="660400" y="3645063"/>
                <a:ext cx="3047060" cy="6600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zh-CN" altLang="en-US" sz="1200" dirty="0" err="1"/>
                  <a:t>选择合适路径，确保平滑过渡</a:t>
                </a:r>
                <a:endParaRPr lang="en-US" dirty="0"/>
              </a:p>
            </p:txBody>
          </p:sp>
          <p:sp>
            <p:nvSpPr>
              <p:cNvPr id="39" name="Bullet2">
                <a:extLst>
                  <a:ext uri="{FF2B5EF4-FFF2-40B4-BE49-F238E27FC236}">
                    <a16:creationId xmlns:a16="http://schemas.microsoft.com/office/drawing/2014/main" id="{E42AEC7E-6847-479A-9049-D8B953DE26A8}"/>
                  </a:ext>
                </a:extLst>
              </p:cNvPr>
              <p:cNvSpPr txBox="1"/>
              <p:nvPr/>
            </p:nvSpPr>
            <p:spPr bwMode="auto">
              <a:xfrm>
                <a:off x="660400" y="3039533"/>
                <a:ext cx="3047060" cy="6055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 b="1">
                    <a:solidFill>
                      <a:schemeClr val="accent2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>
                    <a:solidFill>
                      <a:schemeClr val="tx1"/>
                    </a:solidFill>
                  </a:rPr>
                  <a:t>升级路径选择</a:t>
                </a:r>
                <a:endParaRPr lang="en-US" dirty="0"/>
              </a:p>
            </p:txBody>
          </p:sp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BED88CEA-C630-E19C-CB73-7B39A2E9B52D}"/>
                </a:ext>
              </a:extLst>
            </p:cNvPr>
            <p:cNvGrpSpPr/>
            <p:nvPr/>
          </p:nvGrpSpPr>
          <p:grpSpPr>
            <a:xfrm>
              <a:off x="3743197" y="1899927"/>
              <a:ext cx="4688251" cy="1838783"/>
              <a:chOff x="3743197" y="1899927"/>
              <a:chExt cx="4688251" cy="1838783"/>
            </a:xfrm>
          </p:grpSpPr>
          <p:sp>
            <p:nvSpPr>
              <p:cNvPr id="11" name="IconBackground3">
                <a:extLst>
                  <a:ext uri="{FF2B5EF4-FFF2-40B4-BE49-F238E27FC236}">
                    <a16:creationId xmlns:a16="http://schemas.microsoft.com/office/drawing/2014/main" id="{7B0AB073-C79B-4AC6-BD6F-C89F35757B7B}"/>
                  </a:ext>
                </a:extLst>
              </p:cNvPr>
              <p:cNvSpPr/>
              <p:nvPr/>
            </p:nvSpPr>
            <p:spPr bwMode="auto">
              <a:xfrm>
                <a:off x="5750670" y="3039532"/>
                <a:ext cx="697101" cy="69917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Icon3">
                <a:extLst>
                  <a:ext uri="{FF2B5EF4-FFF2-40B4-BE49-F238E27FC236}">
                    <a16:creationId xmlns:a16="http://schemas.microsoft.com/office/drawing/2014/main" id="{10110340-1D33-4159-B10E-B2AB93A1A342}"/>
                  </a:ext>
                </a:extLst>
              </p:cNvPr>
              <p:cNvSpPr/>
              <p:nvPr/>
            </p:nvSpPr>
            <p:spPr bwMode="auto">
              <a:xfrm>
                <a:off x="5878996" y="3169358"/>
                <a:ext cx="440450" cy="439527"/>
              </a:xfrm>
              <a:custGeom>
                <a:avLst/>
                <a:gdLst>
                  <a:gd name="connsiteX0" fmla="*/ 302937 w 606298"/>
                  <a:gd name="connsiteY0" fmla="*/ 266032 h 605028"/>
                  <a:gd name="connsiteX1" fmla="*/ 308159 w 606298"/>
                  <a:gd name="connsiteY1" fmla="*/ 271245 h 605028"/>
                  <a:gd name="connsiteX2" fmla="*/ 302937 w 606298"/>
                  <a:gd name="connsiteY2" fmla="*/ 276458 h 605028"/>
                  <a:gd name="connsiteX3" fmla="*/ 276828 w 606298"/>
                  <a:gd name="connsiteY3" fmla="*/ 302523 h 605028"/>
                  <a:gd name="connsiteX4" fmla="*/ 271606 w 606298"/>
                  <a:gd name="connsiteY4" fmla="*/ 307736 h 605028"/>
                  <a:gd name="connsiteX5" fmla="*/ 266384 w 606298"/>
                  <a:gd name="connsiteY5" fmla="*/ 302523 h 605028"/>
                  <a:gd name="connsiteX6" fmla="*/ 302937 w 606298"/>
                  <a:gd name="connsiteY6" fmla="*/ 266032 h 605028"/>
                  <a:gd name="connsiteX7" fmla="*/ 302973 w 606298"/>
                  <a:gd name="connsiteY7" fmla="*/ 250346 h 605028"/>
                  <a:gd name="connsiteX8" fmla="*/ 250729 w 606298"/>
                  <a:gd name="connsiteY8" fmla="*/ 302514 h 605028"/>
                  <a:gd name="connsiteX9" fmla="*/ 302973 w 606298"/>
                  <a:gd name="connsiteY9" fmla="*/ 354682 h 605028"/>
                  <a:gd name="connsiteX10" fmla="*/ 355217 w 606298"/>
                  <a:gd name="connsiteY10" fmla="*/ 302514 h 605028"/>
                  <a:gd name="connsiteX11" fmla="*/ 302973 w 606298"/>
                  <a:gd name="connsiteY11" fmla="*/ 250346 h 605028"/>
                  <a:gd name="connsiteX12" fmla="*/ 302973 w 606298"/>
                  <a:gd name="connsiteY12" fmla="*/ 229479 h 605028"/>
                  <a:gd name="connsiteX13" fmla="*/ 376114 w 606298"/>
                  <a:gd name="connsiteY13" fmla="*/ 302514 h 605028"/>
                  <a:gd name="connsiteX14" fmla="*/ 302973 w 606298"/>
                  <a:gd name="connsiteY14" fmla="*/ 375549 h 605028"/>
                  <a:gd name="connsiteX15" fmla="*/ 229832 w 606298"/>
                  <a:gd name="connsiteY15" fmla="*/ 302514 h 605028"/>
                  <a:gd name="connsiteX16" fmla="*/ 302973 w 606298"/>
                  <a:gd name="connsiteY16" fmla="*/ 229479 h 605028"/>
                  <a:gd name="connsiteX17" fmla="*/ 291896 w 606298"/>
                  <a:gd name="connsiteY17" fmla="*/ 20863 h 605028"/>
                  <a:gd name="connsiteX18" fmla="*/ 280604 w 606298"/>
                  <a:gd name="connsiteY18" fmla="*/ 55302 h 605028"/>
                  <a:gd name="connsiteX19" fmla="*/ 271386 w 606298"/>
                  <a:gd name="connsiteY19" fmla="*/ 65504 h 605028"/>
                  <a:gd name="connsiteX20" fmla="*/ 211471 w 606298"/>
                  <a:gd name="connsiteY20" fmla="*/ 81535 h 605028"/>
                  <a:gd name="connsiteX21" fmla="*/ 198489 w 606298"/>
                  <a:gd name="connsiteY21" fmla="*/ 77393 h 605028"/>
                  <a:gd name="connsiteX22" fmla="*/ 171297 w 606298"/>
                  <a:gd name="connsiteY22" fmla="*/ 53155 h 605028"/>
                  <a:gd name="connsiteX23" fmla="*/ 152323 w 606298"/>
                  <a:gd name="connsiteY23" fmla="*/ 64200 h 605028"/>
                  <a:gd name="connsiteX24" fmla="*/ 159851 w 606298"/>
                  <a:gd name="connsiteY24" fmla="*/ 99713 h 605028"/>
                  <a:gd name="connsiteX25" fmla="*/ 157086 w 606298"/>
                  <a:gd name="connsiteY25" fmla="*/ 113059 h 605028"/>
                  <a:gd name="connsiteX26" fmla="*/ 113225 w 606298"/>
                  <a:gd name="connsiteY26" fmla="*/ 157086 h 605028"/>
                  <a:gd name="connsiteX27" fmla="*/ 99859 w 606298"/>
                  <a:gd name="connsiteY27" fmla="*/ 159771 h 605028"/>
                  <a:gd name="connsiteX28" fmla="*/ 64140 w 606298"/>
                  <a:gd name="connsiteY28" fmla="*/ 152254 h 605028"/>
                  <a:gd name="connsiteX29" fmla="*/ 53079 w 606298"/>
                  <a:gd name="connsiteY29" fmla="*/ 171276 h 605028"/>
                  <a:gd name="connsiteX30" fmla="*/ 77276 w 606298"/>
                  <a:gd name="connsiteY30" fmla="*/ 198352 h 605028"/>
                  <a:gd name="connsiteX31" fmla="*/ 81500 w 606298"/>
                  <a:gd name="connsiteY31" fmla="*/ 211085 h 605028"/>
                  <a:gd name="connsiteX32" fmla="*/ 65600 w 606298"/>
                  <a:gd name="connsiteY32" fmla="*/ 271219 h 605028"/>
                  <a:gd name="connsiteX33" fmla="*/ 55383 w 606298"/>
                  <a:gd name="connsiteY33" fmla="*/ 280347 h 605028"/>
                  <a:gd name="connsiteX34" fmla="*/ 20894 w 606298"/>
                  <a:gd name="connsiteY34" fmla="*/ 291622 h 605028"/>
                  <a:gd name="connsiteX35" fmla="*/ 20894 w 606298"/>
                  <a:gd name="connsiteY35" fmla="*/ 313559 h 605028"/>
                  <a:gd name="connsiteX36" fmla="*/ 55383 w 606298"/>
                  <a:gd name="connsiteY36" fmla="*/ 325448 h 605028"/>
                  <a:gd name="connsiteX37" fmla="*/ 65600 w 606298"/>
                  <a:gd name="connsiteY37" fmla="*/ 334422 h 605028"/>
                  <a:gd name="connsiteX38" fmla="*/ 81731 w 606298"/>
                  <a:gd name="connsiteY38" fmla="*/ 394327 h 605028"/>
                  <a:gd name="connsiteX39" fmla="*/ 77506 w 606298"/>
                  <a:gd name="connsiteY39" fmla="*/ 407213 h 605028"/>
                  <a:gd name="connsiteX40" fmla="*/ 53309 w 606298"/>
                  <a:gd name="connsiteY40" fmla="*/ 434365 h 605028"/>
                  <a:gd name="connsiteX41" fmla="*/ 64371 w 606298"/>
                  <a:gd name="connsiteY41" fmla="*/ 453311 h 605028"/>
                  <a:gd name="connsiteX42" fmla="*/ 100089 w 606298"/>
                  <a:gd name="connsiteY42" fmla="*/ 445794 h 605028"/>
                  <a:gd name="connsiteX43" fmla="*/ 113455 w 606298"/>
                  <a:gd name="connsiteY43" fmla="*/ 448555 h 605028"/>
                  <a:gd name="connsiteX44" fmla="*/ 157547 w 606298"/>
                  <a:gd name="connsiteY44" fmla="*/ 492352 h 605028"/>
                  <a:gd name="connsiteX45" fmla="*/ 160235 w 606298"/>
                  <a:gd name="connsiteY45" fmla="*/ 505698 h 605028"/>
                  <a:gd name="connsiteX46" fmla="*/ 152708 w 606298"/>
                  <a:gd name="connsiteY46" fmla="*/ 541135 h 605028"/>
                  <a:gd name="connsiteX47" fmla="*/ 171758 w 606298"/>
                  <a:gd name="connsiteY47" fmla="*/ 552257 h 605028"/>
                  <a:gd name="connsiteX48" fmla="*/ 198873 w 606298"/>
                  <a:gd name="connsiteY48" fmla="*/ 528019 h 605028"/>
                  <a:gd name="connsiteX49" fmla="*/ 211624 w 606298"/>
                  <a:gd name="connsiteY49" fmla="*/ 523877 h 605028"/>
                  <a:gd name="connsiteX50" fmla="*/ 271847 w 606298"/>
                  <a:gd name="connsiteY50" fmla="*/ 539678 h 605028"/>
                  <a:gd name="connsiteX51" fmla="*/ 280988 w 606298"/>
                  <a:gd name="connsiteY51" fmla="*/ 549956 h 605028"/>
                  <a:gd name="connsiteX52" fmla="*/ 292280 w 606298"/>
                  <a:gd name="connsiteY52" fmla="*/ 584318 h 605028"/>
                  <a:gd name="connsiteX53" fmla="*/ 314249 w 606298"/>
                  <a:gd name="connsiteY53" fmla="*/ 584318 h 605028"/>
                  <a:gd name="connsiteX54" fmla="*/ 325540 w 606298"/>
                  <a:gd name="connsiteY54" fmla="*/ 549956 h 605028"/>
                  <a:gd name="connsiteX55" fmla="*/ 334681 w 606298"/>
                  <a:gd name="connsiteY55" fmla="*/ 539678 h 605028"/>
                  <a:gd name="connsiteX56" fmla="*/ 394674 w 606298"/>
                  <a:gd name="connsiteY56" fmla="*/ 523647 h 605028"/>
                  <a:gd name="connsiteX57" fmla="*/ 407655 w 606298"/>
                  <a:gd name="connsiteY57" fmla="*/ 527789 h 605028"/>
                  <a:gd name="connsiteX58" fmla="*/ 434771 w 606298"/>
                  <a:gd name="connsiteY58" fmla="*/ 552027 h 605028"/>
                  <a:gd name="connsiteX59" fmla="*/ 453821 w 606298"/>
                  <a:gd name="connsiteY59" fmla="*/ 540982 h 605028"/>
                  <a:gd name="connsiteX60" fmla="*/ 446293 w 606298"/>
                  <a:gd name="connsiteY60" fmla="*/ 505468 h 605028"/>
                  <a:gd name="connsiteX61" fmla="*/ 448982 w 606298"/>
                  <a:gd name="connsiteY61" fmla="*/ 492122 h 605028"/>
                  <a:gd name="connsiteX62" fmla="*/ 492843 w 606298"/>
                  <a:gd name="connsiteY62" fmla="*/ 448095 h 605028"/>
                  <a:gd name="connsiteX63" fmla="*/ 506285 w 606298"/>
                  <a:gd name="connsiteY63" fmla="*/ 445410 h 605028"/>
                  <a:gd name="connsiteX64" fmla="*/ 541774 w 606298"/>
                  <a:gd name="connsiteY64" fmla="*/ 452927 h 605028"/>
                  <a:gd name="connsiteX65" fmla="*/ 552835 w 606298"/>
                  <a:gd name="connsiteY65" fmla="*/ 433905 h 605028"/>
                  <a:gd name="connsiteX66" fmla="*/ 528638 w 606298"/>
                  <a:gd name="connsiteY66" fmla="*/ 406829 h 605028"/>
                  <a:gd name="connsiteX67" fmla="*/ 524414 w 606298"/>
                  <a:gd name="connsiteY67" fmla="*/ 394097 h 605028"/>
                  <a:gd name="connsiteX68" fmla="*/ 540314 w 606298"/>
                  <a:gd name="connsiteY68" fmla="*/ 333962 h 605028"/>
                  <a:gd name="connsiteX69" fmla="*/ 550531 w 606298"/>
                  <a:gd name="connsiteY69" fmla="*/ 324834 h 605028"/>
                  <a:gd name="connsiteX70" fmla="*/ 585020 w 606298"/>
                  <a:gd name="connsiteY70" fmla="*/ 313559 h 605028"/>
                  <a:gd name="connsiteX71" fmla="*/ 585251 w 606298"/>
                  <a:gd name="connsiteY71" fmla="*/ 313559 h 605028"/>
                  <a:gd name="connsiteX72" fmla="*/ 585251 w 606298"/>
                  <a:gd name="connsiteY72" fmla="*/ 291469 h 605028"/>
                  <a:gd name="connsiteX73" fmla="*/ 550761 w 606298"/>
                  <a:gd name="connsiteY73" fmla="*/ 280194 h 605028"/>
                  <a:gd name="connsiteX74" fmla="*/ 540545 w 606298"/>
                  <a:gd name="connsiteY74" fmla="*/ 270989 h 605028"/>
                  <a:gd name="connsiteX75" fmla="*/ 524414 w 606298"/>
                  <a:gd name="connsiteY75" fmla="*/ 210931 h 605028"/>
                  <a:gd name="connsiteX76" fmla="*/ 528638 w 606298"/>
                  <a:gd name="connsiteY76" fmla="*/ 197969 h 605028"/>
                  <a:gd name="connsiteX77" fmla="*/ 552835 w 606298"/>
                  <a:gd name="connsiteY77" fmla="*/ 170816 h 605028"/>
                  <a:gd name="connsiteX78" fmla="*/ 541774 w 606298"/>
                  <a:gd name="connsiteY78" fmla="*/ 151871 h 605028"/>
                  <a:gd name="connsiteX79" fmla="*/ 506055 w 606298"/>
                  <a:gd name="connsiteY79" fmla="*/ 159387 h 605028"/>
                  <a:gd name="connsiteX80" fmla="*/ 492689 w 606298"/>
                  <a:gd name="connsiteY80" fmla="*/ 156626 h 605028"/>
                  <a:gd name="connsiteX81" fmla="*/ 448598 w 606298"/>
                  <a:gd name="connsiteY81" fmla="*/ 112829 h 605028"/>
                  <a:gd name="connsiteX82" fmla="*/ 445832 w 606298"/>
                  <a:gd name="connsiteY82" fmla="*/ 99483 h 605028"/>
                  <a:gd name="connsiteX83" fmla="*/ 453360 w 606298"/>
                  <a:gd name="connsiteY83" fmla="*/ 64046 h 605028"/>
                  <a:gd name="connsiteX84" fmla="*/ 434387 w 606298"/>
                  <a:gd name="connsiteY84" fmla="*/ 53001 h 605028"/>
                  <a:gd name="connsiteX85" fmla="*/ 407194 w 606298"/>
                  <a:gd name="connsiteY85" fmla="*/ 77163 h 605028"/>
                  <a:gd name="connsiteX86" fmla="*/ 394443 w 606298"/>
                  <a:gd name="connsiteY86" fmla="*/ 81381 h 605028"/>
                  <a:gd name="connsiteX87" fmla="*/ 334297 w 606298"/>
                  <a:gd name="connsiteY87" fmla="*/ 65504 h 605028"/>
                  <a:gd name="connsiteX88" fmla="*/ 325080 w 606298"/>
                  <a:gd name="connsiteY88" fmla="*/ 55302 h 605028"/>
                  <a:gd name="connsiteX89" fmla="*/ 313788 w 606298"/>
                  <a:gd name="connsiteY89" fmla="*/ 20863 h 605028"/>
                  <a:gd name="connsiteX90" fmla="*/ 284368 w 606298"/>
                  <a:gd name="connsiteY90" fmla="*/ 0 h 605028"/>
                  <a:gd name="connsiteX91" fmla="*/ 321546 w 606298"/>
                  <a:gd name="connsiteY91" fmla="*/ 0 h 605028"/>
                  <a:gd name="connsiteX92" fmla="*/ 331609 w 606298"/>
                  <a:gd name="connsiteY92" fmla="*/ 7057 h 605028"/>
                  <a:gd name="connsiteX93" fmla="*/ 344360 w 606298"/>
                  <a:gd name="connsiteY93" fmla="*/ 45868 h 605028"/>
                  <a:gd name="connsiteX94" fmla="*/ 395903 w 606298"/>
                  <a:gd name="connsiteY94" fmla="*/ 59674 h 605028"/>
                  <a:gd name="connsiteX95" fmla="*/ 426244 w 606298"/>
                  <a:gd name="connsiteY95" fmla="*/ 32522 h 605028"/>
                  <a:gd name="connsiteX96" fmla="*/ 438381 w 606298"/>
                  <a:gd name="connsiteY96" fmla="*/ 31295 h 605028"/>
                  <a:gd name="connsiteX97" fmla="*/ 470336 w 606298"/>
                  <a:gd name="connsiteY97" fmla="*/ 50087 h 605028"/>
                  <a:gd name="connsiteX98" fmla="*/ 475329 w 606298"/>
                  <a:gd name="connsiteY98" fmla="*/ 61285 h 605028"/>
                  <a:gd name="connsiteX99" fmla="*/ 466956 w 606298"/>
                  <a:gd name="connsiteY99" fmla="*/ 101170 h 605028"/>
                  <a:gd name="connsiteX100" fmla="*/ 504826 w 606298"/>
                  <a:gd name="connsiteY100" fmla="*/ 138755 h 605028"/>
                  <a:gd name="connsiteX101" fmla="*/ 544693 w 606298"/>
                  <a:gd name="connsiteY101" fmla="*/ 130394 h 605028"/>
                  <a:gd name="connsiteX102" fmla="*/ 555984 w 606298"/>
                  <a:gd name="connsiteY102" fmla="*/ 135380 h 605028"/>
                  <a:gd name="connsiteX103" fmla="*/ 574574 w 606298"/>
                  <a:gd name="connsiteY103" fmla="*/ 167518 h 605028"/>
                  <a:gd name="connsiteX104" fmla="*/ 573344 w 606298"/>
                  <a:gd name="connsiteY104" fmla="*/ 179637 h 605028"/>
                  <a:gd name="connsiteX105" fmla="*/ 546152 w 606298"/>
                  <a:gd name="connsiteY105" fmla="*/ 209858 h 605028"/>
                  <a:gd name="connsiteX106" fmla="*/ 559979 w 606298"/>
                  <a:gd name="connsiteY106" fmla="*/ 261402 h 605028"/>
                  <a:gd name="connsiteX107" fmla="*/ 598847 w 606298"/>
                  <a:gd name="connsiteY107" fmla="*/ 274134 h 605028"/>
                  <a:gd name="connsiteX108" fmla="*/ 606298 w 606298"/>
                  <a:gd name="connsiteY108" fmla="*/ 283722 h 605028"/>
                  <a:gd name="connsiteX109" fmla="*/ 606298 w 606298"/>
                  <a:gd name="connsiteY109" fmla="*/ 320846 h 605028"/>
                  <a:gd name="connsiteX110" fmla="*/ 599231 w 606298"/>
                  <a:gd name="connsiteY110" fmla="*/ 330894 h 605028"/>
                  <a:gd name="connsiteX111" fmla="*/ 560363 w 606298"/>
                  <a:gd name="connsiteY111" fmla="*/ 343626 h 605028"/>
                  <a:gd name="connsiteX112" fmla="*/ 546613 w 606298"/>
                  <a:gd name="connsiteY112" fmla="*/ 395094 h 605028"/>
                  <a:gd name="connsiteX113" fmla="*/ 573729 w 606298"/>
                  <a:gd name="connsiteY113" fmla="*/ 425391 h 605028"/>
                  <a:gd name="connsiteX114" fmla="*/ 574958 w 606298"/>
                  <a:gd name="connsiteY114" fmla="*/ 437510 h 605028"/>
                  <a:gd name="connsiteX115" fmla="*/ 556368 w 606298"/>
                  <a:gd name="connsiteY115" fmla="*/ 469572 h 605028"/>
                  <a:gd name="connsiteX116" fmla="*/ 545077 w 606298"/>
                  <a:gd name="connsiteY116" fmla="*/ 474634 h 605028"/>
                  <a:gd name="connsiteX117" fmla="*/ 505210 w 606298"/>
                  <a:gd name="connsiteY117" fmla="*/ 466273 h 605028"/>
                  <a:gd name="connsiteX118" fmla="*/ 467571 w 606298"/>
                  <a:gd name="connsiteY118" fmla="*/ 504011 h 605028"/>
                  <a:gd name="connsiteX119" fmla="*/ 475944 w 606298"/>
                  <a:gd name="connsiteY119" fmla="*/ 543896 h 605028"/>
                  <a:gd name="connsiteX120" fmla="*/ 470951 w 606298"/>
                  <a:gd name="connsiteY120" fmla="*/ 555171 h 605028"/>
                  <a:gd name="connsiteX121" fmla="*/ 438765 w 606298"/>
                  <a:gd name="connsiteY121" fmla="*/ 573733 h 605028"/>
                  <a:gd name="connsiteX122" fmla="*/ 426629 w 606298"/>
                  <a:gd name="connsiteY122" fmla="*/ 572429 h 605028"/>
                  <a:gd name="connsiteX123" fmla="*/ 396364 w 606298"/>
                  <a:gd name="connsiteY123" fmla="*/ 545354 h 605028"/>
                  <a:gd name="connsiteX124" fmla="*/ 344744 w 606298"/>
                  <a:gd name="connsiteY124" fmla="*/ 559083 h 605028"/>
                  <a:gd name="connsiteX125" fmla="*/ 331993 w 606298"/>
                  <a:gd name="connsiteY125" fmla="*/ 597895 h 605028"/>
                  <a:gd name="connsiteX126" fmla="*/ 322007 w 606298"/>
                  <a:gd name="connsiteY126" fmla="*/ 605028 h 605028"/>
                  <a:gd name="connsiteX127" fmla="*/ 284752 w 606298"/>
                  <a:gd name="connsiteY127" fmla="*/ 605028 h 605028"/>
                  <a:gd name="connsiteX128" fmla="*/ 274766 w 606298"/>
                  <a:gd name="connsiteY128" fmla="*/ 597895 h 605028"/>
                  <a:gd name="connsiteX129" fmla="*/ 262015 w 606298"/>
                  <a:gd name="connsiteY129" fmla="*/ 559083 h 605028"/>
                  <a:gd name="connsiteX130" fmla="*/ 210165 w 606298"/>
                  <a:gd name="connsiteY130" fmla="*/ 545354 h 605028"/>
                  <a:gd name="connsiteX131" fmla="*/ 179900 w 606298"/>
                  <a:gd name="connsiteY131" fmla="*/ 572429 h 605028"/>
                  <a:gd name="connsiteX132" fmla="*/ 167763 w 606298"/>
                  <a:gd name="connsiteY132" fmla="*/ 573733 h 605028"/>
                  <a:gd name="connsiteX133" fmla="*/ 135578 w 606298"/>
                  <a:gd name="connsiteY133" fmla="*/ 555171 h 605028"/>
                  <a:gd name="connsiteX134" fmla="*/ 130585 w 606298"/>
                  <a:gd name="connsiteY134" fmla="*/ 543896 h 605028"/>
                  <a:gd name="connsiteX135" fmla="*/ 138958 w 606298"/>
                  <a:gd name="connsiteY135" fmla="*/ 504011 h 605028"/>
                  <a:gd name="connsiteX136" fmla="*/ 101088 w 606298"/>
                  <a:gd name="connsiteY136" fmla="*/ 466504 h 605028"/>
                  <a:gd name="connsiteX137" fmla="*/ 61221 w 606298"/>
                  <a:gd name="connsiteY137" fmla="*/ 474787 h 605028"/>
                  <a:gd name="connsiteX138" fmla="*/ 49930 w 606298"/>
                  <a:gd name="connsiteY138" fmla="*/ 469802 h 605028"/>
                  <a:gd name="connsiteX139" fmla="*/ 31340 w 606298"/>
                  <a:gd name="connsiteY139" fmla="*/ 437663 h 605028"/>
                  <a:gd name="connsiteX140" fmla="*/ 32569 w 606298"/>
                  <a:gd name="connsiteY140" fmla="*/ 425621 h 605028"/>
                  <a:gd name="connsiteX141" fmla="*/ 59762 w 606298"/>
                  <a:gd name="connsiteY141" fmla="*/ 395324 h 605028"/>
                  <a:gd name="connsiteX142" fmla="*/ 45935 w 606298"/>
                  <a:gd name="connsiteY142" fmla="*/ 343780 h 605028"/>
                  <a:gd name="connsiteX143" fmla="*/ 7067 w 606298"/>
                  <a:gd name="connsiteY143" fmla="*/ 331047 h 605028"/>
                  <a:gd name="connsiteX144" fmla="*/ 0 w 606298"/>
                  <a:gd name="connsiteY144" fmla="*/ 321076 h 605028"/>
                  <a:gd name="connsiteX145" fmla="*/ 0 w 606298"/>
                  <a:gd name="connsiteY145" fmla="*/ 283952 h 605028"/>
                  <a:gd name="connsiteX146" fmla="*/ 7067 w 606298"/>
                  <a:gd name="connsiteY146" fmla="*/ 274134 h 605028"/>
                  <a:gd name="connsiteX147" fmla="*/ 45935 w 606298"/>
                  <a:gd name="connsiteY147" fmla="*/ 261402 h 605028"/>
                  <a:gd name="connsiteX148" fmla="*/ 59762 w 606298"/>
                  <a:gd name="connsiteY148" fmla="*/ 209627 h 605028"/>
                  <a:gd name="connsiteX149" fmla="*/ 32569 w 606298"/>
                  <a:gd name="connsiteY149" fmla="*/ 179407 h 605028"/>
                  <a:gd name="connsiteX150" fmla="*/ 31340 w 606298"/>
                  <a:gd name="connsiteY150" fmla="*/ 167288 h 605028"/>
                  <a:gd name="connsiteX151" fmla="*/ 49930 w 606298"/>
                  <a:gd name="connsiteY151" fmla="*/ 135380 h 605028"/>
                  <a:gd name="connsiteX152" fmla="*/ 61221 w 606298"/>
                  <a:gd name="connsiteY152" fmla="*/ 130394 h 605028"/>
                  <a:gd name="connsiteX153" fmla="*/ 101088 w 606298"/>
                  <a:gd name="connsiteY153" fmla="*/ 138755 h 605028"/>
                  <a:gd name="connsiteX154" fmla="*/ 138727 w 606298"/>
                  <a:gd name="connsiteY154" fmla="*/ 100940 h 605028"/>
                  <a:gd name="connsiteX155" fmla="*/ 130354 w 606298"/>
                  <a:gd name="connsiteY155" fmla="*/ 61132 h 605028"/>
                  <a:gd name="connsiteX156" fmla="*/ 135424 w 606298"/>
                  <a:gd name="connsiteY156" fmla="*/ 49857 h 605028"/>
                  <a:gd name="connsiteX157" fmla="*/ 167533 w 606298"/>
                  <a:gd name="connsiteY157" fmla="*/ 31295 h 605028"/>
                  <a:gd name="connsiteX158" fmla="*/ 179669 w 606298"/>
                  <a:gd name="connsiteY158" fmla="*/ 32522 h 605028"/>
                  <a:gd name="connsiteX159" fmla="*/ 210165 w 606298"/>
                  <a:gd name="connsiteY159" fmla="*/ 59674 h 605028"/>
                  <a:gd name="connsiteX160" fmla="*/ 261784 w 606298"/>
                  <a:gd name="connsiteY160" fmla="*/ 45868 h 605028"/>
                  <a:gd name="connsiteX161" fmla="*/ 274305 w 606298"/>
                  <a:gd name="connsiteY161" fmla="*/ 7057 h 605028"/>
                  <a:gd name="connsiteX162" fmla="*/ 284368 w 606298"/>
                  <a:gd name="connsiteY162" fmla="*/ 0 h 60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606298" h="605028">
                    <a:moveTo>
                      <a:pt x="302937" y="266032"/>
                    </a:moveTo>
                    <a:cubicBezTo>
                      <a:pt x="305855" y="266032"/>
                      <a:pt x="308159" y="268332"/>
                      <a:pt x="308159" y="271245"/>
                    </a:cubicBezTo>
                    <a:cubicBezTo>
                      <a:pt x="308159" y="274158"/>
                      <a:pt x="305855" y="276458"/>
                      <a:pt x="302937" y="276458"/>
                    </a:cubicBezTo>
                    <a:cubicBezTo>
                      <a:pt x="288500" y="276458"/>
                      <a:pt x="276828" y="288111"/>
                      <a:pt x="276828" y="302523"/>
                    </a:cubicBezTo>
                    <a:cubicBezTo>
                      <a:pt x="276828" y="305436"/>
                      <a:pt x="274524" y="307736"/>
                      <a:pt x="271606" y="307736"/>
                    </a:cubicBezTo>
                    <a:cubicBezTo>
                      <a:pt x="268688" y="307736"/>
                      <a:pt x="266384" y="305436"/>
                      <a:pt x="266384" y="302523"/>
                    </a:cubicBezTo>
                    <a:cubicBezTo>
                      <a:pt x="266384" y="282514"/>
                      <a:pt x="282894" y="266032"/>
                      <a:pt x="302937" y="266032"/>
                    </a:cubicBezTo>
                    <a:close/>
                    <a:moveTo>
                      <a:pt x="302973" y="250346"/>
                    </a:moveTo>
                    <a:cubicBezTo>
                      <a:pt x="274162" y="250346"/>
                      <a:pt x="250729" y="273668"/>
                      <a:pt x="250729" y="302514"/>
                    </a:cubicBezTo>
                    <a:cubicBezTo>
                      <a:pt x="250729" y="331283"/>
                      <a:pt x="274162" y="354682"/>
                      <a:pt x="302973" y="354682"/>
                    </a:cubicBezTo>
                    <a:cubicBezTo>
                      <a:pt x="331784" y="354682"/>
                      <a:pt x="355217" y="331283"/>
                      <a:pt x="355217" y="302514"/>
                    </a:cubicBezTo>
                    <a:cubicBezTo>
                      <a:pt x="355217" y="273668"/>
                      <a:pt x="331784" y="250346"/>
                      <a:pt x="302973" y="250346"/>
                    </a:cubicBezTo>
                    <a:close/>
                    <a:moveTo>
                      <a:pt x="302973" y="229479"/>
                    </a:moveTo>
                    <a:cubicBezTo>
                      <a:pt x="343308" y="229479"/>
                      <a:pt x="376114" y="262237"/>
                      <a:pt x="376114" y="302514"/>
                    </a:cubicBezTo>
                    <a:cubicBezTo>
                      <a:pt x="376114" y="342791"/>
                      <a:pt x="343308" y="375549"/>
                      <a:pt x="302973" y="375549"/>
                    </a:cubicBezTo>
                    <a:cubicBezTo>
                      <a:pt x="262638" y="375549"/>
                      <a:pt x="229832" y="342791"/>
                      <a:pt x="229832" y="302514"/>
                    </a:cubicBezTo>
                    <a:cubicBezTo>
                      <a:pt x="229832" y="262237"/>
                      <a:pt x="262638" y="229479"/>
                      <a:pt x="302973" y="229479"/>
                    </a:cubicBezTo>
                    <a:close/>
                    <a:moveTo>
                      <a:pt x="291896" y="20863"/>
                    </a:moveTo>
                    <a:lnTo>
                      <a:pt x="280604" y="55302"/>
                    </a:lnTo>
                    <a:cubicBezTo>
                      <a:pt x="280373" y="60518"/>
                      <a:pt x="276610" y="64890"/>
                      <a:pt x="271386" y="65504"/>
                    </a:cubicBezTo>
                    <a:cubicBezTo>
                      <a:pt x="250953" y="68188"/>
                      <a:pt x="230674" y="73634"/>
                      <a:pt x="211471" y="81535"/>
                    </a:cubicBezTo>
                    <a:cubicBezTo>
                      <a:pt x="206631" y="83606"/>
                      <a:pt x="201178" y="81765"/>
                      <a:pt x="198489" y="77393"/>
                    </a:cubicBezTo>
                    <a:lnTo>
                      <a:pt x="171297" y="53155"/>
                    </a:lnTo>
                    <a:lnTo>
                      <a:pt x="152323" y="64200"/>
                    </a:lnTo>
                    <a:lnTo>
                      <a:pt x="159851" y="99713"/>
                    </a:lnTo>
                    <a:cubicBezTo>
                      <a:pt x="162309" y="104315"/>
                      <a:pt x="161311" y="109914"/>
                      <a:pt x="157086" y="113059"/>
                    </a:cubicBezTo>
                    <a:cubicBezTo>
                      <a:pt x="140648" y="125792"/>
                      <a:pt x="125976" y="140595"/>
                      <a:pt x="113225" y="157086"/>
                    </a:cubicBezTo>
                    <a:cubicBezTo>
                      <a:pt x="110075" y="161228"/>
                      <a:pt x="104468" y="162302"/>
                      <a:pt x="99859" y="159771"/>
                    </a:cubicBezTo>
                    <a:lnTo>
                      <a:pt x="64140" y="152254"/>
                    </a:lnTo>
                    <a:lnTo>
                      <a:pt x="53079" y="171276"/>
                    </a:lnTo>
                    <a:lnTo>
                      <a:pt x="77276" y="198352"/>
                    </a:lnTo>
                    <a:cubicBezTo>
                      <a:pt x="81731" y="201114"/>
                      <a:pt x="83344" y="206329"/>
                      <a:pt x="81500" y="211085"/>
                    </a:cubicBezTo>
                    <a:cubicBezTo>
                      <a:pt x="73512" y="230337"/>
                      <a:pt x="68288" y="250510"/>
                      <a:pt x="65600" y="271219"/>
                    </a:cubicBezTo>
                    <a:cubicBezTo>
                      <a:pt x="64985" y="276435"/>
                      <a:pt x="60607" y="280347"/>
                      <a:pt x="55383" y="280347"/>
                    </a:cubicBezTo>
                    <a:lnTo>
                      <a:pt x="20894" y="291622"/>
                    </a:lnTo>
                    <a:lnTo>
                      <a:pt x="20894" y="313559"/>
                    </a:lnTo>
                    <a:lnTo>
                      <a:pt x="55383" y="325448"/>
                    </a:lnTo>
                    <a:cubicBezTo>
                      <a:pt x="60607" y="325448"/>
                      <a:pt x="64985" y="329206"/>
                      <a:pt x="65600" y="334422"/>
                    </a:cubicBezTo>
                    <a:cubicBezTo>
                      <a:pt x="68288" y="354825"/>
                      <a:pt x="73742" y="375074"/>
                      <a:pt x="81731" y="394327"/>
                    </a:cubicBezTo>
                    <a:cubicBezTo>
                      <a:pt x="83805" y="399082"/>
                      <a:pt x="81884" y="404528"/>
                      <a:pt x="77506" y="407213"/>
                    </a:cubicBezTo>
                    <a:lnTo>
                      <a:pt x="53309" y="434365"/>
                    </a:lnTo>
                    <a:lnTo>
                      <a:pt x="64371" y="453311"/>
                    </a:lnTo>
                    <a:lnTo>
                      <a:pt x="100089" y="445794"/>
                    </a:lnTo>
                    <a:cubicBezTo>
                      <a:pt x="104698" y="443339"/>
                      <a:pt x="110306" y="444337"/>
                      <a:pt x="113455" y="448555"/>
                    </a:cubicBezTo>
                    <a:cubicBezTo>
                      <a:pt x="126206" y="465046"/>
                      <a:pt x="141032" y="479850"/>
                      <a:pt x="157547" y="492352"/>
                    </a:cubicBezTo>
                    <a:cubicBezTo>
                      <a:pt x="161695" y="495497"/>
                      <a:pt x="162770" y="501096"/>
                      <a:pt x="160235" y="505698"/>
                    </a:cubicBezTo>
                    <a:lnTo>
                      <a:pt x="152708" y="541135"/>
                    </a:lnTo>
                    <a:lnTo>
                      <a:pt x="171758" y="552257"/>
                    </a:lnTo>
                    <a:lnTo>
                      <a:pt x="198873" y="528019"/>
                    </a:lnTo>
                    <a:cubicBezTo>
                      <a:pt x="201408" y="523647"/>
                      <a:pt x="206862" y="521959"/>
                      <a:pt x="211624" y="523877"/>
                    </a:cubicBezTo>
                    <a:cubicBezTo>
                      <a:pt x="230905" y="531777"/>
                      <a:pt x="251107" y="536993"/>
                      <a:pt x="271847" y="539678"/>
                    </a:cubicBezTo>
                    <a:cubicBezTo>
                      <a:pt x="277070" y="540368"/>
                      <a:pt x="280988" y="544740"/>
                      <a:pt x="280988" y="549956"/>
                    </a:cubicBezTo>
                    <a:lnTo>
                      <a:pt x="292280" y="584318"/>
                    </a:lnTo>
                    <a:lnTo>
                      <a:pt x="314249" y="584318"/>
                    </a:lnTo>
                    <a:lnTo>
                      <a:pt x="325540" y="549956"/>
                    </a:lnTo>
                    <a:cubicBezTo>
                      <a:pt x="325694" y="544740"/>
                      <a:pt x="329458" y="540368"/>
                      <a:pt x="334681" y="539678"/>
                    </a:cubicBezTo>
                    <a:cubicBezTo>
                      <a:pt x="355191" y="536993"/>
                      <a:pt x="375470" y="531547"/>
                      <a:pt x="394674" y="523647"/>
                    </a:cubicBezTo>
                    <a:cubicBezTo>
                      <a:pt x="399513" y="521576"/>
                      <a:pt x="404890" y="523417"/>
                      <a:pt x="407655" y="527789"/>
                    </a:cubicBezTo>
                    <a:lnTo>
                      <a:pt x="434771" y="552027"/>
                    </a:lnTo>
                    <a:lnTo>
                      <a:pt x="453821" y="540982"/>
                    </a:lnTo>
                    <a:lnTo>
                      <a:pt x="446293" y="505468"/>
                    </a:lnTo>
                    <a:cubicBezTo>
                      <a:pt x="443758" y="500866"/>
                      <a:pt x="444834" y="495267"/>
                      <a:pt x="448982" y="492122"/>
                    </a:cubicBezTo>
                    <a:cubicBezTo>
                      <a:pt x="465497" y="479390"/>
                      <a:pt x="480168" y="464586"/>
                      <a:pt x="492843" y="448095"/>
                    </a:cubicBezTo>
                    <a:cubicBezTo>
                      <a:pt x="495992" y="443953"/>
                      <a:pt x="501676" y="442879"/>
                      <a:pt x="506285" y="445410"/>
                    </a:cubicBezTo>
                    <a:lnTo>
                      <a:pt x="541774" y="452927"/>
                    </a:lnTo>
                    <a:lnTo>
                      <a:pt x="552835" y="433905"/>
                    </a:lnTo>
                    <a:lnTo>
                      <a:pt x="528638" y="406829"/>
                    </a:lnTo>
                    <a:cubicBezTo>
                      <a:pt x="524183" y="404068"/>
                      <a:pt x="522570" y="398852"/>
                      <a:pt x="524414" y="394097"/>
                    </a:cubicBezTo>
                    <a:cubicBezTo>
                      <a:pt x="532402" y="374921"/>
                      <a:pt x="537626" y="354672"/>
                      <a:pt x="540314" y="333962"/>
                    </a:cubicBezTo>
                    <a:cubicBezTo>
                      <a:pt x="540929" y="328746"/>
                      <a:pt x="545307" y="324834"/>
                      <a:pt x="550531" y="324834"/>
                    </a:cubicBezTo>
                    <a:lnTo>
                      <a:pt x="585020" y="313559"/>
                    </a:lnTo>
                    <a:lnTo>
                      <a:pt x="585251" y="313559"/>
                    </a:lnTo>
                    <a:lnTo>
                      <a:pt x="585251" y="291469"/>
                    </a:lnTo>
                    <a:lnTo>
                      <a:pt x="550761" y="280194"/>
                    </a:lnTo>
                    <a:cubicBezTo>
                      <a:pt x="545538" y="279963"/>
                      <a:pt x="541159" y="276205"/>
                      <a:pt x="540545" y="270989"/>
                    </a:cubicBezTo>
                    <a:cubicBezTo>
                      <a:pt x="537779" y="250356"/>
                      <a:pt x="532402" y="230107"/>
                      <a:pt x="524414" y="210931"/>
                    </a:cubicBezTo>
                    <a:cubicBezTo>
                      <a:pt x="522340" y="206099"/>
                      <a:pt x="524183" y="200653"/>
                      <a:pt x="528638" y="197969"/>
                    </a:cubicBezTo>
                    <a:lnTo>
                      <a:pt x="552835" y="170816"/>
                    </a:lnTo>
                    <a:lnTo>
                      <a:pt x="541774" y="151871"/>
                    </a:lnTo>
                    <a:lnTo>
                      <a:pt x="506055" y="159387"/>
                    </a:lnTo>
                    <a:cubicBezTo>
                      <a:pt x="501446" y="161842"/>
                      <a:pt x="495839" y="160845"/>
                      <a:pt x="492689" y="156626"/>
                    </a:cubicBezTo>
                    <a:cubicBezTo>
                      <a:pt x="479938" y="140212"/>
                      <a:pt x="465113" y="125562"/>
                      <a:pt x="448598" y="112829"/>
                    </a:cubicBezTo>
                    <a:cubicBezTo>
                      <a:pt x="444373" y="109684"/>
                      <a:pt x="443374" y="104085"/>
                      <a:pt x="445832" y="99483"/>
                    </a:cubicBezTo>
                    <a:lnTo>
                      <a:pt x="453360" y="64046"/>
                    </a:lnTo>
                    <a:lnTo>
                      <a:pt x="434387" y="53001"/>
                    </a:lnTo>
                    <a:lnTo>
                      <a:pt x="407194" y="77163"/>
                    </a:lnTo>
                    <a:cubicBezTo>
                      <a:pt x="404506" y="81535"/>
                      <a:pt x="399283" y="83222"/>
                      <a:pt x="394443" y="81381"/>
                    </a:cubicBezTo>
                    <a:cubicBezTo>
                      <a:pt x="375240" y="73404"/>
                      <a:pt x="354960" y="68188"/>
                      <a:pt x="334297" y="65504"/>
                    </a:cubicBezTo>
                    <a:cubicBezTo>
                      <a:pt x="329074" y="64890"/>
                      <a:pt x="325080" y="60518"/>
                      <a:pt x="325080" y="55302"/>
                    </a:cubicBezTo>
                    <a:lnTo>
                      <a:pt x="313788" y="20863"/>
                    </a:lnTo>
                    <a:close/>
                    <a:moveTo>
                      <a:pt x="284368" y="0"/>
                    </a:moveTo>
                    <a:lnTo>
                      <a:pt x="321546" y="0"/>
                    </a:lnTo>
                    <a:cubicBezTo>
                      <a:pt x="325925" y="0"/>
                      <a:pt x="330149" y="2915"/>
                      <a:pt x="331609" y="7057"/>
                    </a:cubicBezTo>
                    <a:lnTo>
                      <a:pt x="344360" y="45868"/>
                    </a:lnTo>
                    <a:cubicBezTo>
                      <a:pt x="361874" y="48783"/>
                      <a:pt x="379234" y="53385"/>
                      <a:pt x="395903" y="59674"/>
                    </a:cubicBezTo>
                    <a:lnTo>
                      <a:pt x="426244" y="32522"/>
                    </a:lnTo>
                    <a:cubicBezTo>
                      <a:pt x="429548" y="29607"/>
                      <a:pt x="434387" y="28993"/>
                      <a:pt x="438381" y="31295"/>
                    </a:cubicBezTo>
                    <a:lnTo>
                      <a:pt x="470336" y="50087"/>
                    </a:lnTo>
                    <a:cubicBezTo>
                      <a:pt x="474254" y="52311"/>
                      <a:pt x="476174" y="56913"/>
                      <a:pt x="475329" y="61285"/>
                    </a:cubicBezTo>
                    <a:lnTo>
                      <a:pt x="466956" y="101170"/>
                    </a:lnTo>
                    <a:cubicBezTo>
                      <a:pt x="480783" y="112216"/>
                      <a:pt x="493534" y="124948"/>
                      <a:pt x="504826" y="138755"/>
                    </a:cubicBezTo>
                    <a:lnTo>
                      <a:pt x="544693" y="130394"/>
                    </a:lnTo>
                    <a:cubicBezTo>
                      <a:pt x="549302" y="129550"/>
                      <a:pt x="553680" y="131391"/>
                      <a:pt x="555984" y="135380"/>
                    </a:cubicBezTo>
                    <a:lnTo>
                      <a:pt x="574574" y="167518"/>
                    </a:lnTo>
                    <a:cubicBezTo>
                      <a:pt x="576878" y="171276"/>
                      <a:pt x="576264" y="176262"/>
                      <a:pt x="573344" y="179637"/>
                    </a:cubicBezTo>
                    <a:lnTo>
                      <a:pt x="546152" y="209858"/>
                    </a:lnTo>
                    <a:cubicBezTo>
                      <a:pt x="552605" y="226579"/>
                      <a:pt x="557213" y="243837"/>
                      <a:pt x="559979" y="261402"/>
                    </a:cubicBezTo>
                    <a:lnTo>
                      <a:pt x="598847" y="274134"/>
                    </a:lnTo>
                    <a:cubicBezTo>
                      <a:pt x="602995" y="275361"/>
                      <a:pt x="605914" y="279350"/>
                      <a:pt x="606298" y="283722"/>
                    </a:cubicBezTo>
                    <a:lnTo>
                      <a:pt x="606298" y="320846"/>
                    </a:lnTo>
                    <a:cubicBezTo>
                      <a:pt x="606298" y="325448"/>
                      <a:pt x="603610" y="329437"/>
                      <a:pt x="599231" y="330894"/>
                    </a:cubicBezTo>
                    <a:lnTo>
                      <a:pt x="560363" y="343626"/>
                    </a:lnTo>
                    <a:cubicBezTo>
                      <a:pt x="557444" y="361115"/>
                      <a:pt x="552835" y="378449"/>
                      <a:pt x="546613" y="395094"/>
                    </a:cubicBezTo>
                    <a:lnTo>
                      <a:pt x="573729" y="425391"/>
                    </a:lnTo>
                    <a:cubicBezTo>
                      <a:pt x="576648" y="428689"/>
                      <a:pt x="577262" y="433522"/>
                      <a:pt x="574958" y="437510"/>
                    </a:cubicBezTo>
                    <a:lnTo>
                      <a:pt x="556368" y="469572"/>
                    </a:lnTo>
                    <a:cubicBezTo>
                      <a:pt x="554064" y="473560"/>
                      <a:pt x="549532" y="475478"/>
                      <a:pt x="545077" y="474634"/>
                    </a:cubicBezTo>
                    <a:lnTo>
                      <a:pt x="505210" y="466273"/>
                    </a:lnTo>
                    <a:cubicBezTo>
                      <a:pt x="494149" y="480003"/>
                      <a:pt x="481397" y="492736"/>
                      <a:pt x="467571" y="504011"/>
                    </a:cubicBezTo>
                    <a:lnTo>
                      <a:pt x="475944" y="543896"/>
                    </a:lnTo>
                    <a:cubicBezTo>
                      <a:pt x="476788" y="548498"/>
                      <a:pt x="474945" y="552870"/>
                      <a:pt x="470951" y="555171"/>
                    </a:cubicBezTo>
                    <a:lnTo>
                      <a:pt x="438765" y="573733"/>
                    </a:lnTo>
                    <a:cubicBezTo>
                      <a:pt x="435001" y="576035"/>
                      <a:pt x="430008" y="575344"/>
                      <a:pt x="426629" y="572429"/>
                    </a:cubicBezTo>
                    <a:lnTo>
                      <a:pt x="396364" y="545354"/>
                    </a:lnTo>
                    <a:cubicBezTo>
                      <a:pt x="379618" y="551797"/>
                      <a:pt x="362258" y="556399"/>
                      <a:pt x="344744" y="559083"/>
                    </a:cubicBezTo>
                    <a:lnTo>
                      <a:pt x="331993" y="597895"/>
                    </a:lnTo>
                    <a:cubicBezTo>
                      <a:pt x="330533" y="602113"/>
                      <a:pt x="326539" y="605028"/>
                      <a:pt x="322007" y="605028"/>
                    </a:cubicBezTo>
                    <a:lnTo>
                      <a:pt x="284752" y="605028"/>
                    </a:lnTo>
                    <a:cubicBezTo>
                      <a:pt x="280220" y="605028"/>
                      <a:pt x="276225" y="602267"/>
                      <a:pt x="274766" y="597895"/>
                    </a:cubicBezTo>
                    <a:lnTo>
                      <a:pt x="262015" y="559083"/>
                    </a:lnTo>
                    <a:cubicBezTo>
                      <a:pt x="244271" y="556169"/>
                      <a:pt x="226910" y="551567"/>
                      <a:pt x="210165" y="545354"/>
                    </a:cubicBezTo>
                    <a:lnTo>
                      <a:pt x="179900" y="572429"/>
                    </a:lnTo>
                    <a:cubicBezTo>
                      <a:pt x="176520" y="575344"/>
                      <a:pt x="171758" y="576035"/>
                      <a:pt x="167763" y="573733"/>
                    </a:cubicBezTo>
                    <a:lnTo>
                      <a:pt x="135578" y="555171"/>
                    </a:lnTo>
                    <a:cubicBezTo>
                      <a:pt x="131660" y="552870"/>
                      <a:pt x="129740" y="548268"/>
                      <a:pt x="130585" y="543896"/>
                    </a:cubicBezTo>
                    <a:lnTo>
                      <a:pt x="138958" y="504011"/>
                    </a:lnTo>
                    <a:cubicBezTo>
                      <a:pt x="125131" y="492966"/>
                      <a:pt x="112380" y="480233"/>
                      <a:pt x="101088" y="466504"/>
                    </a:cubicBezTo>
                    <a:lnTo>
                      <a:pt x="61221" y="474787"/>
                    </a:lnTo>
                    <a:cubicBezTo>
                      <a:pt x="56612" y="475631"/>
                      <a:pt x="52234" y="473790"/>
                      <a:pt x="49930" y="469802"/>
                    </a:cubicBezTo>
                    <a:lnTo>
                      <a:pt x="31340" y="437663"/>
                    </a:lnTo>
                    <a:cubicBezTo>
                      <a:pt x="29036" y="433905"/>
                      <a:pt x="29650" y="428919"/>
                      <a:pt x="32569" y="425621"/>
                    </a:cubicBezTo>
                    <a:lnTo>
                      <a:pt x="59762" y="395324"/>
                    </a:lnTo>
                    <a:cubicBezTo>
                      <a:pt x="53463" y="378679"/>
                      <a:pt x="48700" y="361345"/>
                      <a:pt x="45935" y="343780"/>
                    </a:cubicBezTo>
                    <a:lnTo>
                      <a:pt x="7067" y="331047"/>
                    </a:lnTo>
                    <a:cubicBezTo>
                      <a:pt x="2919" y="329590"/>
                      <a:pt x="0" y="325678"/>
                      <a:pt x="0" y="321076"/>
                    </a:cubicBezTo>
                    <a:lnTo>
                      <a:pt x="0" y="283952"/>
                    </a:lnTo>
                    <a:cubicBezTo>
                      <a:pt x="0" y="279350"/>
                      <a:pt x="2919" y="275361"/>
                      <a:pt x="7067" y="274134"/>
                    </a:cubicBezTo>
                    <a:lnTo>
                      <a:pt x="45935" y="261402"/>
                    </a:lnTo>
                    <a:cubicBezTo>
                      <a:pt x="48854" y="243683"/>
                      <a:pt x="53463" y="226349"/>
                      <a:pt x="59762" y="209627"/>
                    </a:cubicBezTo>
                    <a:lnTo>
                      <a:pt x="32569" y="179407"/>
                    </a:lnTo>
                    <a:cubicBezTo>
                      <a:pt x="29650" y="176032"/>
                      <a:pt x="29036" y="171276"/>
                      <a:pt x="31340" y="167288"/>
                    </a:cubicBezTo>
                    <a:lnTo>
                      <a:pt x="49930" y="135380"/>
                    </a:lnTo>
                    <a:cubicBezTo>
                      <a:pt x="52234" y="131391"/>
                      <a:pt x="56843" y="129550"/>
                      <a:pt x="61221" y="130394"/>
                    </a:cubicBezTo>
                    <a:lnTo>
                      <a:pt x="101088" y="138755"/>
                    </a:lnTo>
                    <a:cubicBezTo>
                      <a:pt x="112226" y="124948"/>
                      <a:pt x="124977" y="112216"/>
                      <a:pt x="138727" y="100940"/>
                    </a:cubicBezTo>
                    <a:lnTo>
                      <a:pt x="130354" y="61132"/>
                    </a:lnTo>
                    <a:cubicBezTo>
                      <a:pt x="129509" y="56530"/>
                      <a:pt x="131430" y="52158"/>
                      <a:pt x="135424" y="49857"/>
                    </a:cubicBezTo>
                    <a:lnTo>
                      <a:pt x="167533" y="31295"/>
                    </a:lnTo>
                    <a:cubicBezTo>
                      <a:pt x="171297" y="28993"/>
                      <a:pt x="176366" y="29607"/>
                      <a:pt x="179669" y="32522"/>
                    </a:cubicBezTo>
                    <a:lnTo>
                      <a:pt x="210165" y="59674"/>
                    </a:lnTo>
                    <a:cubicBezTo>
                      <a:pt x="226910" y="53155"/>
                      <a:pt x="244271" y="48553"/>
                      <a:pt x="261784" y="45868"/>
                    </a:cubicBezTo>
                    <a:lnTo>
                      <a:pt x="274305" y="7057"/>
                    </a:lnTo>
                    <a:cubicBezTo>
                      <a:pt x="275765" y="2915"/>
                      <a:pt x="279759" y="0"/>
                      <a:pt x="2843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lIns="182843" tIns="91422" rIns="182843" bIns="91422" anchor="ctr">
                <a:normAutofit fontScale="8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Text3">
                <a:extLst>
                  <a:ext uri="{FF2B5EF4-FFF2-40B4-BE49-F238E27FC236}">
                    <a16:creationId xmlns:a16="http://schemas.microsoft.com/office/drawing/2014/main" id="{C0E11EFE-1C65-4A03-B378-6B1AADB74FDE}"/>
                  </a:ext>
                </a:extLst>
              </p:cNvPr>
              <p:cNvSpPr/>
              <p:nvPr/>
            </p:nvSpPr>
            <p:spPr bwMode="auto">
              <a:xfrm>
                <a:off x="3743197" y="2318818"/>
                <a:ext cx="4688251" cy="5053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6800" rIns="90000" bIns="46800" anchor="t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按步骤操作，注意选择项</a:t>
                </a:r>
                <a:endParaRPr lang="en-US" dirty="0"/>
              </a:p>
            </p:txBody>
          </p:sp>
          <p:sp>
            <p:nvSpPr>
              <p:cNvPr id="41" name="Bullet3">
                <a:extLst>
                  <a:ext uri="{FF2B5EF4-FFF2-40B4-BE49-F238E27FC236}">
                    <a16:creationId xmlns:a16="http://schemas.microsoft.com/office/drawing/2014/main" id="{F5EA0F6F-7E74-4462-BF92-5571D3403C69}"/>
                  </a:ext>
                </a:extLst>
              </p:cNvPr>
              <p:cNvSpPr txBox="1"/>
              <p:nvPr/>
            </p:nvSpPr>
            <p:spPr bwMode="auto">
              <a:xfrm>
                <a:off x="3743197" y="1899927"/>
                <a:ext cx="4688251" cy="414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6800" rIns="90000" bIns="46800" anchor="b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安装过程指导</a:t>
                </a:r>
                <a:endParaRPr lang="en-US" dirty="0"/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3992E2E2-5605-37A6-E08B-892F81FDF96B}"/>
                </a:ext>
              </a:extLst>
            </p:cNvPr>
            <p:cNvGrpSpPr/>
            <p:nvPr/>
          </p:nvGrpSpPr>
          <p:grpSpPr>
            <a:xfrm>
              <a:off x="7107648" y="3039532"/>
              <a:ext cx="4411252" cy="1380758"/>
              <a:chOff x="7107648" y="3039532"/>
              <a:chExt cx="4411252" cy="1380758"/>
            </a:xfrm>
          </p:grpSpPr>
          <p:sp>
            <p:nvSpPr>
              <p:cNvPr id="18" name="IconBackground4">
                <a:extLst>
                  <a:ext uri="{FF2B5EF4-FFF2-40B4-BE49-F238E27FC236}">
                    <a16:creationId xmlns:a16="http://schemas.microsoft.com/office/drawing/2014/main" id="{00B9B9CD-BC06-4EF5-B3B2-735083F6A3DA}"/>
                  </a:ext>
                </a:extLst>
              </p:cNvPr>
              <p:cNvSpPr/>
              <p:nvPr/>
            </p:nvSpPr>
            <p:spPr bwMode="auto">
              <a:xfrm>
                <a:off x="7107648" y="3725958"/>
                <a:ext cx="692255" cy="69433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Icon4">
                <a:extLst>
                  <a:ext uri="{FF2B5EF4-FFF2-40B4-BE49-F238E27FC236}">
                    <a16:creationId xmlns:a16="http://schemas.microsoft.com/office/drawing/2014/main" id="{2B649D0B-EDD4-48E8-B6CA-69C1595A545E}"/>
                  </a:ext>
                </a:extLst>
              </p:cNvPr>
              <p:cNvSpPr/>
              <p:nvPr/>
            </p:nvSpPr>
            <p:spPr bwMode="auto">
              <a:xfrm>
                <a:off x="7277999" y="3898881"/>
                <a:ext cx="351551" cy="348487"/>
              </a:xfrm>
              <a:custGeom>
                <a:avLst/>
                <a:gdLst>
                  <a:gd name="T0" fmla="*/ 2722 w 2729"/>
                  <a:gd name="T1" fmla="*/ 1203 h 2709"/>
                  <a:gd name="T2" fmla="*/ 2340 w 2729"/>
                  <a:gd name="T3" fmla="*/ 1078 h 2709"/>
                  <a:gd name="T4" fmla="*/ 2477 w 2729"/>
                  <a:gd name="T5" fmla="*/ 743 h 2709"/>
                  <a:gd name="T6" fmla="*/ 2343 w 2729"/>
                  <a:gd name="T7" fmla="*/ 549 h 2709"/>
                  <a:gd name="T8" fmla="*/ 1981 w 2729"/>
                  <a:gd name="T9" fmla="*/ 559 h 2709"/>
                  <a:gd name="T10" fmla="*/ 2000 w 2729"/>
                  <a:gd name="T11" fmla="*/ 157 h 2709"/>
                  <a:gd name="T12" fmla="*/ 1680 w 2729"/>
                  <a:gd name="T13" fmla="*/ 400 h 2709"/>
                  <a:gd name="T14" fmla="*/ 1482 w 2729"/>
                  <a:gd name="T15" fmla="*/ 97 h 2709"/>
                  <a:gd name="T16" fmla="*/ 1247 w 2729"/>
                  <a:gd name="T17" fmla="*/ 97 h 2709"/>
                  <a:gd name="T18" fmla="*/ 1049 w 2729"/>
                  <a:gd name="T19" fmla="*/ 400 h 2709"/>
                  <a:gd name="T20" fmla="*/ 729 w 2729"/>
                  <a:gd name="T21" fmla="*/ 157 h 2709"/>
                  <a:gd name="T22" fmla="*/ 748 w 2729"/>
                  <a:gd name="T23" fmla="*/ 559 h 2709"/>
                  <a:gd name="T24" fmla="*/ 386 w 2729"/>
                  <a:gd name="T25" fmla="*/ 549 h 2709"/>
                  <a:gd name="T26" fmla="*/ 252 w 2729"/>
                  <a:gd name="T27" fmla="*/ 743 h 2709"/>
                  <a:gd name="T28" fmla="*/ 389 w 2729"/>
                  <a:gd name="T29" fmla="*/ 1078 h 2709"/>
                  <a:gd name="T30" fmla="*/ 7 w 2729"/>
                  <a:gd name="T31" fmla="*/ 1203 h 2709"/>
                  <a:gd name="T32" fmla="*/ 348 w 2729"/>
                  <a:gd name="T33" fmla="*/ 1416 h 2709"/>
                  <a:gd name="T34" fmla="*/ 135 w 2729"/>
                  <a:gd name="T35" fmla="*/ 1708 h 2709"/>
                  <a:gd name="T36" fmla="*/ 218 w 2729"/>
                  <a:gd name="T37" fmla="*/ 1928 h 2709"/>
                  <a:gd name="T38" fmla="*/ 572 w 2729"/>
                  <a:gd name="T39" fmla="*/ 2005 h 2709"/>
                  <a:gd name="T40" fmla="*/ 458 w 2729"/>
                  <a:gd name="T41" fmla="*/ 2391 h 2709"/>
                  <a:gd name="T42" fmla="*/ 827 w 2729"/>
                  <a:gd name="T43" fmla="*/ 2231 h 2709"/>
                  <a:gd name="T44" fmla="*/ 946 w 2729"/>
                  <a:gd name="T45" fmla="*/ 2573 h 2709"/>
                  <a:gd name="T46" fmla="*/ 1175 w 2729"/>
                  <a:gd name="T47" fmla="*/ 2630 h 2709"/>
                  <a:gd name="T48" fmla="*/ 1364 w 2729"/>
                  <a:gd name="T49" fmla="*/ 2385 h 2709"/>
                  <a:gd name="T50" fmla="*/ 1554 w 2729"/>
                  <a:gd name="T51" fmla="*/ 2630 h 2709"/>
                  <a:gd name="T52" fmla="*/ 1692 w 2729"/>
                  <a:gd name="T53" fmla="*/ 2695 h 2709"/>
                  <a:gd name="T54" fmla="*/ 1770 w 2729"/>
                  <a:gd name="T55" fmla="*/ 2301 h 2709"/>
                  <a:gd name="T56" fmla="*/ 2119 w 2729"/>
                  <a:gd name="T57" fmla="*/ 2397 h 2709"/>
                  <a:gd name="T58" fmla="*/ 2295 w 2729"/>
                  <a:gd name="T59" fmla="*/ 2241 h 2709"/>
                  <a:gd name="T60" fmla="*/ 2242 w 2729"/>
                  <a:gd name="T61" fmla="*/ 1883 h 2709"/>
                  <a:gd name="T62" fmla="*/ 2643 w 2729"/>
                  <a:gd name="T63" fmla="*/ 1853 h 2709"/>
                  <a:gd name="T64" fmla="*/ 2363 w 2729"/>
                  <a:gd name="T65" fmla="*/ 1564 h 2709"/>
                  <a:gd name="T66" fmla="*/ 2640 w 2729"/>
                  <a:gd name="T67" fmla="*/ 1331 h 2709"/>
                  <a:gd name="T68" fmla="*/ 1484 w 2729"/>
                  <a:gd name="T69" fmla="*/ 2136 h 2709"/>
                  <a:gd name="T70" fmla="*/ 2142 w 2729"/>
                  <a:gd name="T71" fmla="*/ 1368 h 2709"/>
                  <a:gd name="T72" fmla="*/ 1244 w 2729"/>
                  <a:gd name="T73" fmla="*/ 599 h 2709"/>
                  <a:gd name="T74" fmla="*/ 587 w 2729"/>
                  <a:gd name="T75" fmla="*/ 1368 h 2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9" h="2709">
                    <a:moveTo>
                      <a:pt x="2640" y="1331"/>
                    </a:moveTo>
                    <a:cubicBezTo>
                      <a:pt x="2695" y="1314"/>
                      <a:pt x="2729" y="1260"/>
                      <a:pt x="2722" y="1203"/>
                    </a:cubicBezTo>
                    <a:cubicBezTo>
                      <a:pt x="2715" y="1146"/>
                      <a:pt x="2669" y="1102"/>
                      <a:pt x="2612" y="1098"/>
                    </a:cubicBezTo>
                    <a:lnTo>
                      <a:pt x="2340" y="1078"/>
                    </a:lnTo>
                    <a:cubicBezTo>
                      <a:pt x="2326" y="1029"/>
                      <a:pt x="2308" y="983"/>
                      <a:pt x="2287" y="938"/>
                    </a:cubicBezTo>
                    <a:lnTo>
                      <a:pt x="2477" y="743"/>
                    </a:lnTo>
                    <a:cubicBezTo>
                      <a:pt x="2517" y="702"/>
                      <a:pt x="2523" y="638"/>
                      <a:pt x="2490" y="591"/>
                    </a:cubicBezTo>
                    <a:cubicBezTo>
                      <a:pt x="2457" y="543"/>
                      <a:pt x="2396" y="526"/>
                      <a:pt x="2343" y="549"/>
                    </a:cubicBezTo>
                    <a:lnTo>
                      <a:pt x="2093" y="658"/>
                    </a:lnTo>
                    <a:cubicBezTo>
                      <a:pt x="2058" y="622"/>
                      <a:pt x="2021" y="589"/>
                      <a:pt x="1981" y="559"/>
                    </a:cubicBezTo>
                    <a:lnTo>
                      <a:pt x="2059" y="297"/>
                    </a:lnTo>
                    <a:cubicBezTo>
                      <a:pt x="2076" y="242"/>
                      <a:pt x="2051" y="183"/>
                      <a:pt x="2000" y="157"/>
                    </a:cubicBezTo>
                    <a:cubicBezTo>
                      <a:pt x="1949" y="130"/>
                      <a:pt x="1887" y="143"/>
                      <a:pt x="1851" y="188"/>
                    </a:cubicBezTo>
                    <a:lnTo>
                      <a:pt x="1680" y="400"/>
                    </a:lnTo>
                    <a:cubicBezTo>
                      <a:pt x="1633" y="385"/>
                      <a:pt x="1584" y="373"/>
                      <a:pt x="1535" y="364"/>
                    </a:cubicBezTo>
                    <a:lnTo>
                      <a:pt x="1482" y="97"/>
                    </a:lnTo>
                    <a:cubicBezTo>
                      <a:pt x="1471" y="41"/>
                      <a:pt x="1422" y="0"/>
                      <a:pt x="1364" y="0"/>
                    </a:cubicBezTo>
                    <a:cubicBezTo>
                      <a:pt x="1307" y="0"/>
                      <a:pt x="1258" y="41"/>
                      <a:pt x="1247" y="97"/>
                    </a:cubicBezTo>
                    <a:lnTo>
                      <a:pt x="1194" y="364"/>
                    </a:lnTo>
                    <a:cubicBezTo>
                      <a:pt x="1144" y="373"/>
                      <a:pt x="1096" y="385"/>
                      <a:pt x="1049" y="400"/>
                    </a:cubicBezTo>
                    <a:lnTo>
                      <a:pt x="878" y="188"/>
                    </a:lnTo>
                    <a:cubicBezTo>
                      <a:pt x="842" y="143"/>
                      <a:pt x="780" y="130"/>
                      <a:pt x="729" y="157"/>
                    </a:cubicBezTo>
                    <a:cubicBezTo>
                      <a:pt x="678" y="183"/>
                      <a:pt x="653" y="242"/>
                      <a:pt x="670" y="297"/>
                    </a:cubicBezTo>
                    <a:lnTo>
                      <a:pt x="748" y="559"/>
                    </a:lnTo>
                    <a:cubicBezTo>
                      <a:pt x="708" y="589"/>
                      <a:pt x="671" y="622"/>
                      <a:pt x="636" y="658"/>
                    </a:cubicBezTo>
                    <a:lnTo>
                      <a:pt x="386" y="549"/>
                    </a:lnTo>
                    <a:cubicBezTo>
                      <a:pt x="333" y="526"/>
                      <a:pt x="272" y="544"/>
                      <a:pt x="239" y="591"/>
                    </a:cubicBezTo>
                    <a:cubicBezTo>
                      <a:pt x="206" y="638"/>
                      <a:pt x="212" y="702"/>
                      <a:pt x="252" y="743"/>
                    </a:cubicBezTo>
                    <a:lnTo>
                      <a:pt x="442" y="938"/>
                    </a:lnTo>
                    <a:cubicBezTo>
                      <a:pt x="421" y="983"/>
                      <a:pt x="403" y="1029"/>
                      <a:pt x="389" y="1078"/>
                    </a:cubicBezTo>
                    <a:lnTo>
                      <a:pt x="117" y="1098"/>
                    </a:lnTo>
                    <a:cubicBezTo>
                      <a:pt x="60" y="1102"/>
                      <a:pt x="14" y="1146"/>
                      <a:pt x="7" y="1203"/>
                    </a:cubicBezTo>
                    <a:cubicBezTo>
                      <a:pt x="0" y="1260"/>
                      <a:pt x="34" y="1314"/>
                      <a:pt x="89" y="1331"/>
                    </a:cubicBezTo>
                    <a:lnTo>
                      <a:pt x="348" y="1416"/>
                    </a:lnTo>
                    <a:cubicBezTo>
                      <a:pt x="350" y="1466"/>
                      <a:pt x="356" y="1516"/>
                      <a:pt x="366" y="1564"/>
                    </a:cubicBezTo>
                    <a:lnTo>
                      <a:pt x="135" y="1708"/>
                    </a:lnTo>
                    <a:cubicBezTo>
                      <a:pt x="86" y="1738"/>
                      <a:pt x="65" y="1799"/>
                      <a:pt x="86" y="1853"/>
                    </a:cubicBezTo>
                    <a:cubicBezTo>
                      <a:pt x="106" y="1906"/>
                      <a:pt x="162" y="1938"/>
                      <a:pt x="218" y="1928"/>
                    </a:cubicBezTo>
                    <a:lnTo>
                      <a:pt x="487" y="1883"/>
                    </a:lnTo>
                    <a:cubicBezTo>
                      <a:pt x="512" y="1926"/>
                      <a:pt x="541" y="1967"/>
                      <a:pt x="572" y="2005"/>
                    </a:cubicBezTo>
                    <a:lnTo>
                      <a:pt x="434" y="2241"/>
                    </a:lnTo>
                    <a:cubicBezTo>
                      <a:pt x="405" y="2290"/>
                      <a:pt x="415" y="2353"/>
                      <a:pt x="458" y="2391"/>
                    </a:cubicBezTo>
                    <a:cubicBezTo>
                      <a:pt x="501" y="2429"/>
                      <a:pt x="564" y="2432"/>
                      <a:pt x="610" y="2397"/>
                    </a:cubicBezTo>
                    <a:lnTo>
                      <a:pt x="827" y="2231"/>
                    </a:lnTo>
                    <a:cubicBezTo>
                      <a:pt x="869" y="2258"/>
                      <a:pt x="913" y="2281"/>
                      <a:pt x="959" y="2301"/>
                    </a:cubicBezTo>
                    <a:lnTo>
                      <a:pt x="946" y="2573"/>
                    </a:lnTo>
                    <a:cubicBezTo>
                      <a:pt x="943" y="2630"/>
                      <a:pt x="981" y="2682"/>
                      <a:pt x="1037" y="2695"/>
                    </a:cubicBezTo>
                    <a:cubicBezTo>
                      <a:pt x="1093" y="2709"/>
                      <a:pt x="1150" y="2682"/>
                      <a:pt x="1175" y="2630"/>
                    </a:cubicBezTo>
                    <a:lnTo>
                      <a:pt x="1290" y="2382"/>
                    </a:lnTo>
                    <a:cubicBezTo>
                      <a:pt x="1314" y="2384"/>
                      <a:pt x="1339" y="2385"/>
                      <a:pt x="1364" y="2385"/>
                    </a:cubicBezTo>
                    <a:cubicBezTo>
                      <a:pt x="1390" y="2385"/>
                      <a:pt x="1414" y="2384"/>
                      <a:pt x="1439" y="2382"/>
                    </a:cubicBezTo>
                    <a:lnTo>
                      <a:pt x="1554" y="2630"/>
                    </a:lnTo>
                    <a:cubicBezTo>
                      <a:pt x="1574" y="2673"/>
                      <a:pt x="1617" y="2699"/>
                      <a:pt x="1663" y="2699"/>
                    </a:cubicBezTo>
                    <a:cubicBezTo>
                      <a:pt x="1673" y="2699"/>
                      <a:pt x="1682" y="2698"/>
                      <a:pt x="1692" y="2695"/>
                    </a:cubicBezTo>
                    <a:cubicBezTo>
                      <a:pt x="1747" y="2682"/>
                      <a:pt x="1786" y="2630"/>
                      <a:pt x="1783" y="2573"/>
                    </a:cubicBezTo>
                    <a:lnTo>
                      <a:pt x="1770" y="2301"/>
                    </a:lnTo>
                    <a:cubicBezTo>
                      <a:pt x="1816" y="2281"/>
                      <a:pt x="1860" y="2258"/>
                      <a:pt x="1902" y="2231"/>
                    </a:cubicBezTo>
                    <a:lnTo>
                      <a:pt x="2119" y="2397"/>
                    </a:lnTo>
                    <a:cubicBezTo>
                      <a:pt x="2165" y="2432"/>
                      <a:pt x="2228" y="2429"/>
                      <a:pt x="2271" y="2391"/>
                    </a:cubicBezTo>
                    <a:cubicBezTo>
                      <a:pt x="2314" y="2353"/>
                      <a:pt x="2324" y="2290"/>
                      <a:pt x="2295" y="2241"/>
                    </a:cubicBezTo>
                    <a:lnTo>
                      <a:pt x="2157" y="2005"/>
                    </a:lnTo>
                    <a:cubicBezTo>
                      <a:pt x="2188" y="1967"/>
                      <a:pt x="2217" y="1926"/>
                      <a:pt x="2242" y="1883"/>
                    </a:cubicBezTo>
                    <a:lnTo>
                      <a:pt x="2511" y="1928"/>
                    </a:lnTo>
                    <a:cubicBezTo>
                      <a:pt x="2567" y="1938"/>
                      <a:pt x="2623" y="1906"/>
                      <a:pt x="2643" y="1853"/>
                    </a:cubicBezTo>
                    <a:cubicBezTo>
                      <a:pt x="2663" y="1799"/>
                      <a:pt x="2643" y="1738"/>
                      <a:pt x="2594" y="1708"/>
                    </a:cubicBezTo>
                    <a:lnTo>
                      <a:pt x="2363" y="1564"/>
                    </a:lnTo>
                    <a:cubicBezTo>
                      <a:pt x="2373" y="1516"/>
                      <a:pt x="2379" y="1466"/>
                      <a:pt x="2381" y="1416"/>
                    </a:cubicBezTo>
                    <a:lnTo>
                      <a:pt x="2640" y="1331"/>
                    </a:lnTo>
                    <a:close/>
                    <a:moveTo>
                      <a:pt x="2142" y="1368"/>
                    </a:moveTo>
                    <a:cubicBezTo>
                      <a:pt x="2142" y="1756"/>
                      <a:pt x="1857" y="2078"/>
                      <a:pt x="1484" y="2136"/>
                    </a:cubicBezTo>
                    <a:lnTo>
                      <a:pt x="1484" y="599"/>
                    </a:lnTo>
                    <a:cubicBezTo>
                      <a:pt x="1857" y="657"/>
                      <a:pt x="2142" y="979"/>
                      <a:pt x="2142" y="1368"/>
                    </a:cubicBezTo>
                    <a:close/>
                    <a:moveTo>
                      <a:pt x="587" y="1368"/>
                    </a:moveTo>
                    <a:cubicBezTo>
                      <a:pt x="587" y="979"/>
                      <a:pt x="872" y="657"/>
                      <a:pt x="1244" y="599"/>
                    </a:cubicBezTo>
                    <a:lnTo>
                      <a:pt x="1244" y="2136"/>
                    </a:lnTo>
                    <a:cubicBezTo>
                      <a:pt x="872" y="2078"/>
                      <a:pt x="587" y="1756"/>
                      <a:pt x="587" y="13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lIns="243785" tIns="121892" rIns="243785" bIns="121892" anchor="ctr"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Text4">
                <a:extLst>
                  <a:ext uri="{FF2B5EF4-FFF2-40B4-BE49-F238E27FC236}">
                    <a16:creationId xmlns:a16="http://schemas.microsoft.com/office/drawing/2014/main" id="{5A1D4BB7-49F5-4C2B-9C07-CED4DFAA31CB}"/>
                  </a:ext>
                </a:extLst>
              </p:cNvPr>
              <p:cNvSpPr/>
              <p:nvPr/>
            </p:nvSpPr>
            <p:spPr bwMode="auto">
              <a:xfrm>
                <a:off x="8431445" y="3645062"/>
                <a:ext cx="3087455" cy="6600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zh-CN" altLang="en-US" sz="1200" dirty="0"/>
                  <a:t>调整设置，提升使用体验</a:t>
                </a:r>
                <a:endParaRPr lang="en-US" dirty="0"/>
              </a:p>
            </p:txBody>
          </p:sp>
          <p:sp>
            <p:nvSpPr>
              <p:cNvPr id="37" name="Bullet4">
                <a:extLst>
                  <a:ext uri="{FF2B5EF4-FFF2-40B4-BE49-F238E27FC236}">
                    <a16:creationId xmlns:a16="http://schemas.microsoft.com/office/drawing/2014/main" id="{DBDF629A-8243-4A63-8FA2-466720872537}"/>
                  </a:ext>
                </a:extLst>
              </p:cNvPr>
              <p:cNvSpPr txBox="1"/>
              <p:nvPr/>
            </p:nvSpPr>
            <p:spPr bwMode="auto">
              <a:xfrm>
                <a:off x="8431445" y="3039532"/>
                <a:ext cx="3087455" cy="605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 b="1">
                    <a:solidFill>
                      <a:schemeClr val="accent2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>
                    <a:solidFill>
                      <a:schemeClr val="tx1"/>
                    </a:solidFill>
                  </a:rPr>
                  <a:t>功能与性能优化</a:t>
                </a:r>
                <a:endParaRPr lang="en-US" dirty="0"/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E8A2932B-21D9-1E6A-3602-F32663136F76}"/>
                </a:ext>
              </a:extLst>
            </p:cNvPr>
            <p:cNvGrpSpPr/>
            <p:nvPr/>
          </p:nvGrpSpPr>
          <p:grpSpPr>
            <a:xfrm>
              <a:off x="7679754" y="4563842"/>
              <a:ext cx="3839146" cy="1265601"/>
              <a:chOff x="7679754" y="4563842"/>
              <a:chExt cx="3839146" cy="1265601"/>
            </a:xfrm>
          </p:grpSpPr>
          <p:sp>
            <p:nvSpPr>
              <p:cNvPr id="16" name="IconBackground5">
                <a:extLst>
                  <a:ext uri="{FF2B5EF4-FFF2-40B4-BE49-F238E27FC236}">
                    <a16:creationId xmlns:a16="http://schemas.microsoft.com/office/drawing/2014/main" id="{5EEFB018-8C36-43F7-A567-01E8D9905B82}"/>
                  </a:ext>
                </a:extLst>
              </p:cNvPr>
              <p:cNvSpPr/>
              <p:nvPr/>
            </p:nvSpPr>
            <p:spPr bwMode="auto">
              <a:xfrm>
                <a:off x="7679754" y="4904740"/>
                <a:ext cx="590494" cy="59049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Icon5">
                <a:extLst>
                  <a:ext uri="{FF2B5EF4-FFF2-40B4-BE49-F238E27FC236}">
                    <a16:creationId xmlns:a16="http://schemas.microsoft.com/office/drawing/2014/main" id="{6EBF232C-CA9B-4AFA-AC33-7C19CE68CAA5}"/>
                  </a:ext>
                </a:extLst>
              </p:cNvPr>
              <p:cNvSpPr/>
              <p:nvPr/>
            </p:nvSpPr>
            <p:spPr bwMode="auto">
              <a:xfrm>
                <a:off x="7806910" y="5024211"/>
                <a:ext cx="336184" cy="351551"/>
              </a:xfrm>
              <a:custGeom>
                <a:avLst/>
                <a:gdLst>
                  <a:gd name="connsiteX0" fmla="*/ 125145 w 580201"/>
                  <a:gd name="connsiteY0" fmla="*/ 451020 h 606722"/>
                  <a:gd name="connsiteX1" fmla="*/ 125145 w 580201"/>
                  <a:gd name="connsiteY1" fmla="*/ 492256 h 606722"/>
                  <a:gd name="connsiteX2" fmla="*/ 177303 w 580201"/>
                  <a:gd name="connsiteY2" fmla="*/ 492256 h 606722"/>
                  <a:gd name="connsiteX3" fmla="*/ 177303 w 580201"/>
                  <a:gd name="connsiteY3" fmla="*/ 531804 h 606722"/>
                  <a:gd name="connsiteX4" fmla="*/ 125145 w 580201"/>
                  <a:gd name="connsiteY4" fmla="*/ 531804 h 606722"/>
                  <a:gd name="connsiteX5" fmla="*/ 125145 w 580201"/>
                  <a:gd name="connsiteY5" fmla="*/ 567086 h 606722"/>
                  <a:gd name="connsiteX6" fmla="*/ 319537 w 580201"/>
                  <a:gd name="connsiteY6" fmla="*/ 567086 h 606722"/>
                  <a:gd name="connsiteX7" fmla="*/ 319537 w 580201"/>
                  <a:gd name="connsiteY7" fmla="*/ 540958 h 606722"/>
                  <a:gd name="connsiteX8" fmla="*/ 261148 w 580201"/>
                  <a:gd name="connsiteY8" fmla="*/ 509764 h 606722"/>
                  <a:gd name="connsiteX9" fmla="*/ 237383 w 580201"/>
                  <a:gd name="connsiteY9" fmla="*/ 475726 h 606722"/>
                  <a:gd name="connsiteX10" fmla="*/ 210236 w 580201"/>
                  <a:gd name="connsiteY10" fmla="*/ 461507 h 606722"/>
                  <a:gd name="connsiteX11" fmla="*/ 125145 w 580201"/>
                  <a:gd name="connsiteY11" fmla="*/ 451020 h 606722"/>
                  <a:gd name="connsiteX12" fmla="*/ 234217 w 580201"/>
                  <a:gd name="connsiteY12" fmla="*/ 244313 h 606722"/>
                  <a:gd name="connsiteX13" fmla="*/ 234217 w 580201"/>
                  <a:gd name="connsiteY13" fmla="*/ 296925 h 606722"/>
                  <a:gd name="connsiteX14" fmla="*/ 286909 w 580201"/>
                  <a:gd name="connsiteY14" fmla="*/ 244313 h 606722"/>
                  <a:gd name="connsiteX15" fmla="*/ 142006 w 580201"/>
                  <a:gd name="connsiteY15" fmla="*/ 244313 h 606722"/>
                  <a:gd name="connsiteX16" fmla="*/ 194609 w 580201"/>
                  <a:gd name="connsiteY16" fmla="*/ 296925 h 606722"/>
                  <a:gd name="connsiteX17" fmla="*/ 194609 w 580201"/>
                  <a:gd name="connsiteY17" fmla="*/ 244313 h 606722"/>
                  <a:gd name="connsiteX18" fmla="*/ 234217 w 580201"/>
                  <a:gd name="connsiteY18" fmla="*/ 152244 h 606722"/>
                  <a:gd name="connsiteX19" fmla="*/ 234217 w 580201"/>
                  <a:gd name="connsiteY19" fmla="*/ 204766 h 606722"/>
                  <a:gd name="connsiteX20" fmla="*/ 286909 w 580201"/>
                  <a:gd name="connsiteY20" fmla="*/ 204766 h 606722"/>
                  <a:gd name="connsiteX21" fmla="*/ 234217 w 580201"/>
                  <a:gd name="connsiteY21" fmla="*/ 152244 h 606722"/>
                  <a:gd name="connsiteX22" fmla="*/ 194609 w 580201"/>
                  <a:gd name="connsiteY22" fmla="*/ 152244 h 606722"/>
                  <a:gd name="connsiteX23" fmla="*/ 142006 w 580201"/>
                  <a:gd name="connsiteY23" fmla="*/ 204766 h 606722"/>
                  <a:gd name="connsiteX24" fmla="*/ 194609 w 580201"/>
                  <a:gd name="connsiteY24" fmla="*/ 204766 h 606722"/>
                  <a:gd name="connsiteX25" fmla="*/ 214457 w 580201"/>
                  <a:gd name="connsiteY25" fmla="*/ 109941 h 606722"/>
                  <a:gd name="connsiteX26" fmla="*/ 329187 w 580201"/>
                  <a:gd name="connsiteY26" fmla="*/ 224584 h 606722"/>
                  <a:gd name="connsiteX27" fmla="*/ 214457 w 580201"/>
                  <a:gd name="connsiteY27" fmla="*/ 339138 h 606722"/>
                  <a:gd name="connsiteX28" fmla="*/ 99638 w 580201"/>
                  <a:gd name="connsiteY28" fmla="*/ 224584 h 606722"/>
                  <a:gd name="connsiteX29" fmla="*/ 214457 w 580201"/>
                  <a:gd name="connsiteY29" fmla="*/ 109941 h 606722"/>
                  <a:gd name="connsiteX30" fmla="*/ 259902 w 580201"/>
                  <a:gd name="connsiteY30" fmla="*/ 39547 h 606722"/>
                  <a:gd name="connsiteX31" fmla="*/ 39608 w 580201"/>
                  <a:gd name="connsiteY31" fmla="*/ 259503 h 606722"/>
                  <a:gd name="connsiteX32" fmla="*/ 91677 w 580201"/>
                  <a:gd name="connsiteY32" fmla="*/ 390855 h 606722"/>
                  <a:gd name="connsiteX33" fmla="*/ 210503 w 580201"/>
                  <a:gd name="connsiteY33" fmla="*/ 421871 h 606722"/>
                  <a:gd name="connsiteX34" fmla="*/ 269871 w 580201"/>
                  <a:gd name="connsiteY34" fmla="*/ 453153 h 606722"/>
                  <a:gd name="connsiteX35" fmla="*/ 293636 w 580201"/>
                  <a:gd name="connsiteY35" fmla="*/ 487191 h 606722"/>
                  <a:gd name="connsiteX36" fmla="*/ 320961 w 580201"/>
                  <a:gd name="connsiteY36" fmla="*/ 501499 h 606722"/>
                  <a:gd name="connsiteX37" fmla="*/ 446017 w 580201"/>
                  <a:gd name="connsiteY37" fmla="*/ 501499 h 606722"/>
                  <a:gd name="connsiteX38" fmla="*/ 479306 w 580201"/>
                  <a:gd name="connsiteY38" fmla="*/ 468172 h 606722"/>
                  <a:gd name="connsiteX39" fmla="*/ 479306 w 580201"/>
                  <a:gd name="connsiteY39" fmla="*/ 448443 h 606722"/>
                  <a:gd name="connsiteX40" fmla="*/ 424121 w 580201"/>
                  <a:gd name="connsiteY40" fmla="*/ 448443 h 606722"/>
                  <a:gd name="connsiteX41" fmla="*/ 424121 w 580201"/>
                  <a:gd name="connsiteY41" fmla="*/ 408895 h 606722"/>
                  <a:gd name="connsiteX42" fmla="*/ 479306 w 580201"/>
                  <a:gd name="connsiteY42" fmla="*/ 408895 h 606722"/>
                  <a:gd name="connsiteX43" fmla="*/ 479306 w 580201"/>
                  <a:gd name="connsiteY43" fmla="*/ 326956 h 606722"/>
                  <a:gd name="connsiteX44" fmla="*/ 533689 w 580201"/>
                  <a:gd name="connsiteY44" fmla="*/ 326956 h 606722"/>
                  <a:gd name="connsiteX45" fmla="*/ 539564 w 580201"/>
                  <a:gd name="connsiteY45" fmla="*/ 323579 h 606722"/>
                  <a:gd name="connsiteX46" fmla="*/ 539742 w 580201"/>
                  <a:gd name="connsiteY46" fmla="*/ 317092 h 606722"/>
                  <a:gd name="connsiteX47" fmla="*/ 515799 w 580201"/>
                  <a:gd name="connsiteY47" fmla="*/ 288831 h 606722"/>
                  <a:gd name="connsiteX48" fmla="*/ 477614 w 580201"/>
                  <a:gd name="connsiteY48" fmla="*/ 226443 h 606722"/>
                  <a:gd name="connsiteX49" fmla="*/ 404361 w 580201"/>
                  <a:gd name="connsiteY49" fmla="*/ 93314 h 606722"/>
                  <a:gd name="connsiteX50" fmla="*/ 259902 w 580201"/>
                  <a:gd name="connsiteY50" fmla="*/ 39547 h 606722"/>
                  <a:gd name="connsiteX51" fmla="*/ 259902 w 580201"/>
                  <a:gd name="connsiteY51" fmla="*/ 0 h 606722"/>
                  <a:gd name="connsiteX52" fmla="*/ 430351 w 580201"/>
                  <a:gd name="connsiteY52" fmla="*/ 63454 h 606722"/>
                  <a:gd name="connsiteX53" fmla="*/ 516867 w 580201"/>
                  <a:gd name="connsiteY53" fmla="*/ 220667 h 606722"/>
                  <a:gd name="connsiteX54" fmla="*/ 543569 w 580201"/>
                  <a:gd name="connsiteY54" fmla="*/ 260570 h 606722"/>
                  <a:gd name="connsiteX55" fmla="*/ 574455 w 580201"/>
                  <a:gd name="connsiteY55" fmla="*/ 298073 h 606722"/>
                  <a:gd name="connsiteX56" fmla="*/ 573653 w 580201"/>
                  <a:gd name="connsiteY56" fmla="*/ 343753 h 606722"/>
                  <a:gd name="connsiteX57" fmla="*/ 533689 w 580201"/>
                  <a:gd name="connsiteY57" fmla="*/ 366504 h 606722"/>
                  <a:gd name="connsiteX58" fmla="*/ 518914 w 580201"/>
                  <a:gd name="connsiteY58" fmla="*/ 366504 h 606722"/>
                  <a:gd name="connsiteX59" fmla="*/ 518914 w 580201"/>
                  <a:gd name="connsiteY59" fmla="*/ 468172 h 606722"/>
                  <a:gd name="connsiteX60" fmla="*/ 446017 w 580201"/>
                  <a:gd name="connsiteY60" fmla="*/ 541047 h 606722"/>
                  <a:gd name="connsiteX61" fmla="*/ 359234 w 580201"/>
                  <a:gd name="connsiteY61" fmla="*/ 541047 h 606722"/>
                  <a:gd name="connsiteX62" fmla="*/ 359234 w 580201"/>
                  <a:gd name="connsiteY62" fmla="*/ 606722 h 606722"/>
                  <a:gd name="connsiteX63" fmla="*/ 85536 w 580201"/>
                  <a:gd name="connsiteY63" fmla="*/ 606722 h 606722"/>
                  <a:gd name="connsiteX64" fmla="*/ 85536 w 580201"/>
                  <a:gd name="connsiteY64" fmla="*/ 435201 h 606722"/>
                  <a:gd name="connsiteX65" fmla="*/ 63729 w 580201"/>
                  <a:gd name="connsiteY65" fmla="*/ 418938 h 606722"/>
                  <a:gd name="connsiteX66" fmla="*/ 0 w 580201"/>
                  <a:gd name="connsiteY66" fmla="*/ 259503 h 606722"/>
                  <a:gd name="connsiteX67" fmla="*/ 259902 w 580201"/>
                  <a:gd name="connsiteY67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580201" h="606722">
                    <a:moveTo>
                      <a:pt x="125145" y="451020"/>
                    </a:moveTo>
                    <a:lnTo>
                      <a:pt x="125145" y="492256"/>
                    </a:lnTo>
                    <a:lnTo>
                      <a:pt x="177303" y="492256"/>
                    </a:lnTo>
                    <a:lnTo>
                      <a:pt x="177303" y="531804"/>
                    </a:lnTo>
                    <a:lnTo>
                      <a:pt x="125145" y="531804"/>
                    </a:lnTo>
                    <a:lnTo>
                      <a:pt x="125145" y="567086"/>
                    </a:lnTo>
                    <a:lnTo>
                      <a:pt x="319537" y="567086"/>
                    </a:lnTo>
                    <a:lnTo>
                      <a:pt x="319537" y="540958"/>
                    </a:lnTo>
                    <a:cubicBezTo>
                      <a:pt x="296217" y="540513"/>
                      <a:pt x="274499" y="528960"/>
                      <a:pt x="261148" y="509764"/>
                    </a:cubicBezTo>
                    <a:lnTo>
                      <a:pt x="237383" y="475726"/>
                    </a:lnTo>
                    <a:cubicBezTo>
                      <a:pt x="231242" y="466928"/>
                      <a:pt x="221095" y="461596"/>
                      <a:pt x="210236" y="461507"/>
                    </a:cubicBezTo>
                    <a:cubicBezTo>
                      <a:pt x="188162" y="461329"/>
                      <a:pt x="155763" y="459374"/>
                      <a:pt x="125145" y="451020"/>
                    </a:cubicBezTo>
                    <a:close/>
                    <a:moveTo>
                      <a:pt x="234217" y="244313"/>
                    </a:moveTo>
                    <a:lnTo>
                      <a:pt x="234217" y="296925"/>
                    </a:lnTo>
                    <a:cubicBezTo>
                      <a:pt x="259762" y="289904"/>
                      <a:pt x="279877" y="269819"/>
                      <a:pt x="286909" y="244313"/>
                    </a:cubicBezTo>
                    <a:close/>
                    <a:moveTo>
                      <a:pt x="142006" y="244313"/>
                    </a:moveTo>
                    <a:cubicBezTo>
                      <a:pt x="148948" y="269819"/>
                      <a:pt x="169064" y="289904"/>
                      <a:pt x="194609" y="296925"/>
                    </a:cubicBezTo>
                    <a:lnTo>
                      <a:pt x="194609" y="244313"/>
                    </a:lnTo>
                    <a:close/>
                    <a:moveTo>
                      <a:pt x="234217" y="152244"/>
                    </a:moveTo>
                    <a:lnTo>
                      <a:pt x="234217" y="204766"/>
                    </a:lnTo>
                    <a:lnTo>
                      <a:pt x="286909" y="204766"/>
                    </a:lnTo>
                    <a:cubicBezTo>
                      <a:pt x="279877" y="179260"/>
                      <a:pt x="259762" y="159176"/>
                      <a:pt x="234217" y="152244"/>
                    </a:cubicBezTo>
                    <a:close/>
                    <a:moveTo>
                      <a:pt x="194609" y="152244"/>
                    </a:moveTo>
                    <a:cubicBezTo>
                      <a:pt x="169064" y="159176"/>
                      <a:pt x="148948" y="179260"/>
                      <a:pt x="142006" y="204766"/>
                    </a:cubicBezTo>
                    <a:lnTo>
                      <a:pt x="194609" y="204766"/>
                    </a:lnTo>
                    <a:close/>
                    <a:moveTo>
                      <a:pt x="214457" y="109941"/>
                    </a:moveTo>
                    <a:cubicBezTo>
                      <a:pt x="277652" y="109941"/>
                      <a:pt x="329187" y="161397"/>
                      <a:pt x="329187" y="224584"/>
                    </a:cubicBezTo>
                    <a:cubicBezTo>
                      <a:pt x="329187" y="287682"/>
                      <a:pt x="277652" y="339138"/>
                      <a:pt x="214457" y="339138"/>
                    </a:cubicBezTo>
                    <a:cubicBezTo>
                      <a:pt x="151173" y="339138"/>
                      <a:pt x="99638" y="287682"/>
                      <a:pt x="99638" y="224584"/>
                    </a:cubicBezTo>
                    <a:cubicBezTo>
                      <a:pt x="99638" y="161397"/>
                      <a:pt x="151173" y="109941"/>
                      <a:pt x="214457" y="109941"/>
                    </a:cubicBezTo>
                    <a:close/>
                    <a:moveTo>
                      <a:pt x="259902" y="39547"/>
                    </a:moveTo>
                    <a:cubicBezTo>
                      <a:pt x="138407" y="39547"/>
                      <a:pt x="39608" y="138195"/>
                      <a:pt x="39608" y="259503"/>
                    </a:cubicBezTo>
                    <a:cubicBezTo>
                      <a:pt x="39608" y="308649"/>
                      <a:pt x="59546" y="359039"/>
                      <a:pt x="91677" y="390855"/>
                    </a:cubicBezTo>
                    <a:cubicBezTo>
                      <a:pt x="110904" y="409873"/>
                      <a:pt x="155318" y="421515"/>
                      <a:pt x="210503" y="421871"/>
                    </a:cubicBezTo>
                    <a:cubicBezTo>
                      <a:pt x="234179" y="422048"/>
                      <a:pt x="256342" y="433779"/>
                      <a:pt x="269871" y="453153"/>
                    </a:cubicBezTo>
                    <a:lnTo>
                      <a:pt x="293636" y="487191"/>
                    </a:lnTo>
                    <a:cubicBezTo>
                      <a:pt x="299866" y="496167"/>
                      <a:pt x="310102" y="501499"/>
                      <a:pt x="320961" y="501499"/>
                    </a:cubicBezTo>
                    <a:lnTo>
                      <a:pt x="446017" y="501499"/>
                    </a:lnTo>
                    <a:cubicBezTo>
                      <a:pt x="464352" y="501499"/>
                      <a:pt x="479306" y="486569"/>
                      <a:pt x="479306" y="468172"/>
                    </a:cubicBezTo>
                    <a:lnTo>
                      <a:pt x="479306" y="448443"/>
                    </a:lnTo>
                    <a:lnTo>
                      <a:pt x="424121" y="448443"/>
                    </a:lnTo>
                    <a:lnTo>
                      <a:pt x="424121" y="408895"/>
                    </a:lnTo>
                    <a:lnTo>
                      <a:pt x="479306" y="408895"/>
                    </a:lnTo>
                    <a:lnTo>
                      <a:pt x="479306" y="326956"/>
                    </a:lnTo>
                    <a:lnTo>
                      <a:pt x="533689" y="326956"/>
                    </a:lnTo>
                    <a:cubicBezTo>
                      <a:pt x="537071" y="326956"/>
                      <a:pt x="538852" y="324824"/>
                      <a:pt x="539564" y="323579"/>
                    </a:cubicBezTo>
                    <a:cubicBezTo>
                      <a:pt x="540276" y="322424"/>
                      <a:pt x="541255" y="319936"/>
                      <a:pt x="539742" y="317092"/>
                    </a:cubicBezTo>
                    <a:cubicBezTo>
                      <a:pt x="533956" y="306605"/>
                      <a:pt x="525144" y="297985"/>
                      <a:pt x="515799" y="288831"/>
                    </a:cubicBezTo>
                    <a:cubicBezTo>
                      <a:pt x="499955" y="273278"/>
                      <a:pt x="481976" y="255682"/>
                      <a:pt x="477614" y="226443"/>
                    </a:cubicBezTo>
                    <a:cubicBezTo>
                      <a:pt x="470138" y="174987"/>
                      <a:pt x="444059" y="127708"/>
                      <a:pt x="404361" y="93314"/>
                    </a:cubicBezTo>
                    <a:cubicBezTo>
                      <a:pt x="364308" y="58655"/>
                      <a:pt x="313040" y="39547"/>
                      <a:pt x="259902" y="39547"/>
                    </a:cubicBezTo>
                    <a:close/>
                    <a:moveTo>
                      <a:pt x="259902" y="0"/>
                    </a:moveTo>
                    <a:cubicBezTo>
                      <a:pt x="322563" y="0"/>
                      <a:pt x="383088" y="22573"/>
                      <a:pt x="430351" y="63454"/>
                    </a:cubicBezTo>
                    <a:cubicBezTo>
                      <a:pt x="477169" y="104068"/>
                      <a:pt x="507966" y="159879"/>
                      <a:pt x="516867" y="220667"/>
                    </a:cubicBezTo>
                    <a:cubicBezTo>
                      <a:pt x="519181" y="236752"/>
                      <a:pt x="529951" y="247239"/>
                      <a:pt x="543569" y="260570"/>
                    </a:cubicBezTo>
                    <a:cubicBezTo>
                      <a:pt x="554072" y="270790"/>
                      <a:pt x="565910" y="282432"/>
                      <a:pt x="574455" y="298073"/>
                    </a:cubicBezTo>
                    <a:cubicBezTo>
                      <a:pt x="582376" y="312559"/>
                      <a:pt x="582109" y="329623"/>
                      <a:pt x="573653" y="343753"/>
                    </a:cubicBezTo>
                    <a:cubicBezTo>
                      <a:pt x="565198" y="357972"/>
                      <a:pt x="550245" y="366504"/>
                      <a:pt x="533689" y="366504"/>
                    </a:cubicBezTo>
                    <a:lnTo>
                      <a:pt x="518914" y="366504"/>
                    </a:lnTo>
                    <a:lnTo>
                      <a:pt x="518914" y="468172"/>
                    </a:lnTo>
                    <a:cubicBezTo>
                      <a:pt x="518914" y="508342"/>
                      <a:pt x="486248" y="541047"/>
                      <a:pt x="446017" y="541047"/>
                    </a:cubicBezTo>
                    <a:lnTo>
                      <a:pt x="359234" y="541047"/>
                    </a:lnTo>
                    <a:lnTo>
                      <a:pt x="359234" y="606722"/>
                    </a:lnTo>
                    <a:lnTo>
                      <a:pt x="85536" y="606722"/>
                    </a:lnTo>
                    <a:lnTo>
                      <a:pt x="85536" y="435201"/>
                    </a:lnTo>
                    <a:cubicBezTo>
                      <a:pt x="77436" y="430580"/>
                      <a:pt x="70049" y="425248"/>
                      <a:pt x="63729" y="418938"/>
                    </a:cubicBezTo>
                    <a:cubicBezTo>
                      <a:pt x="23854" y="379301"/>
                      <a:pt x="0" y="319758"/>
                      <a:pt x="0" y="259503"/>
                    </a:cubicBezTo>
                    <a:cubicBezTo>
                      <a:pt x="0" y="116421"/>
                      <a:pt x="116600" y="0"/>
                      <a:pt x="2599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lIns="243785" tIns="121892" rIns="243785" bIns="121892" anchor="ctr">
                <a:normAutofit fontScale="325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Text5">
                <a:extLst>
                  <a:ext uri="{FF2B5EF4-FFF2-40B4-BE49-F238E27FC236}">
                    <a16:creationId xmlns:a16="http://schemas.microsoft.com/office/drawing/2014/main" id="{41CA4F65-5B9D-498E-83DD-823226FB9E84}"/>
                  </a:ext>
                </a:extLst>
              </p:cNvPr>
              <p:cNvSpPr/>
              <p:nvPr/>
            </p:nvSpPr>
            <p:spPr bwMode="auto">
              <a:xfrm>
                <a:off x="8431445" y="5169372"/>
                <a:ext cx="3087455" cy="6600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zh-CN" altLang="en-US" sz="1200" dirty="0"/>
                  <a:t>确保与旧系统兼容，测试新功能</a:t>
                </a:r>
                <a:endParaRPr lang="en-US" dirty="0"/>
              </a:p>
            </p:txBody>
          </p:sp>
          <p:sp>
            <p:nvSpPr>
              <p:cNvPr id="33" name="Bullet5">
                <a:extLst>
                  <a:ext uri="{FF2B5EF4-FFF2-40B4-BE49-F238E27FC236}">
                    <a16:creationId xmlns:a16="http://schemas.microsoft.com/office/drawing/2014/main" id="{031BDB1C-3702-4A7E-A4D8-FCEDED690BC7}"/>
                  </a:ext>
                </a:extLst>
              </p:cNvPr>
              <p:cNvSpPr txBox="1"/>
              <p:nvPr/>
            </p:nvSpPr>
            <p:spPr bwMode="auto">
              <a:xfrm>
                <a:off x="8431445" y="4563842"/>
                <a:ext cx="3087455" cy="6055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 b="1">
                    <a:solidFill>
                      <a:schemeClr val="accent2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>
                    <a:solidFill>
                      <a:schemeClr val="tx1"/>
                    </a:solidFill>
                  </a:rPr>
                  <a:t>兼容性调整与测试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数据迁移与兼容性问题</a:t>
            </a:r>
            <a:endParaRPr lang="en-US" dirty="0"/>
          </a:p>
        </p:txBody>
      </p:sp>
      <p:grpSp>
        <p:nvGrpSpPr>
          <p:cNvPr id="30" name="74fe843a-2f8e-4e47-a1fe-fe567c8132c6.source.4.zh-Hans.pptx">
            <a:extLst>
              <a:ext uri="{FF2B5EF4-FFF2-40B4-BE49-F238E27FC236}">
                <a16:creationId xmlns:a16="http://schemas.microsoft.com/office/drawing/2014/main" id="{F3385C53-356C-6F36-B7CF-FCDC1A976F95}"/>
              </a:ext>
            </a:extLst>
          </p:cNvPr>
          <p:cNvGrpSpPr/>
          <p:nvPr/>
        </p:nvGrpSpPr>
        <p:grpSpPr>
          <a:xfrm>
            <a:off x="660400" y="1193801"/>
            <a:ext cx="10858500" cy="4876799"/>
            <a:chOff x="660400" y="1257300"/>
            <a:chExt cx="10858500" cy="4876799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151AE33-5570-51DE-132E-5E6EE91B1E43}"/>
                </a:ext>
              </a:extLst>
            </p:cNvPr>
            <p:cNvGrpSpPr/>
            <p:nvPr/>
          </p:nvGrpSpPr>
          <p:grpSpPr>
            <a:xfrm>
              <a:off x="4520451" y="2405982"/>
              <a:ext cx="3154491" cy="3141152"/>
              <a:chOff x="4520451" y="2405982"/>
              <a:chExt cx="3154491" cy="3141152"/>
            </a:xfrm>
          </p:grpSpPr>
          <p:sp>
            <p:nvSpPr>
              <p:cNvPr id="12" name="ïŝļíḋê">
                <a:extLst>
                  <a:ext uri="{FF2B5EF4-FFF2-40B4-BE49-F238E27FC236}">
                    <a16:creationId xmlns:a16="http://schemas.microsoft.com/office/drawing/2014/main" id="{B1260B23-C9DD-A578-7F2D-2D745CD9C5EA}"/>
                  </a:ext>
                </a:extLst>
              </p:cNvPr>
              <p:cNvSpPr/>
              <p:nvPr/>
            </p:nvSpPr>
            <p:spPr bwMode="auto">
              <a:xfrm rot="2520000">
                <a:off x="5557785" y="2405982"/>
                <a:ext cx="1657168" cy="1093216"/>
              </a:xfrm>
              <a:prstGeom prst="bentArrow">
                <a:avLst>
                  <a:gd name="adj1" fmla="val 51385"/>
                  <a:gd name="adj2" fmla="val 44445"/>
                  <a:gd name="adj3" fmla="val 50000"/>
                  <a:gd name="adj4" fmla="val 67108"/>
                </a:avLst>
              </a:prstGeom>
              <a:solidFill>
                <a:schemeClr val="tx2">
                  <a:alpha val="1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" name="iṧlïḋê">
                <a:extLst>
                  <a:ext uri="{FF2B5EF4-FFF2-40B4-BE49-F238E27FC236}">
                    <a16:creationId xmlns:a16="http://schemas.microsoft.com/office/drawing/2014/main" id="{32396B90-6926-C11B-AAE1-E7FEA10F4C39}"/>
                  </a:ext>
                </a:extLst>
              </p:cNvPr>
              <p:cNvSpPr/>
              <p:nvPr/>
            </p:nvSpPr>
            <p:spPr bwMode="auto">
              <a:xfrm rot="18720000" flipH="1" flipV="1">
                <a:off x="6299750" y="3719845"/>
                <a:ext cx="1657168" cy="1093216"/>
              </a:xfrm>
              <a:prstGeom prst="bentArrow">
                <a:avLst>
                  <a:gd name="adj1" fmla="val 51385"/>
                  <a:gd name="adj2" fmla="val 44445"/>
                  <a:gd name="adj3" fmla="val 50000"/>
                  <a:gd name="adj4" fmla="val 67108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" name="ïŝľîḋê">
                <a:extLst>
                  <a:ext uri="{FF2B5EF4-FFF2-40B4-BE49-F238E27FC236}">
                    <a16:creationId xmlns:a16="http://schemas.microsoft.com/office/drawing/2014/main" id="{AA328787-D199-2C1C-F6B2-D3B21A466B8C}"/>
                  </a:ext>
                </a:extLst>
              </p:cNvPr>
              <p:cNvSpPr/>
              <p:nvPr/>
            </p:nvSpPr>
            <p:spPr bwMode="auto">
              <a:xfrm rot="2520000" flipH="1" flipV="1">
                <a:off x="4989470" y="4453918"/>
                <a:ext cx="1657168" cy="1093216"/>
              </a:xfrm>
              <a:prstGeom prst="bentArrow">
                <a:avLst>
                  <a:gd name="adj1" fmla="val 51385"/>
                  <a:gd name="adj2" fmla="val 44445"/>
                  <a:gd name="adj3" fmla="val 50000"/>
                  <a:gd name="adj4" fmla="val 67108"/>
                </a:avLst>
              </a:prstGeom>
              <a:solidFill>
                <a:schemeClr val="tx2">
                  <a:alpha val="1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" name="îsḻíḋè">
                <a:extLst>
                  <a:ext uri="{FF2B5EF4-FFF2-40B4-BE49-F238E27FC236}">
                    <a16:creationId xmlns:a16="http://schemas.microsoft.com/office/drawing/2014/main" id="{1FAD85AA-F499-1119-14FC-30E468C97488}"/>
                  </a:ext>
                </a:extLst>
              </p:cNvPr>
              <p:cNvSpPr/>
              <p:nvPr/>
            </p:nvSpPr>
            <p:spPr bwMode="auto">
              <a:xfrm rot="18720000">
                <a:off x="4238475" y="3139692"/>
                <a:ext cx="1657168" cy="1093216"/>
              </a:xfrm>
              <a:prstGeom prst="bentArrow">
                <a:avLst>
                  <a:gd name="adj1" fmla="val 51385"/>
                  <a:gd name="adj2" fmla="val 44445"/>
                  <a:gd name="adj3" fmla="val 50000"/>
                  <a:gd name="adj4" fmla="val 67108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2D3C3B3-58EA-D622-FABC-AC3F9CCCAE14}"/>
                </a:ext>
              </a:extLst>
            </p:cNvPr>
            <p:cNvGrpSpPr/>
            <p:nvPr/>
          </p:nvGrpSpPr>
          <p:grpSpPr>
            <a:xfrm>
              <a:off x="1270367" y="2113508"/>
              <a:ext cx="5355157" cy="2390879"/>
              <a:chOff x="1270367" y="2113508"/>
              <a:chExt cx="5355157" cy="2390879"/>
            </a:xfrm>
          </p:grpSpPr>
          <p:sp>
            <p:nvSpPr>
              <p:cNvPr id="16" name="PictureMisc">
                <a:extLst>
                  <a:ext uri="{FF2B5EF4-FFF2-40B4-BE49-F238E27FC236}">
                    <a16:creationId xmlns:a16="http://schemas.microsoft.com/office/drawing/2014/main" id="{D224F1E4-01B3-F15E-A948-4A7827FE4BEF}"/>
                  </a:ext>
                </a:extLst>
              </p:cNvPr>
              <p:cNvSpPr/>
              <p:nvPr/>
            </p:nvSpPr>
            <p:spPr bwMode="auto">
              <a:xfrm>
                <a:off x="5569868" y="3448731"/>
                <a:ext cx="1055656" cy="1055656"/>
              </a:xfrm>
              <a:prstGeom prst="ellipse">
                <a:avLst/>
              </a:prstGeom>
              <a:blipFill>
                <a:blip r:embed="rId2"/>
                <a:srcRect/>
                <a:stretch>
                  <a:fillRect l="-21270" t="3858" r="-33308" b="-3858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Number1">
                <a:extLst>
                  <a:ext uri="{FF2B5EF4-FFF2-40B4-BE49-F238E27FC236}">
                    <a16:creationId xmlns:a16="http://schemas.microsoft.com/office/drawing/2014/main" id="{AB2E583F-8404-A6EC-75FE-51C6B72E24F2}"/>
                  </a:ext>
                </a:extLst>
              </p:cNvPr>
              <p:cNvSpPr txBox="1"/>
              <p:nvPr/>
            </p:nvSpPr>
            <p:spPr>
              <a:xfrm>
                <a:off x="5037292" y="3061122"/>
                <a:ext cx="527709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 algn="ctr"/>
                <a:r>
                  <a:rPr lang="en-US" sz="2400" dirty="0">
                    <a:solidFill>
                      <a:srgbClr val="FFFFFF"/>
                    </a:solidFill>
                  </a:rPr>
                  <a:t>01</a:t>
                </a:r>
              </a:p>
            </p:txBody>
          </p:sp>
          <p:sp>
            <p:nvSpPr>
              <p:cNvPr id="4" name="Bullet1">
                <a:extLst>
                  <a:ext uri="{FF2B5EF4-FFF2-40B4-BE49-F238E27FC236}">
                    <a16:creationId xmlns:a16="http://schemas.microsoft.com/office/drawing/2014/main" id="{82CF5913-BF4B-67A5-D26E-F604AA3E1933}"/>
                  </a:ext>
                </a:extLst>
              </p:cNvPr>
              <p:cNvSpPr txBox="1"/>
              <p:nvPr/>
            </p:nvSpPr>
            <p:spPr>
              <a:xfrm>
                <a:off x="1270367" y="2113508"/>
                <a:ext cx="3011174" cy="5304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marL="0" marR="0" lvl="0" indent="0" algn="r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数据迁移流程</a:t>
                </a:r>
                <a:endParaRPr lang="en-US" dirty="0"/>
              </a:p>
            </p:txBody>
          </p:sp>
          <p:sp>
            <p:nvSpPr>
              <p:cNvPr id="5" name="Text1">
                <a:extLst>
                  <a:ext uri="{FF2B5EF4-FFF2-40B4-BE49-F238E27FC236}">
                    <a16:creationId xmlns:a16="http://schemas.microsoft.com/office/drawing/2014/main" id="{8829D761-8D73-2905-AA08-98DE88AAE4CA}"/>
                  </a:ext>
                </a:extLst>
              </p:cNvPr>
              <p:cNvSpPr txBox="1"/>
              <p:nvPr/>
            </p:nvSpPr>
            <p:spPr>
              <a:xfrm>
                <a:off x="1270367" y="2643981"/>
                <a:ext cx="3011174" cy="9358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marL="0" marR="0" lvl="0" indent="0" algn="r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详述迁移步骤，确保数据平滑过渡</a:t>
                </a:r>
                <a:endParaRPr lang="en-US" dirty="0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387DECE5-5BB1-33A5-BF8D-62A8510C7FC5}"/>
                </a:ext>
              </a:extLst>
            </p:cNvPr>
            <p:cNvGrpSpPr/>
            <p:nvPr/>
          </p:nvGrpSpPr>
          <p:grpSpPr>
            <a:xfrm>
              <a:off x="6471952" y="2113508"/>
              <a:ext cx="4364932" cy="1466288"/>
              <a:chOff x="6471952" y="2113508"/>
              <a:chExt cx="4364932" cy="1466288"/>
            </a:xfrm>
          </p:grpSpPr>
          <p:sp>
            <p:nvSpPr>
              <p:cNvPr id="17" name="Number2">
                <a:extLst>
                  <a:ext uri="{FF2B5EF4-FFF2-40B4-BE49-F238E27FC236}">
                    <a16:creationId xmlns:a16="http://schemas.microsoft.com/office/drawing/2014/main" id="{9692E086-6E00-01E8-3C7C-C77662A89CF3}"/>
                  </a:ext>
                </a:extLst>
              </p:cNvPr>
              <p:cNvSpPr txBox="1"/>
              <p:nvPr/>
            </p:nvSpPr>
            <p:spPr>
              <a:xfrm>
                <a:off x="6471952" y="2895364"/>
                <a:ext cx="527709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 algn="ctr"/>
                <a:r>
                  <a:rPr lang="en-US" sz="2400" dirty="0"/>
                  <a:t>02</a:t>
                </a:r>
              </a:p>
            </p:txBody>
          </p:sp>
          <p:sp>
            <p:nvSpPr>
              <p:cNvPr id="8" name="Bullet2">
                <a:extLst>
                  <a:ext uri="{FF2B5EF4-FFF2-40B4-BE49-F238E27FC236}">
                    <a16:creationId xmlns:a16="http://schemas.microsoft.com/office/drawing/2014/main" id="{6FE2B46B-18F0-7EDC-0B4A-C74E658B02CB}"/>
                  </a:ext>
                </a:extLst>
              </p:cNvPr>
              <p:cNvSpPr txBox="1"/>
              <p:nvPr/>
            </p:nvSpPr>
            <p:spPr>
              <a:xfrm>
                <a:off x="7825710" y="2113508"/>
                <a:ext cx="3011174" cy="5304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迁移注意事项</a:t>
                </a:r>
                <a:endParaRPr lang="en-US" dirty="0"/>
              </a:p>
            </p:txBody>
          </p:sp>
          <p:sp>
            <p:nvSpPr>
              <p:cNvPr id="9" name="Text2">
                <a:extLst>
                  <a:ext uri="{FF2B5EF4-FFF2-40B4-BE49-F238E27FC236}">
                    <a16:creationId xmlns:a16="http://schemas.microsoft.com/office/drawing/2014/main" id="{FA85B088-7078-82A2-54A1-92247569A0DF}"/>
                  </a:ext>
                </a:extLst>
              </p:cNvPr>
              <p:cNvSpPr txBox="1"/>
              <p:nvPr/>
            </p:nvSpPr>
            <p:spPr>
              <a:xfrm>
                <a:off x="7825710" y="2643981"/>
                <a:ext cx="3011174" cy="9358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介绍迁移过程中需留意的关键点</a:t>
                </a:r>
                <a:endParaRPr lang="en-US" dirty="0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7062D0D6-397B-9866-C07C-BF5E12CB9060}"/>
                </a:ext>
              </a:extLst>
            </p:cNvPr>
            <p:cNvGrpSpPr/>
            <p:nvPr/>
          </p:nvGrpSpPr>
          <p:grpSpPr>
            <a:xfrm>
              <a:off x="6625524" y="4304310"/>
              <a:ext cx="4211360" cy="1829789"/>
              <a:chOff x="6625524" y="4304310"/>
              <a:chExt cx="4211360" cy="1829789"/>
            </a:xfrm>
          </p:grpSpPr>
          <p:sp>
            <p:nvSpPr>
              <p:cNvPr id="20" name="Number3">
                <a:extLst>
                  <a:ext uri="{FF2B5EF4-FFF2-40B4-BE49-F238E27FC236}">
                    <a16:creationId xmlns:a16="http://schemas.microsoft.com/office/drawing/2014/main" id="{154D15BF-BFD2-547C-BA3A-88D67C43CB79}"/>
                  </a:ext>
                </a:extLst>
              </p:cNvPr>
              <p:cNvSpPr txBox="1"/>
              <p:nvPr/>
            </p:nvSpPr>
            <p:spPr>
              <a:xfrm>
                <a:off x="6625524" y="4304310"/>
                <a:ext cx="527709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 algn="ctr"/>
                <a:r>
                  <a:rPr lang="en-US" sz="2400">
                    <a:solidFill>
                      <a:srgbClr val="FFFFFF"/>
                    </a:solidFill>
                  </a:rPr>
                  <a:t>03</a:t>
                </a:r>
              </a:p>
            </p:txBody>
          </p:sp>
          <p:sp>
            <p:nvSpPr>
              <p:cNvPr id="10" name="Bullet3">
                <a:extLst>
                  <a:ext uri="{FF2B5EF4-FFF2-40B4-BE49-F238E27FC236}">
                    <a16:creationId xmlns:a16="http://schemas.microsoft.com/office/drawing/2014/main" id="{C4FA1F31-4C34-9EE6-0E18-2E44CA734599}"/>
                  </a:ext>
                </a:extLst>
              </p:cNvPr>
              <p:cNvSpPr txBox="1"/>
              <p:nvPr/>
            </p:nvSpPr>
            <p:spPr>
              <a:xfrm>
                <a:off x="7825710" y="4667811"/>
                <a:ext cx="3011174" cy="5304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兼容性问题解析</a:t>
                </a:r>
                <a:endParaRPr lang="en-US" dirty="0"/>
              </a:p>
            </p:txBody>
          </p:sp>
          <p:sp>
            <p:nvSpPr>
              <p:cNvPr id="11" name="Text3">
                <a:extLst>
                  <a:ext uri="{FF2B5EF4-FFF2-40B4-BE49-F238E27FC236}">
                    <a16:creationId xmlns:a16="http://schemas.microsoft.com/office/drawing/2014/main" id="{5EF55A2A-EDF1-E98F-B5EF-A4B4D0F22E11}"/>
                  </a:ext>
                </a:extLst>
              </p:cNvPr>
              <p:cNvSpPr txBox="1"/>
              <p:nvPr/>
            </p:nvSpPr>
            <p:spPr>
              <a:xfrm>
                <a:off x="7825710" y="5198284"/>
                <a:ext cx="3011174" cy="9358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分析Office 2010与2016间的兼容差异</a:t>
                </a:r>
                <a:endParaRPr lang="en-US" dirty="0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3C5CDB51-DEF9-35FE-09C9-6ECED3C2FFBF}"/>
                </a:ext>
              </a:extLst>
            </p:cNvPr>
            <p:cNvGrpSpPr/>
            <p:nvPr/>
          </p:nvGrpSpPr>
          <p:grpSpPr>
            <a:xfrm>
              <a:off x="1270367" y="4481908"/>
              <a:ext cx="4455106" cy="1652191"/>
              <a:chOff x="1270367" y="4481908"/>
              <a:chExt cx="4455106" cy="1652191"/>
            </a:xfrm>
          </p:grpSpPr>
          <p:sp>
            <p:nvSpPr>
              <p:cNvPr id="19" name="Number4">
                <a:extLst>
                  <a:ext uri="{FF2B5EF4-FFF2-40B4-BE49-F238E27FC236}">
                    <a16:creationId xmlns:a16="http://schemas.microsoft.com/office/drawing/2014/main" id="{F836E3CA-572D-39BE-A56A-45E6DE066AA6}"/>
                  </a:ext>
                </a:extLst>
              </p:cNvPr>
              <p:cNvSpPr txBox="1"/>
              <p:nvPr/>
            </p:nvSpPr>
            <p:spPr>
              <a:xfrm>
                <a:off x="5197764" y="4481908"/>
                <a:ext cx="527709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 algn="ctr"/>
                <a:r>
                  <a:rPr lang="en-US" sz="2400"/>
                  <a:t>04</a:t>
                </a:r>
              </a:p>
            </p:txBody>
          </p:sp>
          <p:sp>
            <p:nvSpPr>
              <p:cNvPr id="6" name="Bullet4">
                <a:extLst>
                  <a:ext uri="{FF2B5EF4-FFF2-40B4-BE49-F238E27FC236}">
                    <a16:creationId xmlns:a16="http://schemas.microsoft.com/office/drawing/2014/main" id="{2CA90085-1B0B-A047-E07A-96FF03176239}"/>
                  </a:ext>
                </a:extLst>
              </p:cNvPr>
              <p:cNvSpPr txBox="1"/>
              <p:nvPr/>
            </p:nvSpPr>
            <p:spPr>
              <a:xfrm>
                <a:off x="1270367" y="4667811"/>
                <a:ext cx="3011174" cy="5304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marL="0" marR="0" lvl="0" indent="0" algn="r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解决方案与建议</a:t>
                </a:r>
                <a:endParaRPr lang="en-US" dirty="0"/>
              </a:p>
            </p:txBody>
          </p:sp>
          <p:sp>
            <p:nvSpPr>
              <p:cNvPr id="7" name="Text4">
                <a:extLst>
                  <a:ext uri="{FF2B5EF4-FFF2-40B4-BE49-F238E27FC236}">
                    <a16:creationId xmlns:a16="http://schemas.microsoft.com/office/drawing/2014/main" id="{9A32DFB4-5F79-1D0B-9C3C-306DE54D7D9D}"/>
                  </a:ext>
                </a:extLst>
              </p:cNvPr>
              <p:cNvSpPr txBox="1"/>
              <p:nvPr/>
            </p:nvSpPr>
            <p:spPr>
              <a:xfrm>
                <a:off x="1270367" y="5198284"/>
                <a:ext cx="3011174" cy="9358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marL="0" marR="0" lvl="0" indent="0" algn="r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提供解决兼容性问题及优化建议</a:t>
                </a:r>
                <a:endParaRPr lang="en-US" dirty="0"/>
              </a:p>
            </p:txBody>
          </p:sp>
        </p:grpSp>
        <p:sp>
          <p:nvSpPr>
            <p:cNvPr id="22" name="Title">
              <a:extLst>
                <a:ext uri="{FF2B5EF4-FFF2-40B4-BE49-F238E27FC236}">
                  <a16:creationId xmlns:a16="http://schemas.microsoft.com/office/drawing/2014/main" id="{1E846117-61D6-4059-DC43-FD16256DF3B0}"/>
                </a:ext>
              </a:extLst>
            </p:cNvPr>
            <p:cNvSpPr txBox="1"/>
            <p:nvPr/>
          </p:nvSpPr>
          <p:spPr>
            <a:xfrm>
              <a:off x="660400" y="1257300"/>
              <a:ext cx="10858500" cy="639181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从旧版本到新版本的平滑过渡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遇到问题时的求助途径</a:t>
            </a:r>
            <a:endParaRPr lang="en-US" dirty="0"/>
          </a:p>
        </p:txBody>
      </p:sp>
      <p:grpSp>
        <p:nvGrpSpPr>
          <p:cNvPr id="9" name="31e8c759-75a2-49fe-b726-a8110144c012.source.5.zh-Hans.pptx">
            <a:extLst>
              <a:ext uri="{FF2B5EF4-FFF2-40B4-BE49-F238E27FC236}">
                <a16:creationId xmlns:a16="http://schemas.microsoft.com/office/drawing/2014/main" id="{4AEEB956-2552-BE0A-8158-CE419DF6CE03}"/>
              </a:ext>
            </a:extLst>
          </p:cNvPr>
          <p:cNvGrpSpPr/>
          <p:nvPr/>
        </p:nvGrpSpPr>
        <p:grpSpPr>
          <a:xfrm>
            <a:off x="671512" y="1130299"/>
            <a:ext cx="10848976" cy="4967652"/>
            <a:chOff x="671512" y="1130299"/>
            <a:chExt cx="10848976" cy="4967652"/>
          </a:xfrm>
        </p:grpSpPr>
        <p:cxnSp>
          <p:nvCxnSpPr>
            <p:cNvPr id="17" name="ïṧḻiḍe">
              <a:extLst>
                <a:ext uri="{FF2B5EF4-FFF2-40B4-BE49-F238E27FC236}">
                  <a16:creationId xmlns:a16="http://schemas.microsoft.com/office/drawing/2014/main" id="{BDF29532-E63D-432B-BA38-6716308DDA12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rot="5400000" flipH="1" flipV="1">
              <a:off x="3030951" y="1877122"/>
              <a:ext cx="702310" cy="3254821"/>
            </a:xfrm>
            <a:prstGeom prst="bentConnector3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isḻídè">
              <a:extLst>
                <a:ext uri="{FF2B5EF4-FFF2-40B4-BE49-F238E27FC236}">
                  <a16:creationId xmlns:a16="http://schemas.microsoft.com/office/drawing/2014/main" id="{D6BA2546-7D97-472F-9A11-E6FB450F5D3C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rot="16200000" flipH="1">
              <a:off x="6280905" y="1881988"/>
              <a:ext cx="702310" cy="3245087"/>
            </a:xfrm>
            <a:prstGeom prst="bentConnector3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iS1iḑè">
              <a:extLst>
                <a:ext uri="{FF2B5EF4-FFF2-40B4-BE49-F238E27FC236}">
                  <a16:creationId xmlns:a16="http://schemas.microsoft.com/office/drawing/2014/main" id="{234D01D9-691C-4E89-A64E-2E71CE5CF95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 rot="5400000">
              <a:off x="4101578" y="2976322"/>
              <a:ext cx="730885" cy="1084995"/>
            </a:xfrm>
            <a:prstGeom prst="bentConnector3">
              <a:avLst>
                <a:gd name="adj1" fmla="val 46949"/>
              </a:avLst>
            </a:prstGeom>
            <a:ln w="1270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íSlíḑe">
              <a:extLst>
                <a:ext uri="{FF2B5EF4-FFF2-40B4-BE49-F238E27FC236}">
                  <a16:creationId xmlns:a16="http://schemas.microsoft.com/office/drawing/2014/main" id="{D8C4B729-1349-4897-ADA8-5E351EA9C4E8}"/>
                </a:ext>
              </a:extLst>
            </p:cNvPr>
            <p:cNvCxnSpPr>
              <a:cxnSpLocks/>
              <a:endCxn id="24" idx="7"/>
            </p:cNvCxnSpPr>
            <p:nvPr/>
          </p:nvCxnSpPr>
          <p:spPr>
            <a:xfrm rot="16200000" flipH="1">
              <a:off x="5249214" y="2960571"/>
              <a:ext cx="709005" cy="1094615"/>
            </a:xfrm>
            <a:prstGeom prst="bentConnector3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î$ľiḍê">
              <a:extLst>
                <a:ext uri="{FF2B5EF4-FFF2-40B4-BE49-F238E27FC236}">
                  <a16:creationId xmlns:a16="http://schemas.microsoft.com/office/drawing/2014/main" id="{5A757FF2-A390-45F4-A6DE-18DC862EF846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10434005" y="3153378"/>
              <a:ext cx="0" cy="702309"/>
            </a:xfrm>
            <a:prstGeom prst="line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îṩḷidê">
              <a:extLst>
                <a:ext uri="{FF2B5EF4-FFF2-40B4-BE49-F238E27FC236}">
                  <a16:creationId xmlns:a16="http://schemas.microsoft.com/office/drawing/2014/main" id="{72FE379E-EC3F-422B-9061-A69D0D279C39}"/>
                </a:ext>
              </a:extLst>
            </p:cNvPr>
            <p:cNvSpPr/>
            <p:nvPr/>
          </p:nvSpPr>
          <p:spPr bwMode="auto">
            <a:xfrm>
              <a:off x="1731836" y="3855687"/>
              <a:ext cx="45719" cy="45719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3" name="ïṩ1îdé">
              <a:extLst>
                <a:ext uri="{FF2B5EF4-FFF2-40B4-BE49-F238E27FC236}">
                  <a16:creationId xmlns:a16="http://schemas.microsoft.com/office/drawing/2014/main" id="{9FBCDE46-2CE3-4567-8208-E98DA6D4E8D8}"/>
                </a:ext>
              </a:extLst>
            </p:cNvPr>
            <p:cNvSpPr/>
            <p:nvPr/>
          </p:nvSpPr>
          <p:spPr bwMode="auto">
            <a:xfrm>
              <a:off x="3921918" y="3855687"/>
              <a:ext cx="45719" cy="45719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4" name="íślïďê">
              <a:extLst>
                <a:ext uri="{FF2B5EF4-FFF2-40B4-BE49-F238E27FC236}">
                  <a16:creationId xmlns:a16="http://schemas.microsoft.com/office/drawing/2014/main" id="{500A45AF-A3A1-48A9-AB7A-7D009A73F688}"/>
                </a:ext>
              </a:extLst>
            </p:cNvPr>
            <p:cNvSpPr/>
            <p:nvPr/>
          </p:nvSpPr>
          <p:spPr bwMode="auto">
            <a:xfrm>
              <a:off x="6112000" y="3855687"/>
              <a:ext cx="45719" cy="45719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5" name="íṡļíḋè">
              <a:extLst>
                <a:ext uri="{FF2B5EF4-FFF2-40B4-BE49-F238E27FC236}">
                  <a16:creationId xmlns:a16="http://schemas.microsoft.com/office/drawing/2014/main" id="{580F59DA-001B-479F-95F2-2FEF4F72AB6A}"/>
                </a:ext>
              </a:extLst>
            </p:cNvPr>
            <p:cNvSpPr/>
            <p:nvPr/>
          </p:nvSpPr>
          <p:spPr bwMode="auto">
            <a:xfrm>
              <a:off x="8231744" y="3855687"/>
              <a:ext cx="45719" cy="45719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" name="iṣḷïḋè">
              <a:extLst>
                <a:ext uri="{FF2B5EF4-FFF2-40B4-BE49-F238E27FC236}">
                  <a16:creationId xmlns:a16="http://schemas.microsoft.com/office/drawing/2014/main" id="{E91E7441-69DF-428F-829C-52E25D904D8B}"/>
                </a:ext>
              </a:extLst>
            </p:cNvPr>
            <p:cNvSpPr/>
            <p:nvPr/>
          </p:nvSpPr>
          <p:spPr bwMode="auto">
            <a:xfrm>
              <a:off x="10411145" y="3855687"/>
              <a:ext cx="45719" cy="45719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49" name="Title">
              <a:extLst>
                <a:ext uri="{FF2B5EF4-FFF2-40B4-BE49-F238E27FC236}">
                  <a16:creationId xmlns:a16="http://schemas.microsoft.com/office/drawing/2014/main" id="{999C58FE-06A8-60DA-492C-191E46487B69}"/>
                </a:ext>
              </a:extLst>
            </p:cNvPr>
            <p:cNvSpPr txBox="1"/>
            <p:nvPr/>
          </p:nvSpPr>
          <p:spPr>
            <a:xfrm>
              <a:off x="671512" y="1130299"/>
              <a:ext cx="10825163" cy="789581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技术支持与用户社区</a:t>
              </a:r>
              <a:endParaRPr lang="en-US" dirty="0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04A5F3D8-2B9C-B355-E0E2-58E2DE4F31EF}"/>
                </a:ext>
              </a:extLst>
            </p:cNvPr>
            <p:cNvGrpSpPr/>
            <p:nvPr/>
          </p:nvGrpSpPr>
          <p:grpSpPr>
            <a:xfrm>
              <a:off x="671512" y="2096428"/>
              <a:ext cx="10848976" cy="4001523"/>
              <a:chOff x="671512" y="2096428"/>
              <a:chExt cx="10848976" cy="4001523"/>
            </a:xfrm>
          </p:grpSpPr>
          <p:sp>
            <p:nvSpPr>
              <p:cNvPr id="3" name="PictureMisc">
                <a:extLst>
                  <a:ext uri="{FF2B5EF4-FFF2-40B4-BE49-F238E27FC236}">
                    <a16:creationId xmlns:a16="http://schemas.microsoft.com/office/drawing/2014/main" id="{5C8DE217-3EB3-4ED0-8EFC-ED59F803675D}"/>
                  </a:ext>
                </a:extLst>
              </p:cNvPr>
              <p:cNvSpPr/>
              <p:nvPr/>
            </p:nvSpPr>
            <p:spPr>
              <a:xfrm>
                <a:off x="671512" y="2096428"/>
                <a:ext cx="10848976" cy="1062953"/>
              </a:xfrm>
              <a:prstGeom prst="rect">
                <a:avLst/>
              </a:prstGeom>
              <a:blipFill>
                <a:blip r:embed="rId2"/>
                <a:stretch>
                  <a:fillRect l="7" t="-281129" r="-7" b="-279146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6" name="IconBackground1">
                <a:extLst>
                  <a:ext uri="{FF2B5EF4-FFF2-40B4-BE49-F238E27FC236}">
                    <a16:creationId xmlns:a16="http://schemas.microsoft.com/office/drawing/2014/main" id="{9CDD15B0-7041-421D-80CB-2410EFCDBF76}"/>
                  </a:ext>
                </a:extLst>
              </p:cNvPr>
              <p:cNvSpPr/>
              <p:nvPr/>
            </p:nvSpPr>
            <p:spPr bwMode="auto">
              <a:xfrm>
                <a:off x="1305039" y="3884262"/>
                <a:ext cx="899312" cy="90072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7" name="Icon1">
                <a:extLst>
                  <a:ext uri="{FF2B5EF4-FFF2-40B4-BE49-F238E27FC236}">
                    <a16:creationId xmlns:a16="http://schemas.microsoft.com/office/drawing/2014/main" id="{8BD461B6-4E40-4D25-B57F-9D38CB8DB47F}"/>
                  </a:ext>
                </a:extLst>
              </p:cNvPr>
              <p:cNvSpPr/>
              <p:nvPr/>
            </p:nvSpPr>
            <p:spPr>
              <a:xfrm>
                <a:off x="1480880" y="4069080"/>
                <a:ext cx="547632" cy="531090"/>
              </a:xfrm>
              <a:custGeom>
                <a:avLst/>
                <a:gdLst>
                  <a:gd name="T0" fmla="*/ 7213 w 11173"/>
                  <a:gd name="T1" fmla="*/ 10077 h 10833"/>
                  <a:gd name="T2" fmla="*/ 7213 w 11173"/>
                  <a:gd name="T3" fmla="*/ 8667 h 10833"/>
                  <a:gd name="T4" fmla="*/ 3965 w 11173"/>
                  <a:gd name="T5" fmla="*/ 8671 h 10833"/>
                  <a:gd name="T6" fmla="*/ 3965 w 11173"/>
                  <a:gd name="T7" fmla="*/ 10107 h 10833"/>
                  <a:gd name="T8" fmla="*/ 3308 w 11173"/>
                  <a:gd name="T9" fmla="*/ 10461 h 10833"/>
                  <a:gd name="T10" fmla="*/ 3413 w 11173"/>
                  <a:gd name="T11" fmla="*/ 10822 h 10833"/>
                  <a:gd name="T12" fmla="*/ 7749 w 11173"/>
                  <a:gd name="T13" fmla="*/ 10822 h 10833"/>
                  <a:gd name="T14" fmla="*/ 7900 w 11173"/>
                  <a:gd name="T15" fmla="*/ 10521 h 10833"/>
                  <a:gd name="T16" fmla="*/ 7213 w 11173"/>
                  <a:gd name="T17" fmla="*/ 10077 h 10833"/>
                  <a:gd name="T18" fmla="*/ 10092 w 11173"/>
                  <a:gd name="T19" fmla="*/ 0 h 10833"/>
                  <a:gd name="T20" fmla="*/ 1082 w 11173"/>
                  <a:gd name="T21" fmla="*/ 0 h 10833"/>
                  <a:gd name="T22" fmla="*/ 0 w 11173"/>
                  <a:gd name="T23" fmla="*/ 1083 h 10833"/>
                  <a:gd name="T24" fmla="*/ 0 w 11173"/>
                  <a:gd name="T25" fmla="*/ 7220 h 10833"/>
                  <a:gd name="T26" fmla="*/ 1082 w 11173"/>
                  <a:gd name="T27" fmla="*/ 8291 h 10833"/>
                  <a:gd name="T28" fmla="*/ 10092 w 11173"/>
                  <a:gd name="T29" fmla="*/ 8291 h 10833"/>
                  <a:gd name="T30" fmla="*/ 11173 w 11173"/>
                  <a:gd name="T31" fmla="*/ 7220 h 10833"/>
                  <a:gd name="T32" fmla="*/ 11173 w 11173"/>
                  <a:gd name="T33" fmla="*/ 1083 h 10833"/>
                  <a:gd name="T34" fmla="*/ 10092 w 11173"/>
                  <a:gd name="T35" fmla="*/ 0 h 10833"/>
                  <a:gd name="T36" fmla="*/ 5755 w 11173"/>
                  <a:gd name="T37" fmla="*/ 7960 h 10833"/>
                  <a:gd name="T38" fmla="*/ 5576 w 11173"/>
                  <a:gd name="T39" fmla="*/ 7874 h 10833"/>
                  <a:gd name="T40" fmla="*/ 5318 w 11173"/>
                  <a:gd name="T41" fmla="*/ 7915 h 10833"/>
                  <a:gd name="T42" fmla="*/ 5024 w 11173"/>
                  <a:gd name="T43" fmla="*/ 7389 h 10833"/>
                  <a:gd name="T44" fmla="*/ 5373 w 11173"/>
                  <a:gd name="T45" fmla="*/ 6904 h 10833"/>
                  <a:gd name="T46" fmla="*/ 5519 w 11173"/>
                  <a:gd name="T47" fmla="*/ 7084 h 10833"/>
                  <a:gd name="T48" fmla="*/ 5774 w 11173"/>
                  <a:gd name="T49" fmla="*/ 6937 h 10833"/>
                  <a:gd name="T50" fmla="*/ 5967 w 11173"/>
                  <a:gd name="T51" fmla="*/ 7009 h 10833"/>
                  <a:gd name="T52" fmla="*/ 6099 w 11173"/>
                  <a:gd name="T53" fmla="*/ 7211 h 10833"/>
                  <a:gd name="T54" fmla="*/ 5756 w 11173"/>
                  <a:gd name="T55" fmla="*/ 7389 h 10833"/>
                  <a:gd name="T56" fmla="*/ 6125 w 11173"/>
                  <a:gd name="T57" fmla="*/ 7572 h 10833"/>
                  <a:gd name="T58" fmla="*/ 5755 w 11173"/>
                  <a:gd name="T59" fmla="*/ 7960 h 10833"/>
                  <a:gd name="T60" fmla="*/ 5553 w 11173"/>
                  <a:gd name="T61" fmla="*/ 6859 h 10833"/>
                  <a:gd name="T62" fmla="*/ 5756 w 11173"/>
                  <a:gd name="T63" fmla="*/ 6622 h 10833"/>
                  <a:gd name="T64" fmla="*/ 5553 w 11173"/>
                  <a:gd name="T65" fmla="*/ 6859 h 10833"/>
                  <a:gd name="T66" fmla="*/ 10452 w 11173"/>
                  <a:gd name="T67" fmla="*/ 5765 h 10833"/>
                  <a:gd name="T68" fmla="*/ 9732 w 11173"/>
                  <a:gd name="T69" fmla="*/ 6498 h 10833"/>
                  <a:gd name="T70" fmla="*/ 1442 w 11173"/>
                  <a:gd name="T71" fmla="*/ 6498 h 10833"/>
                  <a:gd name="T72" fmla="*/ 721 w 11173"/>
                  <a:gd name="T73" fmla="*/ 5765 h 10833"/>
                  <a:gd name="T74" fmla="*/ 721 w 11173"/>
                  <a:gd name="T75" fmla="*/ 1444 h 10833"/>
                  <a:gd name="T76" fmla="*/ 1442 w 11173"/>
                  <a:gd name="T77" fmla="*/ 711 h 10833"/>
                  <a:gd name="T78" fmla="*/ 9732 w 11173"/>
                  <a:gd name="T79" fmla="*/ 711 h 10833"/>
                  <a:gd name="T80" fmla="*/ 10452 w 11173"/>
                  <a:gd name="T81" fmla="*/ 1444 h 10833"/>
                  <a:gd name="T82" fmla="*/ 10452 w 11173"/>
                  <a:gd name="T83" fmla="*/ 5765 h 10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173" h="10833">
                    <a:moveTo>
                      <a:pt x="7213" y="10077"/>
                    </a:moveTo>
                    <a:lnTo>
                      <a:pt x="7213" y="8667"/>
                    </a:lnTo>
                    <a:lnTo>
                      <a:pt x="3965" y="8671"/>
                    </a:lnTo>
                    <a:lnTo>
                      <a:pt x="3965" y="10107"/>
                    </a:lnTo>
                    <a:lnTo>
                      <a:pt x="3308" y="10461"/>
                    </a:lnTo>
                    <a:cubicBezTo>
                      <a:pt x="3308" y="10461"/>
                      <a:pt x="3090" y="10833"/>
                      <a:pt x="3413" y="10822"/>
                    </a:cubicBezTo>
                    <a:lnTo>
                      <a:pt x="7749" y="10822"/>
                    </a:lnTo>
                    <a:cubicBezTo>
                      <a:pt x="7749" y="10822"/>
                      <a:pt x="8050" y="10671"/>
                      <a:pt x="7900" y="10521"/>
                    </a:cubicBezTo>
                    <a:cubicBezTo>
                      <a:pt x="7749" y="10370"/>
                      <a:pt x="7213" y="10077"/>
                      <a:pt x="7213" y="10077"/>
                    </a:cubicBezTo>
                    <a:close/>
                    <a:moveTo>
                      <a:pt x="10092" y="0"/>
                    </a:moveTo>
                    <a:lnTo>
                      <a:pt x="1082" y="0"/>
                    </a:lnTo>
                    <a:cubicBezTo>
                      <a:pt x="485" y="0"/>
                      <a:pt x="0" y="485"/>
                      <a:pt x="0" y="1083"/>
                    </a:cubicBezTo>
                    <a:lnTo>
                      <a:pt x="0" y="7220"/>
                    </a:lnTo>
                    <a:cubicBezTo>
                      <a:pt x="0" y="7818"/>
                      <a:pt x="485" y="8291"/>
                      <a:pt x="1082" y="8291"/>
                    </a:cubicBezTo>
                    <a:lnTo>
                      <a:pt x="10092" y="8291"/>
                    </a:lnTo>
                    <a:cubicBezTo>
                      <a:pt x="10689" y="8291"/>
                      <a:pt x="11173" y="7818"/>
                      <a:pt x="11173" y="7220"/>
                    </a:cubicBezTo>
                    <a:lnTo>
                      <a:pt x="11173" y="1083"/>
                    </a:lnTo>
                    <a:cubicBezTo>
                      <a:pt x="11173" y="485"/>
                      <a:pt x="10689" y="0"/>
                      <a:pt x="10092" y="0"/>
                    </a:cubicBezTo>
                    <a:close/>
                    <a:moveTo>
                      <a:pt x="5755" y="7960"/>
                    </a:moveTo>
                    <a:cubicBezTo>
                      <a:pt x="5702" y="7977"/>
                      <a:pt x="5634" y="7874"/>
                      <a:pt x="5576" y="7874"/>
                    </a:cubicBezTo>
                    <a:cubicBezTo>
                      <a:pt x="5478" y="7874"/>
                      <a:pt x="5398" y="7961"/>
                      <a:pt x="5318" y="7915"/>
                    </a:cubicBezTo>
                    <a:cubicBezTo>
                      <a:pt x="5156" y="7822"/>
                      <a:pt x="5024" y="7692"/>
                      <a:pt x="5024" y="7389"/>
                    </a:cubicBezTo>
                    <a:cubicBezTo>
                      <a:pt x="5024" y="7129"/>
                      <a:pt x="5072" y="6843"/>
                      <a:pt x="5373" y="6904"/>
                    </a:cubicBezTo>
                    <a:cubicBezTo>
                      <a:pt x="5409" y="6896"/>
                      <a:pt x="5481" y="7084"/>
                      <a:pt x="5519" y="7084"/>
                    </a:cubicBezTo>
                    <a:cubicBezTo>
                      <a:pt x="5585" y="7084"/>
                      <a:pt x="5716" y="6916"/>
                      <a:pt x="5774" y="6937"/>
                    </a:cubicBezTo>
                    <a:cubicBezTo>
                      <a:pt x="5828" y="6957"/>
                      <a:pt x="5923" y="6974"/>
                      <a:pt x="5967" y="7009"/>
                    </a:cubicBezTo>
                    <a:cubicBezTo>
                      <a:pt x="6022" y="7053"/>
                      <a:pt x="6150" y="7175"/>
                      <a:pt x="6099" y="7211"/>
                    </a:cubicBezTo>
                    <a:cubicBezTo>
                      <a:pt x="5944" y="7200"/>
                      <a:pt x="5756" y="7223"/>
                      <a:pt x="5756" y="7389"/>
                    </a:cubicBezTo>
                    <a:cubicBezTo>
                      <a:pt x="5756" y="7694"/>
                      <a:pt x="6125" y="7572"/>
                      <a:pt x="6125" y="7572"/>
                    </a:cubicBezTo>
                    <a:cubicBezTo>
                      <a:pt x="6125" y="7572"/>
                      <a:pt x="6101" y="7842"/>
                      <a:pt x="5755" y="7960"/>
                    </a:cubicBezTo>
                    <a:close/>
                    <a:moveTo>
                      <a:pt x="5553" y="6859"/>
                    </a:moveTo>
                    <a:cubicBezTo>
                      <a:pt x="5553" y="6746"/>
                      <a:pt x="5756" y="6622"/>
                      <a:pt x="5756" y="6622"/>
                    </a:cubicBezTo>
                    <a:cubicBezTo>
                      <a:pt x="5891" y="6836"/>
                      <a:pt x="5553" y="6859"/>
                      <a:pt x="5553" y="6859"/>
                    </a:cubicBezTo>
                    <a:close/>
                    <a:moveTo>
                      <a:pt x="10452" y="5765"/>
                    </a:moveTo>
                    <a:cubicBezTo>
                      <a:pt x="10452" y="6163"/>
                      <a:pt x="10130" y="6498"/>
                      <a:pt x="9732" y="6498"/>
                    </a:cubicBezTo>
                    <a:lnTo>
                      <a:pt x="1442" y="6498"/>
                    </a:lnTo>
                    <a:cubicBezTo>
                      <a:pt x="1044" y="6498"/>
                      <a:pt x="721" y="6163"/>
                      <a:pt x="721" y="5765"/>
                    </a:cubicBezTo>
                    <a:lnTo>
                      <a:pt x="721" y="1444"/>
                    </a:lnTo>
                    <a:cubicBezTo>
                      <a:pt x="721" y="1045"/>
                      <a:pt x="1044" y="711"/>
                      <a:pt x="1442" y="711"/>
                    </a:cubicBezTo>
                    <a:lnTo>
                      <a:pt x="9732" y="711"/>
                    </a:lnTo>
                    <a:cubicBezTo>
                      <a:pt x="10130" y="711"/>
                      <a:pt x="10452" y="1045"/>
                      <a:pt x="10452" y="1444"/>
                    </a:cubicBezTo>
                    <a:lnTo>
                      <a:pt x="10452" y="5765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35" name="Bullet1">
                <a:extLst>
                  <a:ext uri="{FF2B5EF4-FFF2-40B4-BE49-F238E27FC236}">
                    <a16:creationId xmlns:a16="http://schemas.microsoft.com/office/drawing/2014/main" id="{B4E8CF47-3816-485B-B92A-81F1DF443FA0}"/>
                  </a:ext>
                </a:extLst>
              </p:cNvPr>
              <p:cNvSpPr txBox="1"/>
              <p:nvPr/>
            </p:nvSpPr>
            <p:spPr bwMode="auto">
              <a:xfrm>
                <a:off x="759309" y="4959840"/>
                <a:ext cx="203088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b="1" dirty="0"/>
                  <a:t>官方帮助文档</a:t>
                </a:r>
                <a:endParaRPr lang="en-US" dirty="0"/>
              </a:p>
            </p:txBody>
          </p:sp>
          <p:sp>
            <p:nvSpPr>
              <p:cNvPr id="36" name="Text1">
                <a:extLst>
                  <a:ext uri="{FF2B5EF4-FFF2-40B4-BE49-F238E27FC236}">
                    <a16:creationId xmlns:a16="http://schemas.microsoft.com/office/drawing/2014/main" id="{D29BCF93-8624-4EFB-82CF-C074ACE1290A}"/>
                  </a:ext>
                </a:extLst>
              </p:cNvPr>
              <p:cNvSpPr txBox="1"/>
              <p:nvPr/>
            </p:nvSpPr>
            <p:spPr>
              <a:xfrm>
                <a:off x="735360" y="5401645"/>
                <a:ext cx="2030888" cy="696306"/>
              </a:xfrm>
              <a:prstGeom prst="rect">
                <a:avLst/>
              </a:prstGeom>
            </p:spPr>
            <p:txBody>
              <a:bodyPr wrap="square" anchor="t" anchorCtr="1">
                <a:normAutofit lnSpcReduction="10000"/>
              </a:bodyPr>
              <a:lstStyle>
                <a:lvl1pPr marL="228568" indent="-228568" algn="l" defTabSz="91426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1pPr>
                <a:lvl2pPr marL="685702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</a:defRPr>
                </a:lvl2pPr>
                <a:lvl3pPr marL="1142830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</a:defRPr>
                </a:lvl3pPr>
                <a:lvl4pPr marL="1599960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</a:defRPr>
                </a:lvl4pPr>
                <a:lvl5pPr marL="2057091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</a:defRPr>
                </a:lvl5pPr>
                <a:lvl6pPr marL="2514224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6pPr>
                <a:lvl7pPr marL="2971356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7pPr>
                <a:lvl8pPr marL="3428488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8pPr>
                <a:lvl9pPr marL="3885622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zh-CN" altLang="en-US" sz="1200" dirty="0"/>
                  <a:t>访问微软官网，查找升级指南。</a:t>
                </a:r>
                <a:endParaRPr lang="en-US" dirty="0"/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966CECAC-5916-CC40-32A7-827C06F7BC59}"/>
                </a:ext>
              </a:extLst>
            </p:cNvPr>
            <p:cNvGrpSpPr/>
            <p:nvPr/>
          </p:nvGrpSpPr>
          <p:grpSpPr>
            <a:xfrm>
              <a:off x="2905888" y="3884262"/>
              <a:ext cx="2054837" cy="2213689"/>
              <a:chOff x="2905888" y="3884262"/>
              <a:chExt cx="2054837" cy="2213689"/>
            </a:xfrm>
          </p:grpSpPr>
          <p:sp>
            <p:nvSpPr>
              <p:cNvPr id="43" name="IconBackground2">
                <a:extLst>
                  <a:ext uri="{FF2B5EF4-FFF2-40B4-BE49-F238E27FC236}">
                    <a16:creationId xmlns:a16="http://schemas.microsoft.com/office/drawing/2014/main" id="{0D0F4C61-2C6E-41C3-BD3E-4EE9CF8E8B24}"/>
                  </a:ext>
                </a:extLst>
              </p:cNvPr>
              <p:cNvSpPr/>
              <p:nvPr/>
            </p:nvSpPr>
            <p:spPr bwMode="auto">
              <a:xfrm>
                <a:off x="3474866" y="3884262"/>
                <a:ext cx="899312" cy="90072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4" name="Icon2">
                <a:extLst>
                  <a:ext uri="{FF2B5EF4-FFF2-40B4-BE49-F238E27FC236}">
                    <a16:creationId xmlns:a16="http://schemas.microsoft.com/office/drawing/2014/main" id="{1C02EE12-4BE5-48A4-83F3-FA49164B2B88}"/>
                  </a:ext>
                </a:extLst>
              </p:cNvPr>
              <p:cNvSpPr/>
              <p:nvPr/>
            </p:nvSpPr>
            <p:spPr>
              <a:xfrm>
                <a:off x="3729138" y="4060809"/>
                <a:ext cx="390769" cy="547632"/>
              </a:xfrm>
              <a:custGeom>
                <a:avLst/>
                <a:gdLst>
                  <a:gd name="T0" fmla="*/ 373 w 384"/>
                  <a:gd name="T1" fmla="*/ 482 h 539"/>
                  <a:gd name="T2" fmla="*/ 338 w 384"/>
                  <a:gd name="T3" fmla="*/ 500 h 539"/>
                  <a:gd name="T4" fmla="*/ 294 w 384"/>
                  <a:gd name="T5" fmla="*/ 500 h 539"/>
                  <a:gd name="T6" fmla="*/ 294 w 384"/>
                  <a:gd name="T7" fmla="*/ 343 h 539"/>
                  <a:gd name="T8" fmla="*/ 232 w 384"/>
                  <a:gd name="T9" fmla="*/ 343 h 539"/>
                  <a:gd name="T10" fmla="*/ 255 w 384"/>
                  <a:gd name="T11" fmla="*/ 298 h 539"/>
                  <a:gd name="T12" fmla="*/ 220 w 384"/>
                  <a:gd name="T13" fmla="*/ 298 h 539"/>
                  <a:gd name="T14" fmla="*/ 220 w 384"/>
                  <a:gd name="T15" fmla="*/ 273 h 539"/>
                  <a:gd name="T16" fmla="*/ 273 w 384"/>
                  <a:gd name="T17" fmla="*/ 125 h 539"/>
                  <a:gd name="T18" fmla="*/ 162 w 384"/>
                  <a:gd name="T19" fmla="*/ 102 h 539"/>
                  <a:gd name="T20" fmla="*/ 115 w 384"/>
                  <a:gd name="T21" fmla="*/ 120 h 539"/>
                  <a:gd name="T22" fmla="*/ 162 w 384"/>
                  <a:gd name="T23" fmla="*/ 273 h 539"/>
                  <a:gd name="T24" fmla="*/ 162 w 384"/>
                  <a:gd name="T25" fmla="*/ 297 h 539"/>
                  <a:gd name="T26" fmla="*/ 128 w 384"/>
                  <a:gd name="T27" fmla="*/ 298 h 539"/>
                  <a:gd name="T28" fmla="*/ 151 w 384"/>
                  <a:gd name="T29" fmla="*/ 343 h 539"/>
                  <a:gd name="T30" fmla="*/ 90 w 384"/>
                  <a:gd name="T31" fmla="*/ 343 h 539"/>
                  <a:gd name="T32" fmla="*/ 90 w 384"/>
                  <a:gd name="T33" fmla="*/ 500 h 539"/>
                  <a:gd name="T34" fmla="*/ 46 w 384"/>
                  <a:gd name="T35" fmla="*/ 500 h 539"/>
                  <a:gd name="T36" fmla="*/ 11 w 384"/>
                  <a:gd name="T37" fmla="*/ 482 h 539"/>
                  <a:gd name="T38" fmla="*/ 4 w 384"/>
                  <a:gd name="T39" fmla="*/ 444 h 539"/>
                  <a:gd name="T40" fmla="*/ 45 w 384"/>
                  <a:gd name="T41" fmla="*/ 317 h 539"/>
                  <a:gd name="T42" fmla="*/ 69 w 384"/>
                  <a:gd name="T43" fmla="*/ 291 h 539"/>
                  <a:gd name="T44" fmla="*/ 118 w 384"/>
                  <a:gd name="T45" fmla="*/ 44 h 539"/>
                  <a:gd name="T46" fmla="*/ 281 w 384"/>
                  <a:gd name="T47" fmla="*/ 53 h 539"/>
                  <a:gd name="T48" fmla="*/ 313 w 384"/>
                  <a:gd name="T49" fmla="*/ 290 h 539"/>
                  <a:gd name="T50" fmla="*/ 339 w 384"/>
                  <a:gd name="T51" fmla="*/ 317 h 539"/>
                  <a:gd name="T52" fmla="*/ 379 w 384"/>
                  <a:gd name="T53" fmla="*/ 443 h 539"/>
                  <a:gd name="T54" fmla="*/ 373 w 384"/>
                  <a:gd name="T55" fmla="*/ 482 h 539"/>
                  <a:gd name="T56" fmla="*/ 71 w 384"/>
                  <a:gd name="T57" fmla="*/ 539 h 539"/>
                  <a:gd name="T58" fmla="*/ 313 w 384"/>
                  <a:gd name="T59" fmla="*/ 539 h 539"/>
                  <a:gd name="T60" fmla="*/ 313 w 384"/>
                  <a:gd name="T61" fmla="*/ 510 h 539"/>
                  <a:gd name="T62" fmla="*/ 71 w 384"/>
                  <a:gd name="T63" fmla="*/ 510 h 539"/>
                  <a:gd name="T64" fmla="*/ 71 w 384"/>
                  <a:gd name="T65" fmla="*/ 539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84" h="539">
                    <a:moveTo>
                      <a:pt x="373" y="482"/>
                    </a:moveTo>
                    <a:cubicBezTo>
                      <a:pt x="365" y="494"/>
                      <a:pt x="352" y="500"/>
                      <a:pt x="338" y="500"/>
                    </a:cubicBezTo>
                    <a:lnTo>
                      <a:pt x="294" y="500"/>
                    </a:lnTo>
                    <a:lnTo>
                      <a:pt x="294" y="343"/>
                    </a:lnTo>
                    <a:lnTo>
                      <a:pt x="232" y="343"/>
                    </a:lnTo>
                    <a:lnTo>
                      <a:pt x="255" y="298"/>
                    </a:lnTo>
                    <a:lnTo>
                      <a:pt x="220" y="298"/>
                    </a:lnTo>
                    <a:lnTo>
                      <a:pt x="220" y="273"/>
                    </a:lnTo>
                    <a:cubicBezTo>
                      <a:pt x="220" y="273"/>
                      <a:pt x="290" y="250"/>
                      <a:pt x="273" y="125"/>
                    </a:cubicBezTo>
                    <a:cubicBezTo>
                      <a:pt x="273" y="125"/>
                      <a:pt x="201" y="143"/>
                      <a:pt x="162" y="102"/>
                    </a:cubicBezTo>
                    <a:cubicBezTo>
                      <a:pt x="162" y="102"/>
                      <a:pt x="147" y="131"/>
                      <a:pt x="115" y="120"/>
                    </a:cubicBezTo>
                    <a:cubicBezTo>
                      <a:pt x="115" y="120"/>
                      <a:pt x="98" y="236"/>
                      <a:pt x="162" y="273"/>
                    </a:cubicBezTo>
                    <a:lnTo>
                      <a:pt x="162" y="297"/>
                    </a:lnTo>
                    <a:lnTo>
                      <a:pt x="128" y="298"/>
                    </a:lnTo>
                    <a:lnTo>
                      <a:pt x="151" y="343"/>
                    </a:lnTo>
                    <a:lnTo>
                      <a:pt x="90" y="343"/>
                    </a:lnTo>
                    <a:lnTo>
                      <a:pt x="90" y="500"/>
                    </a:lnTo>
                    <a:lnTo>
                      <a:pt x="46" y="500"/>
                    </a:lnTo>
                    <a:cubicBezTo>
                      <a:pt x="32" y="500"/>
                      <a:pt x="19" y="494"/>
                      <a:pt x="11" y="482"/>
                    </a:cubicBezTo>
                    <a:cubicBezTo>
                      <a:pt x="2" y="471"/>
                      <a:pt x="0" y="457"/>
                      <a:pt x="4" y="444"/>
                    </a:cubicBezTo>
                    <a:lnTo>
                      <a:pt x="45" y="317"/>
                    </a:lnTo>
                    <a:cubicBezTo>
                      <a:pt x="49" y="305"/>
                      <a:pt x="58" y="296"/>
                      <a:pt x="69" y="291"/>
                    </a:cubicBezTo>
                    <a:cubicBezTo>
                      <a:pt x="61" y="252"/>
                      <a:pt x="31" y="81"/>
                      <a:pt x="118" y="44"/>
                    </a:cubicBezTo>
                    <a:cubicBezTo>
                      <a:pt x="118" y="44"/>
                      <a:pt x="185" y="0"/>
                      <a:pt x="281" y="53"/>
                    </a:cubicBezTo>
                    <a:cubicBezTo>
                      <a:pt x="281" y="53"/>
                      <a:pt x="356" y="95"/>
                      <a:pt x="313" y="290"/>
                    </a:cubicBezTo>
                    <a:cubicBezTo>
                      <a:pt x="325" y="294"/>
                      <a:pt x="334" y="304"/>
                      <a:pt x="339" y="317"/>
                    </a:cubicBezTo>
                    <a:lnTo>
                      <a:pt x="379" y="443"/>
                    </a:lnTo>
                    <a:cubicBezTo>
                      <a:pt x="384" y="457"/>
                      <a:pt x="381" y="471"/>
                      <a:pt x="373" y="482"/>
                    </a:cubicBezTo>
                    <a:close/>
                    <a:moveTo>
                      <a:pt x="71" y="539"/>
                    </a:moveTo>
                    <a:lnTo>
                      <a:pt x="313" y="539"/>
                    </a:lnTo>
                    <a:lnTo>
                      <a:pt x="313" y="510"/>
                    </a:lnTo>
                    <a:lnTo>
                      <a:pt x="71" y="510"/>
                    </a:lnTo>
                    <a:lnTo>
                      <a:pt x="71" y="539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33" name="Bullet2">
                <a:extLst>
                  <a:ext uri="{FF2B5EF4-FFF2-40B4-BE49-F238E27FC236}">
                    <a16:creationId xmlns:a16="http://schemas.microsoft.com/office/drawing/2014/main" id="{29E233EB-208C-4048-ABF9-FA3846A5F7F1}"/>
                  </a:ext>
                </a:extLst>
              </p:cNvPr>
              <p:cNvSpPr txBox="1"/>
              <p:nvPr/>
            </p:nvSpPr>
            <p:spPr bwMode="auto">
              <a:xfrm>
                <a:off x="2929837" y="4959840"/>
                <a:ext cx="203088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b="1" dirty="0"/>
                  <a:t>客服支持</a:t>
                </a:r>
                <a:endParaRPr lang="en-US" dirty="0"/>
              </a:p>
            </p:txBody>
          </p:sp>
          <p:sp>
            <p:nvSpPr>
              <p:cNvPr id="34" name="Text2">
                <a:extLst>
                  <a:ext uri="{FF2B5EF4-FFF2-40B4-BE49-F238E27FC236}">
                    <a16:creationId xmlns:a16="http://schemas.microsoft.com/office/drawing/2014/main" id="{A16118AC-CCB9-43E9-811B-77729B16A11B}"/>
                  </a:ext>
                </a:extLst>
              </p:cNvPr>
              <p:cNvSpPr txBox="1"/>
              <p:nvPr/>
            </p:nvSpPr>
            <p:spPr>
              <a:xfrm>
                <a:off x="2905888" y="5401645"/>
                <a:ext cx="2030888" cy="696306"/>
              </a:xfrm>
              <a:prstGeom prst="rect">
                <a:avLst/>
              </a:prstGeom>
            </p:spPr>
            <p:txBody>
              <a:bodyPr wrap="square" anchor="t" anchorCtr="1">
                <a:normAutofit/>
              </a:bodyPr>
              <a:lstStyle>
                <a:lvl1pPr marL="228568" indent="-228568" algn="l" defTabSz="91426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1pPr>
                <a:lvl2pPr marL="685702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</a:defRPr>
                </a:lvl2pPr>
                <a:lvl3pPr marL="1142830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</a:defRPr>
                </a:lvl3pPr>
                <a:lvl4pPr marL="1599960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</a:defRPr>
                </a:lvl4pPr>
                <a:lvl5pPr marL="2057091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</a:defRPr>
                </a:lvl5pPr>
                <a:lvl6pPr marL="2514224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6pPr>
                <a:lvl7pPr marL="2971356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7pPr>
                <a:lvl8pPr marL="3428488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8pPr>
                <a:lvl9pPr marL="3885622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zh-CN" altLang="en-US" sz="1200" dirty="0"/>
                  <a:t>联系微软客服，获取专业升级帮助。</a:t>
                </a:r>
                <a:endParaRPr lang="en-US" dirty="0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3327C224-EF91-95A2-A090-1064C88BC419}"/>
                </a:ext>
              </a:extLst>
            </p:cNvPr>
            <p:cNvGrpSpPr/>
            <p:nvPr/>
          </p:nvGrpSpPr>
          <p:grpSpPr>
            <a:xfrm>
              <a:off x="5076416" y="3884262"/>
              <a:ext cx="2054837" cy="2213689"/>
              <a:chOff x="5076416" y="3884262"/>
              <a:chExt cx="2054837" cy="2213689"/>
            </a:xfrm>
          </p:grpSpPr>
          <p:sp>
            <p:nvSpPr>
              <p:cNvPr id="41" name="IconBackground3">
                <a:extLst>
                  <a:ext uri="{FF2B5EF4-FFF2-40B4-BE49-F238E27FC236}">
                    <a16:creationId xmlns:a16="http://schemas.microsoft.com/office/drawing/2014/main" id="{BF0702BA-A4BA-4150-AF3F-E35125A33645}"/>
                  </a:ext>
                </a:extLst>
              </p:cNvPr>
              <p:cNvSpPr/>
              <p:nvPr/>
            </p:nvSpPr>
            <p:spPr bwMode="auto">
              <a:xfrm>
                <a:off x="5644693" y="3884262"/>
                <a:ext cx="899312" cy="900726"/>
              </a:xfrm>
              <a:custGeom>
                <a:avLst/>
                <a:gdLst>
                  <a:gd name="T0" fmla="*/ 1066 w 1272"/>
                  <a:gd name="T1" fmla="*/ 168 h 1274"/>
                  <a:gd name="T2" fmla="*/ 1132 w 1272"/>
                  <a:gd name="T3" fmla="*/ 238 h 1274"/>
                  <a:gd name="T4" fmla="*/ 1186 w 1272"/>
                  <a:gd name="T5" fmla="*/ 316 h 1274"/>
                  <a:gd name="T6" fmla="*/ 1226 w 1272"/>
                  <a:gd name="T7" fmla="*/ 398 h 1274"/>
                  <a:gd name="T8" fmla="*/ 1254 w 1272"/>
                  <a:gd name="T9" fmla="*/ 486 h 1274"/>
                  <a:gd name="T10" fmla="*/ 1270 w 1272"/>
                  <a:gd name="T11" fmla="*/ 576 h 1274"/>
                  <a:gd name="T12" fmla="*/ 1272 w 1272"/>
                  <a:gd name="T13" fmla="*/ 668 h 1274"/>
                  <a:gd name="T14" fmla="*/ 1260 w 1272"/>
                  <a:gd name="T15" fmla="*/ 760 h 1274"/>
                  <a:gd name="T16" fmla="*/ 1236 w 1272"/>
                  <a:gd name="T17" fmla="*/ 850 h 1274"/>
                  <a:gd name="T18" fmla="*/ 1198 w 1272"/>
                  <a:gd name="T19" fmla="*/ 936 h 1274"/>
                  <a:gd name="T20" fmla="*/ 1146 w 1272"/>
                  <a:gd name="T21" fmla="*/ 1016 h 1274"/>
                  <a:gd name="T22" fmla="*/ 1106 w 1272"/>
                  <a:gd name="T23" fmla="*/ 1068 h 1274"/>
                  <a:gd name="T24" fmla="*/ 1036 w 1272"/>
                  <a:gd name="T25" fmla="*/ 1134 h 1274"/>
                  <a:gd name="T26" fmla="*/ 958 w 1272"/>
                  <a:gd name="T27" fmla="*/ 1186 h 1274"/>
                  <a:gd name="T28" fmla="*/ 874 w 1272"/>
                  <a:gd name="T29" fmla="*/ 1228 h 1274"/>
                  <a:gd name="T30" fmla="*/ 786 w 1272"/>
                  <a:gd name="T31" fmla="*/ 1256 h 1274"/>
                  <a:gd name="T32" fmla="*/ 696 w 1272"/>
                  <a:gd name="T33" fmla="*/ 1272 h 1274"/>
                  <a:gd name="T34" fmla="*/ 604 w 1272"/>
                  <a:gd name="T35" fmla="*/ 1274 h 1274"/>
                  <a:gd name="T36" fmla="*/ 514 w 1272"/>
                  <a:gd name="T37" fmla="*/ 1262 h 1274"/>
                  <a:gd name="T38" fmla="*/ 424 w 1272"/>
                  <a:gd name="T39" fmla="*/ 1238 h 1274"/>
                  <a:gd name="T40" fmla="*/ 338 w 1272"/>
                  <a:gd name="T41" fmla="*/ 1200 h 1274"/>
                  <a:gd name="T42" fmla="*/ 256 w 1272"/>
                  <a:gd name="T43" fmla="*/ 1148 h 1274"/>
                  <a:gd name="T44" fmla="*/ 206 w 1272"/>
                  <a:gd name="T45" fmla="*/ 1106 h 1274"/>
                  <a:gd name="T46" fmla="*/ 140 w 1272"/>
                  <a:gd name="T47" fmla="*/ 1036 h 1274"/>
                  <a:gd name="T48" fmla="*/ 86 w 1272"/>
                  <a:gd name="T49" fmla="*/ 958 h 1274"/>
                  <a:gd name="T50" fmla="*/ 46 w 1272"/>
                  <a:gd name="T51" fmla="*/ 876 h 1274"/>
                  <a:gd name="T52" fmla="*/ 18 w 1272"/>
                  <a:gd name="T53" fmla="*/ 788 h 1274"/>
                  <a:gd name="T54" fmla="*/ 2 w 1272"/>
                  <a:gd name="T55" fmla="*/ 698 h 1274"/>
                  <a:gd name="T56" fmla="*/ 0 w 1272"/>
                  <a:gd name="T57" fmla="*/ 606 h 1274"/>
                  <a:gd name="T58" fmla="*/ 10 w 1272"/>
                  <a:gd name="T59" fmla="*/ 514 h 1274"/>
                  <a:gd name="T60" fmla="*/ 36 w 1272"/>
                  <a:gd name="T61" fmla="*/ 426 h 1274"/>
                  <a:gd name="T62" fmla="*/ 74 w 1272"/>
                  <a:gd name="T63" fmla="*/ 338 h 1274"/>
                  <a:gd name="T64" fmla="*/ 124 w 1272"/>
                  <a:gd name="T65" fmla="*/ 258 h 1274"/>
                  <a:gd name="T66" fmla="*/ 166 w 1272"/>
                  <a:gd name="T67" fmla="*/ 208 h 1274"/>
                  <a:gd name="T68" fmla="*/ 236 w 1272"/>
                  <a:gd name="T69" fmla="*/ 142 h 1274"/>
                  <a:gd name="T70" fmla="*/ 314 w 1272"/>
                  <a:gd name="T71" fmla="*/ 88 h 1274"/>
                  <a:gd name="T72" fmla="*/ 398 w 1272"/>
                  <a:gd name="T73" fmla="*/ 46 h 1274"/>
                  <a:gd name="T74" fmla="*/ 486 w 1272"/>
                  <a:gd name="T75" fmla="*/ 18 h 1274"/>
                  <a:gd name="T76" fmla="*/ 576 w 1272"/>
                  <a:gd name="T77" fmla="*/ 4 h 1274"/>
                  <a:gd name="T78" fmla="*/ 668 w 1272"/>
                  <a:gd name="T79" fmla="*/ 2 h 1274"/>
                  <a:gd name="T80" fmla="*/ 758 w 1272"/>
                  <a:gd name="T81" fmla="*/ 12 h 1274"/>
                  <a:gd name="T82" fmla="*/ 848 w 1272"/>
                  <a:gd name="T83" fmla="*/ 36 h 1274"/>
                  <a:gd name="T84" fmla="*/ 934 w 1272"/>
                  <a:gd name="T85" fmla="*/ 74 h 1274"/>
                  <a:gd name="T86" fmla="*/ 1016 w 1272"/>
                  <a:gd name="T87" fmla="*/ 126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72" h="1274">
                    <a:moveTo>
                      <a:pt x="1042" y="146"/>
                    </a:moveTo>
                    <a:lnTo>
                      <a:pt x="1042" y="146"/>
                    </a:lnTo>
                    <a:lnTo>
                      <a:pt x="1066" y="168"/>
                    </a:lnTo>
                    <a:lnTo>
                      <a:pt x="1090" y="190"/>
                    </a:lnTo>
                    <a:lnTo>
                      <a:pt x="1112" y="214"/>
                    </a:lnTo>
                    <a:lnTo>
                      <a:pt x="1132" y="238"/>
                    </a:lnTo>
                    <a:lnTo>
                      <a:pt x="1152" y="264"/>
                    </a:lnTo>
                    <a:lnTo>
                      <a:pt x="1170" y="290"/>
                    </a:lnTo>
                    <a:lnTo>
                      <a:pt x="1186" y="316"/>
                    </a:lnTo>
                    <a:lnTo>
                      <a:pt x="1200" y="342"/>
                    </a:lnTo>
                    <a:lnTo>
                      <a:pt x="1214" y="370"/>
                    </a:lnTo>
                    <a:lnTo>
                      <a:pt x="1226" y="398"/>
                    </a:lnTo>
                    <a:lnTo>
                      <a:pt x="1238" y="428"/>
                    </a:lnTo>
                    <a:lnTo>
                      <a:pt x="1246" y="456"/>
                    </a:lnTo>
                    <a:lnTo>
                      <a:pt x="1254" y="486"/>
                    </a:lnTo>
                    <a:lnTo>
                      <a:pt x="1260" y="516"/>
                    </a:lnTo>
                    <a:lnTo>
                      <a:pt x="1266" y="546"/>
                    </a:lnTo>
                    <a:lnTo>
                      <a:pt x="1270" y="576"/>
                    </a:lnTo>
                    <a:lnTo>
                      <a:pt x="1272" y="608"/>
                    </a:lnTo>
                    <a:lnTo>
                      <a:pt x="1272" y="638"/>
                    </a:lnTo>
                    <a:lnTo>
                      <a:pt x="1272" y="668"/>
                    </a:lnTo>
                    <a:lnTo>
                      <a:pt x="1270" y="700"/>
                    </a:lnTo>
                    <a:lnTo>
                      <a:pt x="1266" y="730"/>
                    </a:lnTo>
                    <a:lnTo>
                      <a:pt x="1260" y="760"/>
                    </a:lnTo>
                    <a:lnTo>
                      <a:pt x="1254" y="790"/>
                    </a:lnTo>
                    <a:lnTo>
                      <a:pt x="1246" y="820"/>
                    </a:lnTo>
                    <a:lnTo>
                      <a:pt x="1236" y="850"/>
                    </a:lnTo>
                    <a:lnTo>
                      <a:pt x="1226" y="878"/>
                    </a:lnTo>
                    <a:lnTo>
                      <a:pt x="1212" y="908"/>
                    </a:lnTo>
                    <a:lnTo>
                      <a:pt x="1198" y="936"/>
                    </a:lnTo>
                    <a:lnTo>
                      <a:pt x="1182" y="964"/>
                    </a:lnTo>
                    <a:lnTo>
                      <a:pt x="1166" y="990"/>
                    </a:lnTo>
                    <a:lnTo>
                      <a:pt x="1146" y="1016"/>
                    </a:lnTo>
                    <a:lnTo>
                      <a:pt x="1126" y="1042"/>
                    </a:lnTo>
                    <a:lnTo>
                      <a:pt x="1126" y="1042"/>
                    </a:lnTo>
                    <a:lnTo>
                      <a:pt x="1106" y="1068"/>
                    </a:lnTo>
                    <a:lnTo>
                      <a:pt x="1082" y="1090"/>
                    </a:lnTo>
                    <a:lnTo>
                      <a:pt x="1060" y="1112"/>
                    </a:lnTo>
                    <a:lnTo>
                      <a:pt x="1036" y="1134"/>
                    </a:lnTo>
                    <a:lnTo>
                      <a:pt x="1010" y="1152"/>
                    </a:lnTo>
                    <a:lnTo>
                      <a:pt x="984" y="1170"/>
                    </a:lnTo>
                    <a:lnTo>
                      <a:pt x="958" y="1186"/>
                    </a:lnTo>
                    <a:lnTo>
                      <a:pt x="930" y="1202"/>
                    </a:lnTo>
                    <a:lnTo>
                      <a:pt x="902" y="1216"/>
                    </a:lnTo>
                    <a:lnTo>
                      <a:pt x="874" y="1228"/>
                    </a:lnTo>
                    <a:lnTo>
                      <a:pt x="846" y="1238"/>
                    </a:lnTo>
                    <a:lnTo>
                      <a:pt x="816" y="1248"/>
                    </a:lnTo>
                    <a:lnTo>
                      <a:pt x="786" y="1256"/>
                    </a:lnTo>
                    <a:lnTo>
                      <a:pt x="756" y="1262"/>
                    </a:lnTo>
                    <a:lnTo>
                      <a:pt x="726" y="1268"/>
                    </a:lnTo>
                    <a:lnTo>
                      <a:pt x="696" y="1272"/>
                    </a:lnTo>
                    <a:lnTo>
                      <a:pt x="666" y="1274"/>
                    </a:lnTo>
                    <a:lnTo>
                      <a:pt x="636" y="1274"/>
                    </a:lnTo>
                    <a:lnTo>
                      <a:pt x="604" y="1274"/>
                    </a:lnTo>
                    <a:lnTo>
                      <a:pt x="574" y="1270"/>
                    </a:lnTo>
                    <a:lnTo>
                      <a:pt x="544" y="1268"/>
                    </a:lnTo>
                    <a:lnTo>
                      <a:pt x="514" y="1262"/>
                    </a:lnTo>
                    <a:lnTo>
                      <a:pt x="484" y="1256"/>
                    </a:lnTo>
                    <a:lnTo>
                      <a:pt x="454" y="1248"/>
                    </a:lnTo>
                    <a:lnTo>
                      <a:pt x="424" y="1238"/>
                    </a:lnTo>
                    <a:lnTo>
                      <a:pt x="394" y="1226"/>
                    </a:lnTo>
                    <a:lnTo>
                      <a:pt x="366" y="1214"/>
                    </a:lnTo>
                    <a:lnTo>
                      <a:pt x="338" y="1200"/>
                    </a:lnTo>
                    <a:lnTo>
                      <a:pt x="310" y="1184"/>
                    </a:lnTo>
                    <a:lnTo>
                      <a:pt x="282" y="1166"/>
                    </a:lnTo>
                    <a:lnTo>
                      <a:pt x="256" y="1148"/>
                    </a:lnTo>
                    <a:lnTo>
                      <a:pt x="230" y="1128"/>
                    </a:lnTo>
                    <a:lnTo>
                      <a:pt x="230" y="1128"/>
                    </a:lnTo>
                    <a:lnTo>
                      <a:pt x="206" y="1106"/>
                    </a:lnTo>
                    <a:lnTo>
                      <a:pt x="182" y="1084"/>
                    </a:lnTo>
                    <a:lnTo>
                      <a:pt x="160" y="1060"/>
                    </a:lnTo>
                    <a:lnTo>
                      <a:pt x="140" y="1036"/>
                    </a:lnTo>
                    <a:lnTo>
                      <a:pt x="120" y="1012"/>
                    </a:lnTo>
                    <a:lnTo>
                      <a:pt x="102" y="986"/>
                    </a:lnTo>
                    <a:lnTo>
                      <a:pt x="86" y="958"/>
                    </a:lnTo>
                    <a:lnTo>
                      <a:pt x="72" y="932"/>
                    </a:lnTo>
                    <a:lnTo>
                      <a:pt x="58" y="904"/>
                    </a:lnTo>
                    <a:lnTo>
                      <a:pt x="46" y="876"/>
                    </a:lnTo>
                    <a:lnTo>
                      <a:pt x="34" y="846"/>
                    </a:lnTo>
                    <a:lnTo>
                      <a:pt x="26" y="818"/>
                    </a:lnTo>
                    <a:lnTo>
                      <a:pt x="18" y="788"/>
                    </a:lnTo>
                    <a:lnTo>
                      <a:pt x="10" y="758"/>
                    </a:lnTo>
                    <a:lnTo>
                      <a:pt x="6" y="728"/>
                    </a:lnTo>
                    <a:lnTo>
                      <a:pt x="2" y="698"/>
                    </a:lnTo>
                    <a:lnTo>
                      <a:pt x="0" y="668"/>
                    </a:lnTo>
                    <a:lnTo>
                      <a:pt x="0" y="636"/>
                    </a:lnTo>
                    <a:lnTo>
                      <a:pt x="0" y="606"/>
                    </a:lnTo>
                    <a:lnTo>
                      <a:pt x="2" y="576"/>
                    </a:lnTo>
                    <a:lnTo>
                      <a:pt x="6" y="544"/>
                    </a:lnTo>
                    <a:lnTo>
                      <a:pt x="10" y="514"/>
                    </a:lnTo>
                    <a:lnTo>
                      <a:pt x="18" y="484"/>
                    </a:lnTo>
                    <a:lnTo>
                      <a:pt x="26" y="454"/>
                    </a:lnTo>
                    <a:lnTo>
                      <a:pt x="36" y="426"/>
                    </a:lnTo>
                    <a:lnTo>
                      <a:pt x="46" y="396"/>
                    </a:lnTo>
                    <a:lnTo>
                      <a:pt x="60" y="368"/>
                    </a:lnTo>
                    <a:lnTo>
                      <a:pt x="74" y="338"/>
                    </a:lnTo>
                    <a:lnTo>
                      <a:pt x="88" y="312"/>
                    </a:lnTo>
                    <a:lnTo>
                      <a:pt x="106" y="284"/>
                    </a:lnTo>
                    <a:lnTo>
                      <a:pt x="124" y="258"/>
                    </a:lnTo>
                    <a:lnTo>
                      <a:pt x="146" y="232"/>
                    </a:lnTo>
                    <a:lnTo>
                      <a:pt x="146" y="232"/>
                    </a:lnTo>
                    <a:lnTo>
                      <a:pt x="166" y="208"/>
                    </a:lnTo>
                    <a:lnTo>
                      <a:pt x="190" y="184"/>
                    </a:lnTo>
                    <a:lnTo>
                      <a:pt x="212" y="162"/>
                    </a:lnTo>
                    <a:lnTo>
                      <a:pt x="236" y="142"/>
                    </a:lnTo>
                    <a:lnTo>
                      <a:pt x="262" y="122"/>
                    </a:lnTo>
                    <a:lnTo>
                      <a:pt x="288" y="104"/>
                    </a:lnTo>
                    <a:lnTo>
                      <a:pt x="314" y="88"/>
                    </a:lnTo>
                    <a:lnTo>
                      <a:pt x="342" y="72"/>
                    </a:lnTo>
                    <a:lnTo>
                      <a:pt x="370" y="58"/>
                    </a:lnTo>
                    <a:lnTo>
                      <a:pt x="398" y="46"/>
                    </a:lnTo>
                    <a:lnTo>
                      <a:pt x="426" y="36"/>
                    </a:lnTo>
                    <a:lnTo>
                      <a:pt x="456" y="26"/>
                    </a:lnTo>
                    <a:lnTo>
                      <a:pt x="486" y="18"/>
                    </a:lnTo>
                    <a:lnTo>
                      <a:pt x="516" y="12"/>
                    </a:lnTo>
                    <a:lnTo>
                      <a:pt x="546" y="8"/>
                    </a:lnTo>
                    <a:lnTo>
                      <a:pt x="576" y="4"/>
                    </a:lnTo>
                    <a:lnTo>
                      <a:pt x="606" y="2"/>
                    </a:lnTo>
                    <a:lnTo>
                      <a:pt x="636" y="0"/>
                    </a:lnTo>
                    <a:lnTo>
                      <a:pt x="668" y="2"/>
                    </a:lnTo>
                    <a:lnTo>
                      <a:pt x="698" y="4"/>
                    </a:lnTo>
                    <a:lnTo>
                      <a:pt x="728" y="8"/>
                    </a:lnTo>
                    <a:lnTo>
                      <a:pt x="758" y="12"/>
                    </a:lnTo>
                    <a:lnTo>
                      <a:pt x="788" y="18"/>
                    </a:lnTo>
                    <a:lnTo>
                      <a:pt x="818" y="28"/>
                    </a:lnTo>
                    <a:lnTo>
                      <a:pt x="848" y="36"/>
                    </a:lnTo>
                    <a:lnTo>
                      <a:pt x="878" y="48"/>
                    </a:lnTo>
                    <a:lnTo>
                      <a:pt x="906" y="60"/>
                    </a:lnTo>
                    <a:lnTo>
                      <a:pt x="934" y="74"/>
                    </a:lnTo>
                    <a:lnTo>
                      <a:pt x="962" y="90"/>
                    </a:lnTo>
                    <a:lnTo>
                      <a:pt x="990" y="108"/>
                    </a:lnTo>
                    <a:lnTo>
                      <a:pt x="1016" y="126"/>
                    </a:lnTo>
                    <a:lnTo>
                      <a:pt x="1042" y="146"/>
                    </a:lnTo>
                    <a:lnTo>
                      <a:pt x="1042" y="146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2" name="Icon3">
                <a:extLst>
                  <a:ext uri="{FF2B5EF4-FFF2-40B4-BE49-F238E27FC236}">
                    <a16:creationId xmlns:a16="http://schemas.microsoft.com/office/drawing/2014/main" id="{ED7DFD94-8880-4E09-8413-616C06885FF0}"/>
                  </a:ext>
                </a:extLst>
              </p:cNvPr>
              <p:cNvSpPr/>
              <p:nvPr/>
            </p:nvSpPr>
            <p:spPr>
              <a:xfrm>
                <a:off x="5820534" y="4083462"/>
                <a:ext cx="547632" cy="502326"/>
              </a:xfrm>
              <a:custGeom>
                <a:avLst/>
                <a:gdLst>
                  <a:gd name="T0" fmla="*/ 5053 w 11230"/>
                  <a:gd name="T1" fmla="*/ 0 h 10301"/>
                  <a:gd name="T2" fmla="*/ 4492 w 11230"/>
                  <a:gd name="T3" fmla="*/ 1684 h 10301"/>
                  <a:gd name="T4" fmla="*/ 0 w 11230"/>
                  <a:gd name="T5" fmla="*/ 2806 h 10301"/>
                  <a:gd name="T6" fmla="*/ 1123 w 11230"/>
                  <a:gd name="T7" fmla="*/ 8420 h 10301"/>
                  <a:gd name="T8" fmla="*/ 1938 w 11230"/>
                  <a:gd name="T9" fmla="*/ 8701 h 10301"/>
                  <a:gd name="T10" fmla="*/ 2555 w 11230"/>
                  <a:gd name="T11" fmla="*/ 9964 h 10301"/>
                  <a:gd name="T12" fmla="*/ 5643 w 11230"/>
                  <a:gd name="T13" fmla="*/ 8447 h 10301"/>
                  <a:gd name="T14" fmla="*/ 9012 w 11230"/>
                  <a:gd name="T15" fmla="*/ 7325 h 10301"/>
                  <a:gd name="T16" fmla="*/ 9208 w 11230"/>
                  <a:gd name="T17" fmla="*/ 5557 h 10301"/>
                  <a:gd name="T18" fmla="*/ 10107 w 11230"/>
                  <a:gd name="T19" fmla="*/ 5334 h 10301"/>
                  <a:gd name="T20" fmla="*/ 10669 w 11230"/>
                  <a:gd name="T21" fmla="*/ 5052 h 10301"/>
                  <a:gd name="T22" fmla="*/ 11230 w 11230"/>
                  <a:gd name="T23" fmla="*/ 561 h 10301"/>
                  <a:gd name="T24" fmla="*/ 8422 w 11230"/>
                  <a:gd name="T25" fmla="*/ 7297 h 10301"/>
                  <a:gd name="T26" fmla="*/ 5474 w 11230"/>
                  <a:gd name="T27" fmla="*/ 7859 h 10301"/>
                  <a:gd name="T28" fmla="*/ 2610 w 11230"/>
                  <a:gd name="T29" fmla="*/ 9319 h 10301"/>
                  <a:gd name="T30" fmla="*/ 2610 w 11230"/>
                  <a:gd name="T31" fmla="*/ 8420 h 10301"/>
                  <a:gd name="T32" fmla="*/ 1123 w 11230"/>
                  <a:gd name="T33" fmla="*/ 7859 h 10301"/>
                  <a:gd name="T34" fmla="*/ 562 w 11230"/>
                  <a:gd name="T35" fmla="*/ 2806 h 10301"/>
                  <a:gd name="T36" fmla="*/ 7860 w 11230"/>
                  <a:gd name="T37" fmla="*/ 2245 h 10301"/>
                  <a:gd name="T38" fmla="*/ 8422 w 11230"/>
                  <a:gd name="T39" fmla="*/ 7297 h 10301"/>
                  <a:gd name="T40" fmla="*/ 10385 w 11230"/>
                  <a:gd name="T41" fmla="*/ 4491 h 10301"/>
                  <a:gd name="T42" fmla="*/ 9543 w 11230"/>
                  <a:gd name="T43" fmla="*/ 5052 h 10301"/>
                  <a:gd name="T44" fmla="*/ 9318 w 11230"/>
                  <a:gd name="T45" fmla="*/ 5024 h 10301"/>
                  <a:gd name="T46" fmla="*/ 8982 w 11230"/>
                  <a:gd name="T47" fmla="*/ 2806 h 10301"/>
                  <a:gd name="T48" fmla="*/ 5052 w 11230"/>
                  <a:gd name="T49" fmla="*/ 1684 h 10301"/>
                  <a:gd name="T50" fmla="*/ 5333 w 11230"/>
                  <a:gd name="T51" fmla="*/ 560 h 10301"/>
                  <a:gd name="T52" fmla="*/ 10667 w 11230"/>
                  <a:gd name="T53" fmla="*/ 841 h 10301"/>
                  <a:gd name="T54" fmla="*/ 5333 w 11230"/>
                  <a:gd name="T55" fmla="*/ 5614 h 10301"/>
                  <a:gd name="T56" fmla="*/ 1684 w 11230"/>
                  <a:gd name="T57" fmla="*/ 5895 h 10301"/>
                  <a:gd name="T58" fmla="*/ 5334 w 11230"/>
                  <a:gd name="T59" fmla="*/ 6176 h 10301"/>
                  <a:gd name="T60" fmla="*/ 5333 w 11230"/>
                  <a:gd name="T61" fmla="*/ 5614 h 10301"/>
                  <a:gd name="T62" fmla="*/ 1965 w 11230"/>
                  <a:gd name="T63" fmla="*/ 3930 h 10301"/>
                  <a:gd name="T64" fmla="*/ 1965 w 11230"/>
                  <a:gd name="T65" fmla="*/ 4492 h 10301"/>
                  <a:gd name="T66" fmla="*/ 7299 w 11230"/>
                  <a:gd name="T67" fmla="*/ 4211 h 10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230" h="10301">
                    <a:moveTo>
                      <a:pt x="10667" y="0"/>
                    </a:moveTo>
                    <a:lnTo>
                      <a:pt x="5053" y="0"/>
                    </a:lnTo>
                    <a:cubicBezTo>
                      <a:pt x="4744" y="0"/>
                      <a:pt x="4492" y="252"/>
                      <a:pt x="4492" y="561"/>
                    </a:cubicBezTo>
                    <a:lnTo>
                      <a:pt x="4492" y="1684"/>
                    </a:lnTo>
                    <a:lnTo>
                      <a:pt x="1123" y="1684"/>
                    </a:lnTo>
                    <a:cubicBezTo>
                      <a:pt x="505" y="1684"/>
                      <a:pt x="0" y="2188"/>
                      <a:pt x="0" y="2806"/>
                    </a:cubicBezTo>
                    <a:lnTo>
                      <a:pt x="0" y="7297"/>
                    </a:lnTo>
                    <a:cubicBezTo>
                      <a:pt x="0" y="7915"/>
                      <a:pt x="505" y="8420"/>
                      <a:pt x="1123" y="8420"/>
                    </a:cubicBezTo>
                    <a:lnTo>
                      <a:pt x="1713" y="8420"/>
                    </a:lnTo>
                    <a:cubicBezTo>
                      <a:pt x="1881" y="8420"/>
                      <a:pt x="1965" y="8532"/>
                      <a:pt x="1938" y="8701"/>
                    </a:cubicBezTo>
                    <a:lnTo>
                      <a:pt x="1798" y="9459"/>
                    </a:lnTo>
                    <a:cubicBezTo>
                      <a:pt x="1685" y="10076"/>
                      <a:pt x="2023" y="10301"/>
                      <a:pt x="2555" y="9964"/>
                    </a:cubicBezTo>
                    <a:lnTo>
                      <a:pt x="4604" y="8729"/>
                    </a:lnTo>
                    <a:cubicBezTo>
                      <a:pt x="4885" y="8560"/>
                      <a:pt x="5334" y="8447"/>
                      <a:pt x="5643" y="8447"/>
                    </a:cubicBezTo>
                    <a:lnTo>
                      <a:pt x="7889" y="8447"/>
                    </a:lnTo>
                    <a:cubicBezTo>
                      <a:pt x="8507" y="8447"/>
                      <a:pt x="9012" y="7942"/>
                      <a:pt x="9012" y="7325"/>
                    </a:cubicBezTo>
                    <a:lnTo>
                      <a:pt x="9012" y="5417"/>
                    </a:lnTo>
                    <a:lnTo>
                      <a:pt x="9208" y="5557"/>
                    </a:lnTo>
                    <a:cubicBezTo>
                      <a:pt x="9685" y="5894"/>
                      <a:pt x="10107" y="5670"/>
                      <a:pt x="10107" y="5052"/>
                    </a:cubicBezTo>
                    <a:lnTo>
                      <a:pt x="10107" y="5334"/>
                    </a:lnTo>
                    <a:cubicBezTo>
                      <a:pt x="10107" y="5193"/>
                      <a:pt x="10219" y="5052"/>
                      <a:pt x="10388" y="5052"/>
                    </a:cubicBezTo>
                    <a:lnTo>
                      <a:pt x="10669" y="5052"/>
                    </a:lnTo>
                    <a:cubicBezTo>
                      <a:pt x="10978" y="5052"/>
                      <a:pt x="11230" y="4800"/>
                      <a:pt x="11230" y="4491"/>
                    </a:cubicBezTo>
                    <a:lnTo>
                      <a:pt x="11230" y="561"/>
                    </a:lnTo>
                    <a:cubicBezTo>
                      <a:pt x="11228" y="252"/>
                      <a:pt x="10975" y="0"/>
                      <a:pt x="10667" y="0"/>
                    </a:cubicBezTo>
                    <a:close/>
                    <a:moveTo>
                      <a:pt x="8422" y="7297"/>
                    </a:moveTo>
                    <a:cubicBezTo>
                      <a:pt x="8422" y="7606"/>
                      <a:pt x="8169" y="7859"/>
                      <a:pt x="7860" y="7859"/>
                    </a:cubicBezTo>
                    <a:lnTo>
                      <a:pt x="5474" y="7859"/>
                    </a:lnTo>
                    <a:cubicBezTo>
                      <a:pt x="5165" y="7859"/>
                      <a:pt x="4688" y="7999"/>
                      <a:pt x="4435" y="8167"/>
                    </a:cubicBezTo>
                    <a:lnTo>
                      <a:pt x="2610" y="9319"/>
                    </a:lnTo>
                    <a:cubicBezTo>
                      <a:pt x="2470" y="9402"/>
                      <a:pt x="2385" y="9346"/>
                      <a:pt x="2442" y="9206"/>
                    </a:cubicBezTo>
                    <a:lnTo>
                      <a:pt x="2610" y="8420"/>
                    </a:lnTo>
                    <a:cubicBezTo>
                      <a:pt x="2667" y="8111"/>
                      <a:pt x="2470" y="7859"/>
                      <a:pt x="2162" y="7859"/>
                    </a:cubicBezTo>
                    <a:lnTo>
                      <a:pt x="1123" y="7859"/>
                    </a:lnTo>
                    <a:cubicBezTo>
                      <a:pt x="814" y="7859"/>
                      <a:pt x="562" y="7606"/>
                      <a:pt x="562" y="7297"/>
                    </a:cubicBezTo>
                    <a:lnTo>
                      <a:pt x="562" y="2806"/>
                    </a:lnTo>
                    <a:cubicBezTo>
                      <a:pt x="562" y="2497"/>
                      <a:pt x="814" y="2245"/>
                      <a:pt x="1123" y="2245"/>
                    </a:cubicBezTo>
                    <a:lnTo>
                      <a:pt x="7860" y="2245"/>
                    </a:lnTo>
                    <a:cubicBezTo>
                      <a:pt x="8169" y="2245"/>
                      <a:pt x="8422" y="2497"/>
                      <a:pt x="8422" y="2806"/>
                    </a:cubicBezTo>
                    <a:lnTo>
                      <a:pt x="8422" y="7297"/>
                    </a:lnTo>
                    <a:close/>
                    <a:moveTo>
                      <a:pt x="10667" y="4210"/>
                    </a:moveTo>
                    <a:cubicBezTo>
                      <a:pt x="10667" y="4379"/>
                      <a:pt x="10554" y="4491"/>
                      <a:pt x="10385" y="4491"/>
                    </a:cubicBezTo>
                    <a:lnTo>
                      <a:pt x="10104" y="4491"/>
                    </a:lnTo>
                    <a:cubicBezTo>
                      <a:pt x="9795" y="4491"/>
                      <a:pt x="9543" y="4744"/>
                      <a:pt x="9543" y="5052"/>
                    </a:cubicBezTo>
                    <a:lnTo>
                      <a:pt x="9543" y="4884"/>
                    </a:lnTo>
                    <a:cubicBezTo>
                      <a:pt x="9543" y="5052"/>
                      <a:pt x="9430" y="5109"/>
                      <a:pt x="9318" y="5024"/>
                    </a:cubicBezTo>
                    <a:lnTo>
                      <a:pt x="8982" y="4799"/>
                    </a:lnTo>
                    <a:lnTo>
                      <a:pt x="8982" y="2806"/>
                    </a:lnTo>
                    <a:cubicBezTo>
                      <a:pt x="8982" y="2189"/>
                      <a:pt x="8477" y="1684"/>
                      <a:pt x="7859" y="1684"/>
                    </a:cubicBezTo>
                    <a:lnTo>
                      <a:pt x="5052" y="1684"/>
                    </a:lnTo>
                    <a:lnTo>
                      <a:pt x="5052" y="841"/>
                    </a:lnTo>
                    <a:cubicBezTo>
                      <a:pt x="5052" y="701"/>
                      <a:pt x="5192" y="560"/>
                      <a:pt x="5333" y="560"/>
                    </a:cubicBezTo>
                    <a:lnTo>
                      <a:pt x="10385" y="560"/>
                    </a:lnTo>
                    <a:cubicBezTo>
                      <a:pt x="10525" y="560"/>
                      <a:pt x="10667" y="700"/>
                      <a:pt x="10667" y="841"/>
                    </a:cubicBezTo>
                    <a:lnTo>
                      <a:pt x="10667" y="4210"/>
                    </a:lnTo>
                    <a:close/>
                    <a:moveTo>
                      <a:pt x="5333" y="5614"/>
                    </a:moveTo>
                    <a:lnTo>
                      <a:pt x="1965" y="5614"/>
                    </a:lnTo>
                    <a:cubicBezTo>
                      <a:pt x="1797" y="5614"/>
                      <a:pt x="1684" y="5726"/>
                      <a:pt x="1684" y="5895"/>
                    </a:cubicBezTo>
                    <a:cubicBezTo>
                      <a:pt x="1684" y="6064"/>
                      <a:pt x="1824" y="6176"/>
                      <a:pt x="1965" y="6176"/>
                    </a:cubicBezTo>
                    <a:lnTo>
                      <a:pt x="5334" y="6176"/>
                    </a:lnTo>
                    <a:cubicBezTo>
                      <a:pt x="5503" y="6176"/>
                      <a:pt x="5615" y="6064"/>
                      <a:pt x="5615" y="5895"/>
                    </a:cubicBezTo>
                    <a:cubicBezTo>
                      <a:pt x="5614" y="5726"/>
                      <a:pt x="5474" y="5614"/>
                      <a:pt x="5333" y="5614"/>
                    </a:cubicBezTo>
                    <a:close/>
                    <a:moveTo>
                      <a:pt x="7018" y="3930"/>
                    </a:moveTo>
                    <a:lnTo>
                      <a:pt x="1965" y="3930"/>
                    </a:lnTo>
                    <a:cubicBezTo>
                      <a:pt x="1825" y="3930"/>
                      <a:pt x="1684" y="4042"/>
                      <a:pt x="1684" y="4211"/>
                    </a:cubicBezTo>
                    <a:cubicBezTo>
                      <a:pt x="1684" y="4380"/>
                      <a:pt x="1797" y="4492"/>
                      <a:pt x="1965" y="4492"/>
                    </a:cubicBezTo>
                    <a:lnTo>
                      <a:pt x="7018" y="4492"/>
                    </a:lnTo>
                    <a:cubicBezTo>
                      <a:pt x="7158" y="4492"/>
                      <a:pt x="7299" y="4380"/>
                      <a:pt x="7299" y="4211"/>
                    </a:cubicBezTo>
                    <a:cubicBezTo>
                      <a:pt x="7299" y="4042"/>
                      <a:pt x="7186" y="3930"/>
                      <a:pt x="7018" y="393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31" name="Bullet3">
                <a:extLst>
                  <a:ext uri="{FF2B5EF4-FFF2-40B4-BE49-F238E27FC236}">
                    <a16:creationId xmlns:a16="http://schemas.microsoft.com/office/drawing/2014/main" id="{A54DCD2A-3D61-46F1-81D0-8EB75CC4EADB}"/>
                  </a:ext>
                </a:extLst>
              </p:cNvPr>
              <p:cNvSpPr txBox="1"/>
              <p:nvPr/>
            </p:nvSpPr>
            <p:spPr bwMode="auto">
              <a:xfrm>
                <a:off x="5100365" y="4959840"/>
                <a:ext cx="203088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b="1" dirty="0"/>
                  <a:t>论坛和技术交流</a:t>
                </a:r>
                <a:endParaRPr lang="en-US" dirty="0"/>
              </a:p>
            </p:txBody>
          </p:sp>
          <p:sp>
            <p:nvSpPr>
              <p:cNvPr id="32" name="Text3">
                <a:extLst>
                  <a:ext uri="{FF2B5EF4-FFF2-40B4-BE49-F238E27FC236}">
                    <a16:creationId xmlns:a16="http://schemas.microsoft.com/office/drawing/2014/main" id="{BEB9A20A-FE95-4F01-B9BD-FBBD2867D3B1}"/>
                  </a:ext>
                </a:extLst>
              </p:cNvPr>
              <p:cNvSpPr txBox="1"/>
              <p:nvPr/>
            </p:nvSpPr>
            <p:spPr>
              <a:xfrm>
                <a:off x="5076416" y="5401645"/>
                <a:ext cx="2030888" cy="696306"/>
              </a:xfrm>
              <a:prstGeom prst="rect">
                <a:avLst/>
              </a:prstGeom>
            </p:spPr>
            <p:txBody>
              <a:bodyPr wrap="square" anchor="t" anchorCtr="1">
                <a:normAutofit/>
              </a:bodyPr>
              <a:lstStyle>
                <a:lvl1pPr marL="228568" indent="-228568" algn="l" defTabSz="91426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1pPr>
                <a:lvl2pPr marL="685702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</a:defRPr>
                </a:lvl2pPr>
                <a:lvl3pPr marL="1142830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</a:defRPr>
                </a:lvl3pPr>
                <a:lvl4pPr marL="1599960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</a:defRPr>
                </a:lvl4pPr>
                <a:lvl5pPr marL="2057091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</a:defRPr>
                </a:lvl5pPr>
                <a:lvl6pPr marL="2514224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6pPr>
                <a:lvl7pPr marL="2971356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7pPr>
                <a:lvl8pPr marL="3428488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8pPr>
                <a:lvl9pPr marL="3885622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zh-CN" altLang="en-US" sz="1200" dirty="0"/>
                  <a:t>加入Office用户论坛，交流升级经验。</a:t>
                </a:r>
                <a:endParaRPr lang="en-US" dirty="0"/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0C4CC103-3D22-08E7-A95E-3428E69CDE79}"/>
                </a:ext>
              </a:extLst>
            </p:cNvPr>
            <p:cNvGrpSpPr/>
            <p:nvPr/>
          </p:nvGrpSpPr>
          <p:grpSpPr>
            <a:xfrm>
              <a:off x="7246944" y="3884262"/>
              <a:ext cx="2054837" cy="2213689"/>
              <a:chOff x="7246944" y="3884262"/>
              <a:chExt cx="2054837" cy="2213689"/>
            </a:xfrm>
          </p:grpSpPr>
          <p:sp>
            <p:nvSpPr>
              <p:cNvPr id="39" name="IconBackground4">
                <a:extLst>
                  <a:ext uri="{FF2B5EF4-FFF2-40B4-BE49-F238E27FC236}">
                    <a16:creationId xmlns:a16="http://schemas.microsoft.com/office/drawing/2014/main" id="{B763139E-92EB-4FF3-839B-39DB35BBEA64}"/>
                  </a:ext>
                </a:extLst>
              </p:cNvPr>
              <p:cNvSpPr/>
              <p:nvPr/>
            </p:nvSpPr>
            <p:spPr bwMode="auto">
              <a:xfrm>
                <a:off x="7814520" y="3884262"/>
                <a:ext cx="899312" cy="900726"/>
              </a:xfrm>
              <a:custGeom>
                <a:avLst/>
                <a:gdLst>
                  <a:gd name="T0" fmla="*/ 1066 w 1272"/>
                  <a:gd name="T1" fmla="*/ 168 h 1274"/>
                  <a:gd name="T2" fmla="*/ 1132 w 1272"/>
                  <a:gd name="T3" fmla="*/ 238 h 1274"/>
                  <a:gd name="T4" fmla="*/ 1186 w 1272"/>
                  <a:gd name="T5" fmla="*/ 316 h 1274"/>
                  <a:gd name="T6" fmla="*/ 1226 w 1272"/>
                  <a:gd name="T7" fmla="*/ 398 h 1274"/>
                  <a:gd name="T8" fmla="*/ 1254 w 1272"/>
                  <a:gd name="T9" fmla="*/ 486 h 1274"/>
                  <a:gd name="T10" fmla="*/ 1270 w 1272"/>
                  <a:gd name="T11" fmla="*/ 576 h 1274"/>
                  <a:gd name="T12" fmla="*/ 1272 w 1272"/>
                  <a:gd name="T13" fmla="*/ 668 h 1274"/>
                  <a:gd name="T14" fmla="*/ 1260 w 1272"/>
                  <a:gd name="T15" fmla="*/ 760 h 1274"/>
                  <a:gd name="T16" fmla="*/ 1236 w 1272"/>
                  <a:gd name="T17" fmla="*/ 850 h 1274"/>
                  <a:gd name="T18" fmla="*/ 1198 w 1272"/>
                  <a:gd name="T19" fmla="*/ 936 h 1274"/>
                  <a:gd name="T20" fmla="*/ 1146 w 1272"/>
                  <a:gd name="T21" fmla="*/ 1016 h 1274"/>
                  <a:gd name="T22" fmla="*/ 1106 w 1272"/>
                  <a:gd name="T23" fmla="*/ 1068 h 1274"/>
                  <a:gd name="T24" fmla="*/ 1036 w 1272"/>
                  <a:gd name="T25" fmla="*/ 1134 h 1274"/>
                  <a:gd name="T26" fmla="*/ 958 w 1272"/>
                  <a:gd name="T27" fmla="*/ 1186 h 1274"/>
                  <a:gd name="T28" fmla="*/ 874 w 1272"/>
                  <a:gd name="T29" fmla="*/ 1228 h 1274"/>
                  <a:gd name="T30" fmla="*/ 786 w 1272"/>
                  <a:gd name="T31" fmla="*/ 1256 h 1274"/>
                  <a:gd name="T32" fmla="*/ 696 w 1272"/>
                  <a:gd name="T33" fmla="*/ 1272 h 1274"/>
                  <a:gd name="T34" fmla="*/ 604 w 1272"/>
                  <a:gd name="T35" fmla="*/ 1274 h 1274"/>
                  <a:gd name="T36" fmla="*/ 514 w 1272"/>
                  <a:gd name="T37" fmla="*/ 1262 h 1274"/>
                  <a:gd name="T38" fmla="*/ 424 w 1272"/>
                  <a:gd name="T39" fmla="*/ 1238 h 1274"/>
                  <a:gd name="T40" fmla="*/ 338 w 1272"/>
                  <a:gd name="T41" fmla="*/ 1200 h 1274"/>
                  <a:gd name="T42" fmla="*/ 256 w 1272"/>
                  <a:gd name="T43" fmla="*/ 1148 h 1274"/>
                  <a:gd name="T44" fmla="*/ 206 w 1272"/>
                  <a:gd name="T45" fmla="*/ 1106 h 1274"/>
                  <a:gd name="T46" fmla="*/ 140 w 1272"/>
                  <a:gd name="T47" fmla="*/ 1036 h 1274"/>
                  <a:gd name="T48" fmla="*/ 86 w 1272"/>
                  <a:gd name="T49" fmla="*/ 958 h 1274"/>
                  <a:gd name="T50" fmla="*/ 46 w 1272"/>
                  <a:gd name="T51" fmla="*/ 876 h 1274"/>
                  <a:gd name="T52" fmla="*/ 18 w 1272"/>
                  <a:gd name="T53" fmla="*/ 788 h 1274"/>
                  <a:gd name="T54" fmla="*/ 2 w 1272"/>
                  <a:gd name="T55" fmla="*/ 698 h 1274"/>
                  <a:gd name="T56" fmla="*/ 0 w 1272"/>
                  <a:gd name="T57" fmla="*/ 606 h 1274"/>
                  <a:gd name="T58" fmla="*/ 10 w 1272"/>
                  <a:gd name="T59" fmla="*/ 514 h 1274"/>
                  <a:gd name="T60" fmla="*/ 36 w 1272"/>
                  <a:gd name="T61" fmla="*/ 426 h 1274"/>
                  <a:gd name="T62" fmla="*/ 74 w 1272"/>
                  <a:gd name="T63" fmla="*/ 338 h 1274"/>
                  <a:gd name="T64" fmla="*/ 124 w 1272"/>
                  <a:gd name="T65" fmla="*/ 258 h 1274"/>
                  <a:gd name="T66" fmla="*/ 166 w 1272"/>
                  <a:gd name="T67" fmla="*/ 208 h 1274"/>
                  <a:gd name="T68" fmla="*/ 236 w 1272"/>
                  <a:gd name="T69" fmla="*/ 142 h 1274"/>
                  <a:gd name="T70" fmla="*/ 314 w 1272"/>
                  <a:gd name="T71" fmla="*/ 88 h 1274"/>
                  <a:gd name="T72" fmla="*/ 398 w 1272"/>
                  <a:gd name="T73" fmla="*/ 46 h 1274"/>
                  <a:gd name="T74" fmla="*/ 486 w 1272"/>
                  <a:gd name="T75" fmla="*/ 18 h 1274"/>
                  <a:gd name="T76" fmla="*/ 576 w 1272"/>
                  <a:gd name="T77" fmla="*/ 4 h 1274"/>
                  <a:gd name="T78" fmla="*/ 668 w 1272"/>
                  <a:gd name="T79" fmla="*/ 2 h 1274"/>
                  <a:gd name="T80" fmla="*/ 758 w 1272"/>
                  <a:gd name="T81" fmla="*/ 12 h 1274"/>
                  <a:gd name="T82" fmla="*/ 848 w 1272"/>
                  <a:gd name="T83" fmla="*/ 36 h 1274"/>
                  <a:gd name="T84" fmla="*/ 934 w 1272"/>
                  <a:gd name="T85" fmla="*/ 74 h 1274"/>
                  <a:gd name="T86" fmla="*/ 1016 w 1272"/>
                  <a:gd name="T87" fmla="*/ 126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72" h="1274">
                    <a:moveTo>
                      <a:pt x="1042" y="146"/>
                    </a:moveTo>
                    <a:lnTo>
                      <a:pt x="1042" y="146"/>
                    </a:lnTo>
                    <a:lnTo>
                      <a:pt x="1066" y="168"/>
                    </a:lnTo>
                    <a:lnTo>
                      <a:pt x="1090" y="190"/>
                    </a:lnTo>
                    <a:lnTo>
                      <a:pt x="1112" y="214"/>
                    </a:lnTo>
                    <a:lnTo>
                      <a:pt x="1132" y="238"/>
                    </a:lnTo>
                    <a:lnTo>
                      <a:pt x="1152" y="264"/>
                    </a:lnTo>
                    <a:lnTo>
                      <a:pt x="1170" y="290"/>
                    </a:lnTo>
                    <a:lnTo>
                      <a:pt x="1186" y="316"/>
                    </a:lnTo>
                    <a:lnTo>
                      <a:pt x="1200" y="342"/>
                    </a:lnTo>
                    <a:lnTo>
                      <a:pt x="1214" y="370"/>
                    </a:lnTo>
                    <a:lnTo>
                      <a:pt x="1226" y="398"/>
                    </a:lnTo>
                    <a:lnTo>
                      <a:pt x="1238" y="428"/>
                    </a:lnTo>
                    <a:lnTo>
                      <a:pt x="1246" y="456"/>
                    </a:lnTo>
                    <a:lnTo>
                      <a:pt x="1254" y="486"/>
                    </a:lnTo>
                    <a:lnTo>
                      <a:pt x="1260" y="516"/>
                    </a:lnTo>
                    <a:lnTo>
                      <a:pt x="1266" y="546"/>
                    </a:lnTo>
                    <a:lnTo>
                      <a:pt x="1270" y="576"/>
                    </a:lnTo>
                    <a:lnTo>
                      <a:pt x="1272" y="608"/>
                    </a:lnTo>
                    <a:lnTo>
                      <a:pt x="1272" y="638"/>
                    </a:lnTo>
                    <a:lnTo>
                      <a:pt x="1272" y="668"/>
                    </a:lnTo>
                    <a:lnTo>
                      <a:pt x="1270" y="700"/>
                    </a:lnTo>
                    <a:lnTo>
                      <a:pt x="1266" y="730"/>
                    </a:lnTo>
                    <a:lnTo>
                      <a:pt x="1260" y="760"/>
                    </a:lnTo>
                    <a:lnTo>
                      <a:pt x="1254" y="790"/>
                    </a:lnTo>
                    <a:lnTo>
                      <a:pt x="1246" y="820"/>
                    </a:lnTo>
                    <a:lnTo>
                      <a:pt x="1236" y="850"/>
                    </a:lnTo>
                    <a:lnTo>
                      <a:pt x="1226" y="878"/>
                    </a:lnTo>
                    <a:lnTo>
                      <a:pt x="1212" y="908"/>
                    </a:lnTo>
                    <a:lnTo>
                      <a:pt x="1198" y="936"/>
                    </a:lnTo>
                    <a:lnTo>
                      <a:pt x="1182" y="964"/>
                    </a:lnTo>
                    <a:lnTo>
                      <a:pt x="1166" y="990"/>
                    </a:lnTo>
                    <a:lnTo>
                      <a:pt x="1146" y="1016"/>
                    </a:lnTo>
                    <a:lnTo>
                      <a:pt x="1126" y="1042"/>
                    </a:lnTo>
                    <a:lnTo>
                      <a:pt x="1126" y="1042"/>
                    </a:lnTo>
                    <a:lnTo>
                      <a:pt x="1106" y="1068"/>
                    </a:lnTo>
                    <a:lnTo>
                      <a:pt x="1082" y="1090"/>
                    </a:lnTo>
                    <a:lnTo>
                      <a:pt x="1060" y="1112"/>
                    </a:lnTo>
                    <a:lnTo>
                      <a:pt x="1036" y="1134"/>
                    </a:lnTo>
                    <a:lnTo>
                      <a:pt x="1010" y="1152"/>
                    </a:lnTo>
                    <a:lnTo>
                      <a:pt x="984" y="1170"/>
                    </a:lnTo>
                    <a:lnTo>
                      <a:pt x="958" y="1186"/>
                    </a:lnTo>
                    <a:lnTo>
                      <a:pt x="930" y="1202"/>
                    </a:lnTo>
                    <a:lnTo>
                      <a:pt x="902" y="1216"/>
                    </a:lnTo>
                    <a:lnTo>
                      <a:pt x="874" y="1228"/>
                    </a:lnTo>
                    <a:lnTo>
                      <a:pt x="846" y="1238"/>
                    </a:lnTo>
                    <a:lnTo>
                      <a:pt x="816" y="1248"/>
                    </a:lnTo>
                    <a:lnTo>
                      <a:pt x="786" y="1256"/>
                    </a:lnTo>
                    <a:lnTo>
                      <a:pt x="756" y="1262"/>
                    </a:lnTo>
                    <a:lnTo>
                      <a:pt x="726" y="1268"/>
                    </a:lnTo>
                    <a:lnTo>
                      <a:pt x="696" y="1272"/>
                    </a:lnTo>
                    <a:lnTo>
                      <a:pt x="666" y="1274"/>
                    </a:lnTo>
                    <a:lnTo>
                      <a:pt x="636" y="1274"/>
                    </a:lnTo>
                    <a:lnTo>
                      <a:pt x="604" y="1274"/>
                    </a:lnTo>
                    <a:lnTo>
                      <a:pt x="574" y="1270"/>
                    </a:lnTo>
                    <a:lnTo>
                      <a:pt x="544" y="1268"/>
                    </a:lnTo>
                    <a:lnTo>
                      <a:pt x="514" y="1262"/>
                    </a:lnTo>
                    <a:lnTo>
                      <a:pt x="484" y="1256"/>
                    </a:lnTo>
                    <a:lnTo>
                      <a:pt x="454" y="1248"/>
                    </a:lnTo>
                    <a:lnTo>
                      <a:pt x="424" y="1238"/>
                    </a:lnTo>
                    <a:lnTo>
                      <a:pt x="394" y="1226"/>
                    </a:lnTo>
                    <a:lnTo>
                      <a:pt x="366" y="1214"/>
                    </a:lnTo>
                    <a:lnTo>
                      <a:pt x="338" y="1200"/>
                    </a:lnTo>
                    <a:lnTo>
                      <a:pt x="310" y="1184"/>
                    </a:lnTo>
                    <a:lnTo>
                      <a:pt x="282" y="1166"/>
                    </a:lnTo>
                    <a:lnTo>
                      <a:pt x="256" y="1148"/>
                    </a:lnTo>
                    <a:lnTo>
                      <a:pt x="230" y="1128"/>
                    </a:lnTo>
                    <a:lnTo>
                      <a:pt x="230" y="1128"/>
                    </a:lnTo>
                    <a:lnTo>
                      <a:pt x="206" y="1106"/>
                    </a:lnTo>
                    <a:lnTo>
                      <a:pt x="182" y="1084"/>
                    </a:lnTo>
                    <a:lnTo>
                      <a:pt x="160" y="1060"/>
                    </a:lnTo>
                    <a:lnTo>
                      <a:pt x="140" y="1036"/>
                    </a:lnTo>
                    <a:lnTo>
                      <a:pt x="120" y="1012"/>
                    </a:lnTo>
                    <a:lnTo>
                      <a:pt x="102" y="986"/>
                    </a:lnTo>
                    <a:lnTo>
                      <a:pt x="86" y="958"/>
                    </a:lnTo>
                    <a:lnTo>
                      <a:pt x="72" y="932"/>
                    </a:lnTo>
                    <a:lnTo>
                      <a:pt x="58" y="904"/>
                    </a:lnTo>
                    <a:lnTo>
                      <a:pt x="46" y="876"/>
                    </a:lnTo>
                    <a:lnTo>
                      <a:pt x="34" y="846"/>
                    </a:lnTo>
                    <a:lnTo>
                      <a:pt x="26" y="818"/>
                    </a:lnTo>
                    <a:lnTo>
                      <a:pt x="18" y="788"/>
                    </a:lnTo>
                    <a:lnTo>
                      <a:pt x="10" y="758"/>
                    </a:lnTo>
                    <a:lnTo>
                      <a:pt x="6" y="728"/>
                    </a:lnTo>
                    <a:lnTo>
                      <a:pt x="2" y="698"/>
                    </a:lnTo>
                    <a:lnTo>
                      <a:pt x="0" y="668"/>
                    </a:lnTo>
                    <a:lnTo>
                      <a:pt x="0" y="636"/>
                    </a:lnTo>
                    <a:lnTo>
                      <a:pt x="0" y="606"/>
                    </a:lnTo>
                    <a:lnTo>
                      <a:pt x="2" y="576"/>
                    </a:lnTo>
                    <a:lnTo>
                      <a:pt x="6" y="544"/>
                    </a:lnTo>
                    <a:lnTo>
                      <a:pt x="10" y="514"/>
                    </a:lnTo>
                    <a:lnTo>
                      <a:pt x="18" y="484"/>
                    </a:lnTo>
                    <a:lnTo>
                      <a:pt x="26" y="454"/>
                    </a:lnTo>
                    <a:lnTo>
                      <a:pt x="36" y="426"/>
                    </a:lnTo>
                    <a:lnTo>
                      <a:pt x="46" y="396"/>
                    </a:lnTo>
                    <a:lnTo>
                      <a:pt x="60" y="368"/>
                    </a:lnTo>
                    <a:lnTo>
                      <a:pt x="74" y="338"/>
                    </a:lnTo>
                    <a:lnTo>
                      <a:pt x="88" y="312"/>
                    </a:lnTo>
                    <a:lnTo>
                      <a:pt x="106" y="284"/>
                    </a:lnTo>
                    <a:lnTo>
                      <a:pt x="124" y="258"/>
                    </a:lnTo>
                    <a:lnTo>
                      <a:pt x="146" y="232"/>
                    </a:lnTo>
                    <a:lnTo>
                      <a:pt x="146" y="232"/>
                    </a:lnTo>
                    <a:lnTo>
                      <a:pt x="166" y="208"/>
                    </a:lnTo>
                    <a:lnTo>
                      <a:pt x="190" y="184"/>
                    </a:lnTo>
                    <a:lnTo>
                      <a:pt x="212" y="162"/>
                    </a:lnTo>
                    <a:lnTo>
                      <a:pt x="236" y="142"/>
                    </a:lnTo>
                    <a:lnTo>
                      <a:pt x="262" y="122"/>
                    </a:lnTo>
                    <a:lnTo>
                      <a:pt x="288" y="104"/>
                    </a:lnTo>
                    <a:lnTo>
                      <a:pt x="314" y="88"/>
                    </a:lnTo>
                    <a:lnTo>
                      <a:pt x="342" y="72"/>
                    </a:lnTo>
                    <a:lnTo>
                      <a:pt x="370" y="58"/>
                    </a:lnTo>
                    <a:lnTo>
                      <a:pt x="398" y="46"/>
                    </a:lnTo>
                    <a:lnTo>
                      <a:pt x="426" y="36"/>
                    </a:lnTo>
                    <a:lnTo>
                      <a:pt x="456" y="26"/>
                    </a:lnTo>
                    <a:lnTo>
                      <a:pt x="486" y="18"/>
                    </a:lnTo>
                    <a:lnTo>
                      <a:pt x="516" y="12"/>
                    </a:lnTo>
                    <a:lnTo>
                      <a:pt x="546" y="8"/>
                    </a:lnTo>
                    <a:lnTo>
                      <a:pt x="576" y="4"/>
                    </a:lnTo>
                    <a:lnTo>
                      <a:pt x="606" y="2"/>
                    </a:lnTo>
                    <a:lnTo>
                      <a:pt x="636" y="0"/>
                    </a:lnTo>
                    <a:lnTo>
                      <a:pt x="668" y="2"/>
                    </a:lnTo>
                    <a:lnTo>
                      <a:pt x="698" y="4"/>
                    </a:lnTo>
                    <a:lnTo>
                      <a:pt x="728" y="8"/>
                    </a:lnTo>
                    <a:lnTo>
                      <a:pt x="758" y="12"/>
                    </a:lnTo>
                    <a:lnTo>
                      <a:pt x="788" y="18"/>
                    </a:lnTo>
                    <a:lnTo>
                      <a:pt x="818" y="28"/>
                    </a:lnTo>
                    <a:lnTo>
                      <a:pt x="848" y="36"/>
                    </a:lnTo>
                    <a:lnTo>
                      <a:pt x="878" y="48"/>
                    </a:lnTo>
                    <a:lnTo>
                      <a:pt x="906" y="60"/>
                    </a:lnTo>
                    <a:lnTo>
                      <a:pt x="934" y="74"/>
                    </a:lnTo>
                    <a:lnTo>
                      <a:pt x="962" y="90"/>
                    </a:lnTo>
                    <a:lnTo>
                      <a:pt x="990" y="108"/>
                    </a:lnTo>
                    <a:lnTo>
                      <a:pt x="1016" y="126"/>
                    </a:lnTo>
                    <a:lnTo>
                      <a:pt x="1042" y="146"/>
                    </a:lnTo>
                    <a:lnTo>
                      <a:pt x="1042" y="146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0" name="Icon4">
                <a:extLst>
                  <a:ext uri="{FF2B5EF4-FFF2-40B4-BE49-F238E27FC236}">
                    <a16:creationId xmlns:a16="http://schemas.microsoft.com/office/drawing/2014/main" id="{41029A2B-B9EC-441D-B20F-EC62035B5043}"/>
                  </a:ext>
                </a:extLst>
              </p:cNvPr>
              <p:cNvSpPr/>
              <p:nvPr/>
            </p:nvSpPr>
            <p:spPr>
              <a:xfrm>
                <a:off x="7990360" y="4171430"/>
                <a:ext cx="547632" cy="326391"/>
              </a:xfrm>
              <a:custGeom>
                <a:avLst/>
                <a:gdLst>
                  <a:gd name="connsiteX0" fmla="*/ 234148 w 574179"/>
                  <a:gd name="connsiteY0" fmla="*/ 307821 h 342214"/>
                  <a:gd name="connsiteX1" fmla="*/ 234148 w 574179"/>
                  <a:gd name="connsiteY1" fmla="*/ 325877 h 342214"/>
                  <a:gd name="connsiteX2" fmla="*/ 340031 w 574179"/>
                  <a:gd name="connsiteY2" fmla="*/ 325877 h 342214"/>
                  <a:gd name="connsiteX3" fmla="*/ 340031 w 574179"/>
                  <a:gd name="connsiteY3" fmla="*/ 307821 h 342214"/>
                  <a:gd name="connsiteX4" fmla="*/ 277809 w 574179"/>
                  <a:gd name="connsiteY4" fmla="*/ 103514 h 342214"/>
                  <a:gd name="connsiteX5" fmla="*/ 335803 w 574179"/>
                  <a:gd name="connsiteY5" fmla="*/ 129753 h 342214"/>
                  <a:gd name="connsiteX6" fmla="*/ 316862 w 574179"/>
                  <a:gd name="connsiteY6" fmla="*/ 207998 h 342214"/>
                  <a:gd name="connsiteX7" fmla="*/ 238514 w 574179"/>
                  <a:gd name="connsiteY7" fmla="*/ 189941 h 342214"/>
                  <a:gd name="connsiteX8" fmla="*/ 256595 w 574179"/>
                  <a:gd name="connsiteY8" fmla="*/ 111696 h 342214"/>
                  <a:gd name="connsiteX9" fmla="*/ 277809 w 574179"/>
                  <a:gd name="connsiteY9" fmla="*/ 103514 h 342214"/>
                  <a:gd name="connsiteX10" fmla="*/ 294407 w 574179"/>
                  <a:gd name="connsiteY10" fmla="*/ 56749 h 342214"/>
                  <a:gd name="connsiteX11" fmla="*/ 290103 w 574179"/>
                  <a:gd name="connsiteY11" fmla="*/ 76525 h 342214"/>
                  <a:gd name="connsiteX12" fmla="*/ 256530 w 574179"/>
                  <a:gd name="connsiteY12" fmla="*/ 81684 h 342214"/>
                  <a:gd name="connsiteX13" fmla="*/ 246200 w 574179"/>
                  <a:gd name="connsiteY13" fmla="*/ 64488 h 342214"/>
                  <a:gd name="connsiteX14" fmla="*/ 219514 w 574179"/>
                  <a:gd name="connsiteY14" fmla="*/ 81684 h 342214"/>
                  <a:gd name="connsiteX15" fmla="*/ 229844 w 574179"/>
                  <a:gd name="connsiteY15" fmla="*/ 98881 h 342214"/>
                  <a:gd name="connsiteX16" fmla="*/ 210906 w 574179"/>
                  <a:gd name="connsiteY16" fmla="*/ 126396 h 342214"/>
                  <a:gd name="connsiteX17" fmla="*/ 191106 w 574179"/>
                  <a:gd name="connsiteY17" fmla="*/ 121237 h 342214"/>
                  <a:gd name="connsiteX18" fmla="*/ 183359 w 574179"/>
                  <a:gd name="connsiteY18" fmla="*/ 152191 h 342214"/>
                  <a:gd name="connsiteX19" fmla="*/ 203158 w 574179"/>
                  <a:gd name="connsiteY19" fmla="*/ 156490 h 342214"/>
                  <a:gd name="connsiteX20" fmla="*/ 209184 w 574179"/>
                  <a:gd name="connsiteY20" fmla="*/ 190023 h 342214"/>
                  <a:gd name="connsiteX21" fmla="*/ 191967 w 574179"/>
                  <a:gd name="connsiteY21" fmla="*/ 200341 h 342214"/>
                  <a:gd name="connsiteX22" fmla="*/ 208323 w 574179"/>
                  <a:gd name="connsiteY22" fmla="*/ 227856 h 342214"/>
                  <a:gd name="connsiteX23" fmla="*/ 225540 w 574179"/>
                  <a:gd name="connsiteY23" fmla="*/ 216678 h 342214"/>
                  <a:gd name="connsiteX24" fmla="*/ 253087 w 574179"/>
                  <a:gd name="connsiteY24" fmla="*/ 236454 h 342214"/>
                  <a:gd name="connsiteX25" fmla="*/ 248782 w 574179"/>
                  <a:gd name="connsiteY25" fmla="*/ 256231 h 342214"/>
                  <a:gd name="connsiteX26" fmla="*/ 279773 w 574179"/>
                  <a:gd name="connsiteY26" fmla="*/ 263109 h 342214"/>
                  <a:gd name="connsiteX27" fmla="*/ 284077 w 574179"/>
                  <a:gd name="connsiteY27" fmla="*/ 243333 h 342214"/>
                  <a:gd name="connsiteX28" fmla="*/ 316789 w 574179"/>
                  <a:gd name="connsiteY28" fmla="*/ 238174 h 342214"/>
                  <a:gd name="connsiteX29" fmla="*/ 327980 w 574179"/>
                  <a:gd name="connsiteY29" fmla="*/ 255371 h 342214"/>
                  <a:gd name="connsiteX30" fmla="*/ 354666 w 574179"/>
                  <a:gd name="connsiteY30" fmla="*/ 238174 h 342214"/>
                  <a:gd name="connsiteX31" fmla="*/ 344335 w 574179"/>
                  <a:gd name="connsiteY31" fmla="*/ 220977 h 342214"/>
                  <a:gd name="connsiteX32" fmla="*/ 363274 w 574179"/>
                  <a:gd name="connsiteY32" fmla="*/ 193463 h 342214"/>
                  <a:gd name="connsiteX33" fmla="*/ 383073 w 574179"/>
                  <a:gd name="connsiteY33" fmla="*/ 198622 h 342214"/>
                  <a:gd name="connsiteX34" fmla="*/ 389960 w 574179"/>
                  <a:gd name="connsiteY34" fmla="*/ 167668 h 342214"/>
                  <a:gd name="connsiteX35" fmla="*/ 370161 w 574179"/>
                  <a:gd name="connsiteY35" fmla="*/ 162509 h 342214"/>
                  <a:gd name="connsiteX36" fmla="*/ 364996 w 574179"/>
                  <a:gd name="connsiteY36" fmla="*/ 129835 h 342214"/>
                  <a:gd name="connsiteX37" fmla="*/ 382212 w 574179"/>
                  <a:gd name="connsiteY37" fmla="*/ 119517 h 342214"/>
                  <a:gd name="connsiteX38" fmla="*/ 364996 w 574179"/>
                  <a:gd name="connsiteY38" fmla="*/ 92002 h 342214"/>
                  <a:gd name="connsiteX39" fmla="*/ 347779 w 574179"/>
                  <a:gd name="connsiteY39" fmla="*/ 103180 h 342214"/>
                  <a:gd name="connsiteX40" fmla="*/ 321093 w 574179"/>
                  <a:gd name="connsiteY40" fmla="*/ 83404 h 342214"/>
                  <a:gd name="connsiteX41" fmla="*/ 325397 w 574179"/>
                  <a:gd name="connsiteY41" fmla="*/ 63628 h 342214"/>
                  <a:gd name="connsiteX42" fmla="*/ 81780 w 574179"/>
                  <a:gd name="connsiteY42" fmla="*/ 0 h 342214"/>
                  <a:gd name="connsiteX43" fmla="*/ 492400 w 574179"/>
                  <a:gd name="connsiteY43" fmla="*/ 0 h 342214"/>
                  <a:gd name="connsiteX44" fmla="*/ 526833 w 574179"/>
                  <a:gd name="connsiteY44" fmla="*/ 35253 h 342214"/>
                  <a:gd name="connsiteX45" fmla="*/ 526833 w 574179"/>
                  <a:gd name="connsiteY45" fmla="*/ 273427 h 342214"/>
                  <a:gd name="connsiteX46" fmla="*/ 505312 w 574179"/>
                  <a:gd name="connsiteY46" fmla="*/ 305241 h 342214"/>
                  <a:gd name="connsiteX47" fmla="*/ 574179 w 574179"/>
                  <a:gd name="connsiteY47" fmla="*/ 305241 h 342214"/>
                  <a:gd name="connsiteX48" fmla="*/ 548354 w 574179"/>
                  <a:gd name="connsiteY48" fmla="*/ 342214 h 342214"/>
                  <a:gd name="connsiteX49" fmla="*/ 25825 w 574179"/>
                  <a:gd name="connsiteY49" fmla="*/ 342214 h 342214"/>
                  <a:gd name="connsiteX50" fmla="*/ 0 w 574179"/>
                  <a:gd name="connsiteY50" fmla="*/ 305241 h 342214"/>
                  <a:gd name="connsiteX51" fmla="*/ 68867 w 574179"/>
                  <a:gd name="connsiteY51" fmla="*/ 305241 h 342214"/>
                  <a:gd name="connsiteX52" fmla="*/ 46486 w 574179"/>
                  <a:gd name="connsiteY52" fmla="*/ 273427 h 342214"/>
                  <a:gd name="connsiteX53" fmla="*/ 46486 w 574179"/>
                  <a:gd name="connsiteY53" fmla="*/ 35253 h 342214"/>
                  <a:gd name="connsiteX54" fmla="*/ 81780 w 574179"/>
                  <a:gd name="connsiteY54" fmla="*/ 0 h 34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574179" h="342214">
                    <a:moveTo>
                      <a:pt x="234148" y="307821"/>
                    </a:moveTo>
                    <a:lnTo>
                      <a:pt x="234148" y="325877"/>
                    </a:lnTo>
                    <a:lnTo>
                      <a:pt x="340031" y="325877"/>
                    </a:lnTo>
                    <a:lnTo>
                      <a:pt x="340031" y="307821"/>
                    </a:lnTo>
                    <a:close/>
                    <a:moveTo>
                      <a:pt x="277809" y="103514"/>
                    </a:moveTo>
                    <a:cubicBezTo>
                      <a:pt x="299804" y="99927"/>
                      <a:pt x="322889" y="109761"/>
                      <a:pt x="335803" y="129753"/>
                    </a:cubicBezTo>
                    <a:cubicBezTo>
                      <a:pt x="352161" y="156408"/>
                      <a:pt x="343552" y="191661"/>
                      <a:pt x="316862" y="207998"/>
                    </a:cubicBezTo>
                    <a:cubicBezTo>
                      <a:pt x="291033" y="225195"/>
                      <a:pt x="255734" y="216597"/>
                      <a:pt x="238514" y="189941"/>
                    </a:cubicBezTo>
                    <a:cubicBezTo>
                      <a:pt x="222156" y="163286"/>
                      <a:pt x="229905" y="128033"/>
                      <a:pt x="256595" y="111696"/>
                    </a:cubicBezTo>
                    <a:cubicBezTo>
                      <a:pt x="263267" y="107397"/>
                      <a:pt x="270478" y="104710"/>
                      <a:pt x="277809" y="103514"/>
                    </a:cubicBezTo>
                    <a:close/>
                    <a:moveTo>
                      <a:pt x="294407" y="56749"/>
                    </a:moveTo>
                    <a:lnTo>
                      <a:pt x="290103" y="76525"/>
                    </a:lnTo>
                    <a:cubicBezTo>
                      <a:pt x="278912" y="75665"/>
                      <a:pt x="267721" y="78245"/>
                      <a:pt x="256530" y="81684"/>
                    </a:cubicBezTo>
                    <a:lnTo>
                      <a:pt x="246200" y="64488"/>
                    </a:lnTo>
                    <a:lnTo>
                      <a:pt x="219514" y="81684"/>
                    </a:lnTo>
                    <a:lnTo>
                      <a:pt x="229844" y="98881"/>
                    </a:lnTo>
                    <a:cubicBezTo>
                      <a:pt x="221236" y="106619"/>
                      <a:pt x="215210" y="116078"/>
                      <a:pt x="210906" y="126396"/>
                    </a:cubicBezTo>
                    <a:lnTo>
                      <a:pt x="191106" y="121237"/>
                    </a:lnTo>
                    <a:lnTo>
                      <a:pt x="183359" y="152191"/>
                    </a:lnTo>
                    <a:lnTo>
                      <a:pt x="203158" y="156490"/>
                    </a:lnTo>
                    <a:cubicBezTo>
                      <a:pt x="203158" y="167668"/>
                      <a:pt x="204880" y="178846"/>
                      <a:pt x="209184" y="190023"/>
                    </a:cubicBezTo>
                    <a:lnTo>
                      <a:pt x="191967" y="200341"/>
                    </a:lnTo>
                    <a:lnTo>
                      <a:pt x="208323" y="227856"/>
                    </a:lnTo>
                    <a:lnTo>
                      <a:pt x="225540" y="216678"/>
                    </a:lnTo>
                    <a:cubicBezTo>
                      <a:pt x="233287" y="225277"/>
                      <a:pt x="242757" y="232155"/>
                      <a:pt x="253087" y="236454"/>
                    </a:cubicBezTo>
                    <a:lnTo>
                      <a:pt x="248782" y="256231"/>
                    </a:lnTo>
                    <a:lnTo>
                      <a:pt x="279773" y="263109"/>
                    </a:lnTo>
                    <a:lnTo>
                      <a:pt x="284077" y="243333"/>
                    </a:lnTo>
                    <a:cubicBezTo>
                      <a:pt x="295268" y="244193"/>
                      <a:pt x="306459" y="241613"/>
                      <a:pt x="316789" y="238174"/>
                    </a:cubicBezTo>
                    <a:lnTo>
                      <a:pt x="327980" y="255371"/>
                    </a:lnTo>
                    <a:lnTo>
                      <a:pt x="354666" y="238174"/>
                    </a:lnTo>
                    <a:lnTo>
                      <a:pt x="344335" y="220977"/>
                    </a:lnTo>
                    <a:cubicBezTo>
                      <a:pt x="352083" y="213239"/>
                      <a:pt x="358970" y="203781"/>
                      <a:pt x="363274" y="193463"/>
                    </a:cubicBezTo>
                    <a:lnTo>
                      <a:pt x="383073" y="198622"/>
                    </a:lnTo>
                    <a:lnTo>
                      <a:pt x="389960" y="167668"/>
                    </a:lnTo>
                    <a:lnTo>
                      <a:pt x="370161" y="162509"/>
                    </a:lnTo>
                    <a:cubicBezTo>
                      <a:pt x="371021" y="152191"/>
                      <a:pt x="369300" y="141013"/>
                      <a:pt x="364996" y="129835"/>
                    </a:cubicBezTo>
                    <a:lnTo>
                      <a:pt x="382212" y="119517"/>
                    </a:lnTo>
                    <a:lnTo>
                      <a:pt x="364996" y="92002"/>
                    </a:lnTo>
                    <a:lnTo>
                      <a:pt x="347779" y="103180"/>
                    </a:lnTo>
                    <a:cubicBezTo>
                      <a:pt x="340031" y="94582"/>
                      <a:pt x="331423" y="87703"/>
                      <a:pt x="321093" y="83404"/>
                    </a:cubicBezTo>
                    <a:lnTo>
                      <a:pt x="325397" y="63628"/>
                    </a:lnTo>
                    <a:close/>
                    <a:moveTo>
                      <a:pt x="81780" y="0"/>
                    </a:moveTo>
                    <a:lnTo>
                      <a:pt x="492400" y="0"/>
                    </a:lnTo>
                    <a:cubicBezTo>
                      <a:pt x="511338" y="0"/>
                      <a:pt x="526833" y="16337"/>
                      <a:pt x="526833" y="35253"/>
                    </a:cubicBezTo>
                    <a:lnTo>
                      <a:pt x="526833" y="273427"/>
                    </a:lnTo>
                    <a:cubicBezTo>
                      <a:pt x="526833" y="288044"/>
                      <a:pt x="518225" y="300082"/>
                      <a:pt x="505312" y="305241"/>
                    </a:cubicBezTo>
                    <a:lnTo>
                      <a:pt x="574179" y="305241"/>
                    </a:lnTo>
                    <a:cubicBezTo>
                      <a:pt x="574179" y="334476"/>
                      <a:pt x="562127" y="342214"/>
                      <a:pt x="548354" y="342214"/>
                    </a:cubicBezTo>
                    <a:lnTo>
                      <a:pt x="25825" y="342214"/>
                    </a:lnTo>
                    <a:cubicBezTo>
                      <a:pt x="11191" y="342214"/>
                      <a:pt x="0" y="334476"/>
                      <a:pt x="0" y="305241"/>
                    </a:cubicBezTo>
                    <a:lnTo>
                      <a:pt x="68867" y="305241"/>
                    </a:lnTo>
                    <a:cubicBezTo>
                      <a:pt x="55955" y="300082"/>
                      <a:pt x="46486" y="288044"/>
                      <a:pt x="46486" y="273427"/>
                    </a:cubicBezTo>
                    <a:lnTo>
                      <a:pt x="46486" y="35253"/>
                    </a:lnTo>
                    <a:cubicBezTo>
                      <a:pt x="46486" y="16337"/>
                      <a:pt x="61981" y="0"/>
                      <a:pt x="81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29" name="Bullet4">
                <a:extLst>
                  <a:ext uri="{FF2B5EF4-FFF2-40B4-BE49-F238E27FC236}">
                    <a16:creationId xmlns:a16="http://schemas.microsoft.com/office/drawing/2014/main" id="{5DB9D3F1-4A74-4830-BEC9-459844DF0397}"/>
                  </a:ext>
                </a:extLst>
              </p:cNvPr>
              <p:cNvSpPr txBox="1"/>
              <p:nvPr/>
            </p:nvSpPr>
            <p:spPr bwMode="auto">
              <a:xfrm>
                <a:off x="7270893" y="4959840"/>
                <a:ext cx="203088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b="1" dirty="0"/>
                  <a:t>视频教程</a:t>
                </a:r>
                <a:endParaRPr lang="en-US" dirty="0"/>
              </a:p>
            </p:txBody>
          </p:sp>
          <p:sp>
            <p:nvSpPr>
              <p:cNvPr id="30" name="Text4">
                <a:extLst>
                  <a:ext uri="{FF2B5EF4-FFF2-40B4-BE49-F238E27FC236}">
                    <a16:creationId xmlns:a16="http://schemas.microsoft.com/office/drawing/2014/main" id="{097F3BB9-42D3-4D2B-BDC4-767CE56E9C81}"/>
                  </a:ext>
                </a:extLst>
              </p:cNvPr>
              <p:cNvSpPr txBox="1"/>
              <p:nvPr/>
            </p:nvSpPr>
            <p:spPr>
              <a:xfrm>
                <a:off x="7246944" y="5401645"/>
                <a:ext cx="2030888" cy="696306"/>
              </a:xfrm>
              <a:prstGeom prst="rect">
                <a:avLst/>
              </a:prstGeom>
            </p:spPr>
            <p:txBody>
              <a:bodyPr wrap="square" anchor="t" anchorCtr="1">
                <a:normAutofit lnSpcReduction="10000"/>
              </a:bodyPr>
              <a:lstStyle>
                <a:lvl1pPr marL="228568" indent="-228568" algn="l" defTabSz="91426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1pPr>
                <a:lvl2pPr marL="685702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</a:defRPr>
                </a:lvl2pPr>
                <a:lvl3pPr marL="1142830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</a:defRPr>
                </a:lvl3pPr>
                <a:lvl4pPr marL="1599960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</a:defRPr>
                </a:lvl4pPr>
                <a:lvl5pPr marL="2057091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</a:defRPr>
                </a:lvl5pPr>
                <a:lvl6pPr marL="2514224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6pPr>
                <a:lvl7pPr marL="2971356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7pPr>
                <a:lvl8pPr marL="3428488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8pPr>
                <a:lvl9pPr marL="3885622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zh-CN" altLang="en-US" sz="1200" dirty="0"/>
                  <a:t>观看微软官方发布的升级教程视频。</a:t>
                </a:r>
                <a:endParaRPr lang="en-US" dirty="0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49911D87-7225-6DEC-69E7-9BF4BC7852BD}"/>
                </a:ext>
              </a:extLst>
            </p:cNvPr>
            <p:cNvGrpSpPr/>
            <p:nvPr/>
          </p:nvGrpSpPr>
          <p:grpSpPr>
            <a:xfrm>
              <a:off x="9417471" y="3884262"/>
              <a:ext cx="2054837" cy="2213689"/>
              <a:chOff x="9417471" y="3884262"/>
              <a:chExt cx="2054837" cy="2213689"/>
            </a:xfrm>
          </p:grpSpPr>
          <p:sp>
            <p:nvSpPr>
              <p:cNvPr id="37" name="IconBackground5">
                <a:extLst>
                  <a:ext uri="{FF2B5EF4-FFF2-40B4-BE49-F238E27FC236}">
                    <a16:creationId xmlns:a16="http://schemas.microsoft.com/office/drawing/2014/main" id="{BBA9FC28-D805-43C4-95C7-3A932403DBBC}"/>
                  </a:ext>
                </a:extLst>
              </p:cNvPr>
              <p:cNvSpPr/>
              <p:nvPr/>
            </p:nvSpPr>
            <p:spPr bwMode="auto">
              <a:xfrm>
                <a:off x="9984348" y="3884262"/>
                <a:ext cx="899312" cy="900726"/>
              </a:xfrm>
              <a:custGeom>
                <a:avLst/>
                <a:gdLst>
                  <a:gd name="T0" fmla="*/ 1066 w 1272"/>
                  <a:gd name="T1" fmla="*/ 168 h 1274"/>
                  <a:gd name="T2" fmla="*/ 1132 w 1272"/>
                  <a:gd name="T3" fmla="*/ 238 h 1274"/>
                  <a:gd name="T4" fmla="*/ 1186 w 1272"/>
                  <a:gd name="T5" fmla="*/ 316 h 1274"/>
                  <a:gd name="T6" fmla="*/ 1226 w 1272"/>
                  <a:gd name="T7" fmla="*/ 398 h 1274"/>
                  <a:gd name="T8" fmla="*/ 1254 w 1272"/>
                  <a:gd name="T9" fmla="*/ 486 h 1274"/>
                  <a:gd name="T10" fmla="*/ 1270 w 1272"/>
                  <a:gd name="T11" fmla="*/ 576 h 1274"/>
                  <a:gd name="T12" fmla="*/ 1272 w 1272"/>
                  <a:gd name="T13" fmla="*/ 668 h 1274"/>
                  <a:gd name="T14" fmla="*/ 1260 w 1272"/>
                  <a:gd name="T15" fmla="*/ 760 h 1274"/>
                  <a:gd name="T16" fmla="*/ 1236 w 1272"/>
                  <a:gd name="T17" fmla="*/ 850 h 1274"/>
                  <a:gd name="T18" fmla="*/ 1198 w 1272"/>
                  <a:gd name="T19" fmla="*/ 936 h 1274"/>
                  <a:gd name="T20" fmla="*/ 1146 w 1272"/>
                  <a:gd name="T21" fmla="*/ 1016 h 1274"/>
                  <a:gd name="T22" fmla="*/ 1106 w 1272"/>
                  <a:gd name="T23" fmla="*/ 1068 h 1274"/>
                  <a:gd name="T24" fmla="*/ 1036 w 1272"/>
                  <a:gd name="T25" fmla="*/ 1134 h 1274"/>
                  <a:gd name="T26" fmla="*/ 958 w 1272"/>
                  <a:gd name="T27" fmla="*/ 1186 h 1274"/>
                  <a:gd name="T28" fmla="*/ 874 w 1272"/>
                  <a:gd name="T29" fmla="*/ 1228 h 1274"/>
                  <a:gd name="T30" fmla="*/ 786 w 1272"/>
                  <a:gd name="T31" fmla="*/ 1256 h 1274"/>
                  <a:gd name="T32" fmla="*/ 696 w 1272"/>
                  <a:gd name="T33" fmla="*/ 1272 h 1274"/>
                  <a:gd name="T34" fmla="*/ 604 w 1272"/>
                  <a:gd name="T35" fmla="*/ 1274 h 1274"/>
                  <a:gd name="T36" fmla="*/ 514 w 1272"/>
                  <a:gd name="T37" fmla="*/ 1262 h 1274"/>
                  <a:gd name="T38" fmla="*/ 424 w 1272"/>
                  <a:gd name="T39" fmla="*/ 1238 h 1274"/>
                  <a:gd name="T40" fmla="*/ 338 w 1272"/>
                  <a:gd name="T41" fmla="*/ 1200 h 1274"/>
                  <a:gd name="T42" fmla="*/ 256 w 1272"/>
                  <a:gd name="T43" fmla="*/ 1148 h 1274"/>
                  <a:gd name="T44" fmla="*/ 206 w 1272"/>
                  <a:gd name="T45" fmla="*/ 1106 h 1274"/>
                  <a:gd name="T46" fmla="*/ 140 w 1272"/>
                  <a:gd name="T47" fmla="*/ 1036 h 1274"/>
                  <a:gd name="T48" fmla="*/ 86 w 1272"/>
                  <a:gd name="T49" fmla="*/ 958 h 1274"/>
                  <a:gd name="T50" fmla="*/ 46 w 1272"/>
                  <a:gd name="T51" fmla="*/ 876 h 1274"/>
                  <a:gd name="T52" fmla="*/ 18 w 1272"/>
                  <a:gd name="T53" fmla="*/ 788 h 1274"/>
                  <a:gd name="T54" fmla="*/ 2 w 1272"/>
                  <a:gd name="T55" fmla="*/ 698 h 1274"/>
                  <a:gd name="T56" fmla="*/ 0 w 1272"/>
                  <a:gd name="T57" fmla="*/ 606 h 1274"/>
                  <a:gd name="T58" fmla="*/ 10 w 1272"/>
                  <a:gd name="T59" fmla="*/ 514 h 1274"/>
                  <a:gd name="T60" fmla="*/ 36 w 1272"/>
                  <a:gd name="T61" fmla="*/ 426 h 1274"/>
                  <a:gd name="T62" fmla="*/ 74 w 1272"/>
                  <a:gd name="T63" fmla="*/ 338 h 1274"/>
                  <a:gd name="T64" fmla="*/ 124 w 1272"/>
                  <a:gd name="T65" fmla="*/ 258 h 1274"/>
                  <a:gd name="T66" fmla="*/ 166 w 1272"/>
                  <a:gd name="T67" fmla="*/ 208 h 1274"/>
                  <a:gd name="T68" fmla="*/ 236 w 1272"/>
                  <a:gd name="T69" fmla="*/ 142 h 1274"/>
                  <a:gd name="T70" fmla="*/ 314 w 1272"/>
                  <a:gd name="T71" fmla="*/ 88 h 1274"/>
                  <a:gd name="T72" fmla="*/ 398 w 1272"/>
                  <a:gd name="T73" fmla="*/ 46 h 1274"/>
                  <a:gd name="T74" fmla="*/ 486 w 1272"/>
                  <a:gd name="T75" fmla="*/ 18 h 1274"/>
                  <a:gd name="T76" fmla="*/ 576 w 1272"/>
                  <a:gd name="T77" fmla="*/ 4 h 1274"/>
                  <a:gd name="T78" fmla="*/ 668 w 1272"/>
                  <a:gd name="T79" fmla="*/ 2 h 1274"/>
                  <a:gd name="T80" fmla="*/ 758 w 1272"/>
                  <a:gd name="T81" fmla="*/ 12 h 1274"/>
                  <a:gd name="T82" fmla="*/ 848 w 1272"/>
                  <a:gd name="T83" fmla="*/ 36 h 1274"/>
                  <a:gd name="T84" fmla="*/ 934 w 1272"/>
                  <a:gd name="T85" fmla="*/ 74 h 1274"/>
                  <a:gd name="T86" fmla="*/ 1016 w 1272"/>
                  <a:gd name="T87" fmla="*/ 126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72" h="1274">
                    <a:moveTo>
                      <a:pt x="1042" y="146"/>
                    </a:moveTo>
                    <a:lnTo>
                      <a:pt x="1042" y="146"/>
                    </a:lnTo>
                    <a:lnTo>
                      <a:pt x="1066" y="168"/>
                    </a:lnTo>
                    <a:lnTo>
                      <a:pt x="1090" y="190"/>
                    </a:lnTo>
                    <a:lnTo>
                      <a:pt x="1112" y="214"/>
                    </a:lnTo>
                    <a:lnTo>
                      <a:pt x="1132" y="238"/>
                    </a:lnTo>
                    <a:lnTo>
                      <a:pt x="1152" y="264"/>
                    </a:lnTo>
                    <a:lnTo>
                      <a:pt x="1170" y="290"/>
                    </a:lnTo>
                    <a:lnTo>
                      <a:pt x="1186" y="316"/>
                    </a:lnTo>
                    <a:lnTo>
                      <a:pt x="1200" y="342"/>
                    </a:lnTo>
                    <a:lnTo>
                      <a:pt x="1214" y="370"/>
                    </a:lnTo>
                    <a:lnTo>
                      <a:pt x="1226" y="398"/>
                    </a:lnTo>
                    <a:lnTo>
                      <a:pt x="1238" y="428"/>
                    </a:lnTo>
                    <a:lnTo>
                      <a:pt x="1246" y="456"/>
                    </a:lnTo>
                    <a:lnTo>
                      <a:pt x="1254" y="486"/>
                    </a:lnTo>
                    <a:lnTo>
                      <a:pt x="1260" y="516"/>
                    </a:lnTo>
                    <a:lnTo>
                      <a:pt x="1266" y="546"/>
                    </a:lnTo>
                    <a:lnTo>
                      <a:pt x="1270" y="576"/>
                    </a:lnTo>
                    <a:lnTo>
                      <a:pt x="1272" y="608"/>
                    </a:lnTo>
                    <a:lnTo>
                      <a:pt x="1272" y="638"/>
                    </a:lnTo>
                    <a:lnTo>
                      <a:pt x="1272" y="668"/>
                    </a:lnTo>
                    <a:lnTo>
                      <a:pt x="1270" y="700"/>
                    </a:lnTo>
                    <a:lnTo>
                      <a:pt x="1266" y="730"/>
                    </a:lnTo>
                    <a:lnTo>
                      <a:pt x="1260" y="760"/>
                    </a:lnTo>
                    <a:lnTo>
                      <a:pt x="1254" y="790"/>
                    </a:lnTo>
                    <a:lnTo>
                      <a:pt x="1246" y="820"/>
                    </a:lnTo>
                    <a:lnTo>
                      <a:pt x="1236" y="850"/>
                    </a:lnTo>
                    <a:lnTo>
                      <a:pt x="1226" y="878"/>
                    </a:lnTo>
                    <a:lnTo>
                      <a:pt x="1212" y="908"/>
                    </a:lnTo>
                    <a:lnTo>
                      <a:pt x="1198" y="936"/>
                    </a:lnTo>
                    <a:lnTo>
                      <a:pt x="1182" y="964"/>
                    </a:lnTo>
                    <a:lnTo>
                      <a:pt x="1166" y="990"/>
                    </a:lnTo>
                    <a:lnTo>
                      <a:pt x="1146" y="1016"/>
                    </a:lnTo>
                    <a:lnTo>
                      <a:pt x="1126" y="1042"/>
                    </a:lnTo>
                    <a:lnTo>
                      <a:pt x="1126" y="1042"/>
                    </a:lnTo>
                    <a:lnTo>
                      <a:pt x="1106" y="1068"/>
                    </a:lnTo>
                    <a:lnTo>
                      <a:pt x="1082" y="1090"/>
                    </a:lnTo>
                    <a:lnTo>
                      <a:pt x="1060" y="1112"/>
                    </a:lnTo>
                    <a:lnTo>
                      <a:pt x="1036" y="1134"/>
                    </a:lnTo>
                    <a:lnTo>
                      <a:pt x="1010" y="1152"/>
                    </a:lnTo>
                    <a:lnTo>
                      <a:pt x="984" y="1170"/>
                    </a:lnTo>
                    <a:lnTo>
                      <a:pt x="958" y="1186"/>
                    </a:lnTo>
                    <a:lnTo>
                      <a:pt x="930" y="1202"/>
                    </a:lnTo>
                    <a:lnTo>
                      <a:pt x="902" y="1216"/>
                    </a:lnTo>
                    <a:lnTo>
                      <a:pt x="874" y="1228"/>
                    </a:lnTo>
                    <a:lnTo>
                      <a:pt x="846" y="1238"/>
                    </a:lnTo>
                    <a:lnTo>
                      <a:pt x="816" y="1248"/>
                    </a:lnTo>
                    <a:lnTo>
                      <a:pt x="786" y="1256"/>
                    </a:lnTo>
                    <a:lnTo>
                      <a:pt x="756" y="1262"/>
                    </a:lnTo>
                    <a:lnTo>
                      <a:pt x="726" y="1268"/>
                    </a:lnTo>
                    <a:lnTo>
                      <a:pt x="696" y="1272"/>
                    </a:lnTo>
                    <a:lnTo>
                      <a:pt x="666" y="1274"/>
                    </a:lnTo>
                    <a:lnTo>
                      <a:pt x="636" y="1274"/>
                    </a:lnTo>
                    <a:lnTo>
                      <a:pt x="604" y="1274"/>
                    </a:lnTo>
                    <a:lnTo>
                      <a:pt x="574" y="1270"/>
                    </a:lnTo>
                    <a:lnTo>
                      <a:pt x="544" y="1268"/>
                    </a:lnTo>
                    <a:lnTo>
                      <a:pt x="514" y="1262"/>
                    </a:lnTo>
                    <a:lnTo>
                      <a:pt x="484" y="1256"/>
                    </a:lnTo>
                    <a:lnTo>
                      <a:pt x="454" y="1248"/>
                    </a:lnTo>
                    <a:lnTo>
                      <a:pt x="424" y="1238"/>
                    </a:lnTo>
                    <a:lnTo>
                      <a:pt x="394" y="1226"/>
                    </a:lnTo>
                    <a:lnTo>
                      <a:pt x="366" y="1214"/>
                    </a:lnTo>
                    <a:lnTo>
                      <a:pt x="338" y="1200"/>
                    </a:lnTo>
                    <a:lnTo>
                      <a:pt x="310" y="1184"/>
                    </a:lnTo>
                    <a:lnTo>
                      <a:pt x="282" y="1166"/>
                    </a:lnTo>
                    <a:lnTo>
                      <a:pt x="256" y="1148"/>
                    </a:lnTo>
                    <a:lnTo>
                      <a:pt x="230" y="1128"/>
                    </a:lnTo>
                    <a:lnTo>
                      <a:pt x="230" y="1128"/>
                    </a:lnTo>
                    <a:lnTo>
                      <a:pt x="206" y="1106"/>
                    </a:lnTo>
                    <a:lnTo>
                      <a:pt x="182" y="1084"/>
                    </a:lnTo>
                    <a:lnTo>
                      <a:pt x="160" y="1060"/>
                    </a:lnTo>
                    <a:lnTo>
                      <a:pt x="140" y="1036"/>
                    </a:lnTo>
                    <a:lnTo>
                      <a:pt x="120" y="1012"/>
                    </a:lnTo>
                    <a:lnTo>
                      <a:pt x="102" y="986"/>
                    </a:lnTo>
                    <a:lnTo>
                      <a:pt x="86" y="958"/>
                    </a:lnTo>
                    <a:lnTo>
                      <a:pt x="72" y="932"/>
                    </a:lnTo>
                    <a:lnTo>
                      <a:pt x="58" y="904"/>
                    </a:lnTo>
                    <a:lnTo>
                      <a:pt x="46" y="876"/>
                    </a:lnTo>
                    <a:lnTo>
                      <a:pt x="34" y="846"/>
                    </a:lnTo>
                    <a:lnTo>
                      <a:pt x="26" y="818"/>
                    </a:lnTo>
                    <a:lnTo>
                      <a:pt x="18" y="788"/>
                    </a:lnTo>
                    <a:lnTo>
                      <a:pt x="10" y="758"/>
                    </a:lnTo>
                    <a:lnTo>
                      <a:pt x="6" y="728"/>
                    </a:lnTo>
                    <a:lnTo>
                      <a:pt x="2" y="698"/>
                    </a:lnTo>
                    <a:lnTo>
                      <a:pt x="0" y="668"/>
                    </a:lnTo>
                    <a:lnTo>
                      <a:pt x="0" y="636"/>
                    </a:lnTo>
                    <a:lnTo>
                      <a:pt x="0" y="606"/>
                    </a:lnTo>
                    <a:lnTo>
                      <a:pt x="2" y="576"/>
                    </a:lnTo>
                    <a:lnTo>
                      <a:pt x="6" y="544"/>
                    </a:lnTo>
                    <a:lnTo>
                      <a:pt x="10" y="514"/>
                    </a:lnTo>
                    <a:lnTo>
                      <a:pt x="18" y="484"/>
                    </a:lnTo>
                    <a:lnTo>
                      <a:pt x="26" y="454"/>
                    </a:lnTo>
                    <a:lnTo>
                      <a:pt x="36" y="426"/>
                    </a:lnTo>
                    <a:lnTo>
                      <a:pt x="46" y="396"/>
                    </a:lnTo>
                    <a:lnTo>
                      <a:pt x="60" y="368"/>
                    </a:lnTo>
                    <a:lnTo>
                      <a:pt x="74" y="338"/>
                    </a:lnTo>
                    <a:lnTo>
                      <a:pt x="88" y="312"/>
                    </a:lnTo>
                    <a:lnTo>
                      <a:pt x="106" y="284"/>
                    </a:lnTo>
                    <a:lnTo>
                      <a:pt x="124" y="258"/>
                    </a:lnTo>
                    <a:lnTo>
                      <a:pt x="146" y="232"/>
                    </a:lnTo>
                    <a:lnTo>
                      <a:pt x="146" y="232"/>
                    </a:lnTo>
                    <a:lnTo>
                      <a:pt x="166" y="208"/>
                    </a:lnTo>
                    <a:lnTo>
                      <a:pt x="190" y="184"/>
                    </a:lnTo>
                    <a:lnTo>
                      <a:pt x="212" y="162"/>
                    </a:lnTo>
                    <a:lnTo>
                      <a:pt x="236" y="142"/>
                    </a:lnTo>
                    <a:lnTo>
                      <a:pt x="262" y="122"/>
                    </a:lnTo>
                    <a:lnTo>
                      <a:pt x="288" y="104"/>
                    </a:lnTo>
                    <a:lnTo>
                      <a:pt x="314" y="88"/>
                    </a:lnTo>
                    <a:lnTo>
                      <a:pt x="342" y="72"/>
                    </a:lnTo>
                    <a:lnTo>
                      <a:pt x="370" y="58"/>
                    </a:lnTo>
                    <a:lnTo>
                      <a:pt x="398" y="46"/>
                    </a:lnTo>
                    <a:lnTo>
                      <a:pt x="426" y="36"/>
                    </a:lnTo>
                    <a:lnTo>
                      <a:pt x="456" y="26"/>
                    </a:lnTo>
                    <a:lnTo>
                      <a:pt x="486" y="18"/>
                    </a:lnTo>
                    <a:lnTo>
                      <a:pt x="516" y="12"/>
                    </a:lnTo>
                    <a:lnTo>
                      <a:pt x="546" y="8"/>
                    </a:lnTo>
                    <a:lnTo>
                      <a:pt x="576" y="4"/>
                    </a:lnTo>
                    <a:lnTo>
                      <a:pt x="606" y="2"/>
                    </a:lnTo>
                    <a:lnTo>
                      <a:pt x="636" y="0"/>
                    </a:lnTo>
                    <a:lnTo>
                      <a:pt x="668" y="2"/>
                    </a:lnTo>
                    <a:lnTo>
                      <a:pt x="698" y="4"/>
                    </a:lnTo>
                    <a:lnTo>
                      <a:pt x="728" y="8"/>
                    </a:lnTo>
                    <a:lnTo>
                      <a:pt x="758" y="12"/>
                    </a:lnTo>
                    <a:lnTo>
                      <a:pt x="788" y="18"/>
                    </a:lnTo>
                    <a:lnTo>
                      <a:pt x="818" y="28"/>
                    </a:lnTo>
                    <a:lnTo>
                      <a:pt x="848" y="36"/>
                    </a:lnTo>
                    <a:lnTo>
                      <a:pt x="878" y="48"/>
                    </a:lnTo>
                    <a:lnTo>
                      <a:pt x="906" y="60"/>
                    </a:lnTo>
                    <a:lnTo>
                      <a:pt x="934" y="74"/>
                    </a:lnTo>
                    <a:lnTo>
                      <a:pt x="962" y="90"/>
                    </a:lnTo>
                    <a:lnTo>
                      <a:pt x="990" y="108"/>
                    </a:lnTo>
                    <a:lnTo>
                      <a:pt x="1016" y="126"/>
                    </a:lnTo>
                    <a:lnTo>
                      <a:pt x="1042" y="146"/>
                    </a:lnTo>
                    <a:lnTo>
                      <a:pt x="1042" y="146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8" name="Icon5">
                <a:extLst>
                  <a:ext uri="{FF2B5EF4-FFF2-40B4-BE49-F238E27FC236}">
                    <a16:creationId xmlns:a16="http://schemas.microsoft.com/office/drawing/2014/main" id="{0F40FBB0-EF86-48F7-903D-6AD93D217614}"/>
                  </a:ext>
                </a:extLst>
              </p:cNvPr>
              <p:cNvSpPr/>
              <p:nvPr/>
            </p:nvSpPr>
            <p:spPr>
              <a:xfrm>
                <a:off x="10229773" y="4060809"/>
                <a:ext cx="408462" cy="547632"/>
              </a:xfrm>
              <a:custGeom>
                <a:avLst/>
                <a:gdLst>
                  <a:gd name="connsiteX0" fmla="*/ 272768 w 452536"/>
                  <a:gd name="connsiteY0" fmla="*/ 554733 h 606722"/>
                  <a:gd name="connsiteX1" fmla="*/ 272768 w 452536"/>
                  <a:gd name="connsiteY1" fmla="*/ 565841 h 606722"/>
                  <a:gd name="connsiteX2" fmla="*/ 433936 w 452536"/>
                  <a:gd name="connsiteY2" fmla="*/ 565841 h 606722"/>
                  <a:gd name="connsiteX3" fmla="*/ 433936 w 452536"/>
                  <a:gd name="connsiteY3" fmla="*/ 554733 h 606722"/>
                  <a:gd name="connsiteX4" fmla="*/ 18600 w 452536"/>
                  <a:gd name="connsiteY4" fmla="*/ 554733 h 606722"/>
                  <a:gd name="connsiteX5" fmla="*/ 18600 w 452536"/>
                  <a:gd name="connsiteY5" fmla="*/ 565841 h 606722"/>
                  <a:gd name="connsiteX6" fmla="*/ 179769 w 452536"/>
                  <a:gd name="connsiteY6" fmla="*/ 565841 h 606722"/>
                  <a:gd name="connsiteX7" fmla="*/ 179769 w 452536"/>
                  <a:gd name="connsiteY7" fmla="*/ 554733 h 606722"/>
                  <a:gd name="connsiteX8" fmla="*/ 198368 w 452536"/>
                  <a:gd name="connsiteY8" fmla="*/ 532426 h 606722"/>
                  <a:gd name="connsiteX9" fmla="*/ 198368 w 452536"/>
                  <a:gd name="connsiteY9" fmla="*/ 588148 h 606722"/>
                  <a:gd name="connsiteX10" fmla="*/ 254168 w 452536"/>
                  <a:gd name="connsiteY10" fmla="*/ 588148 h 606722"/>
                  <a:gd name="connsiteX11" fmla="*/ 254168 w 452536"/>
                  <a:gd name="connsiteY11" fmla="*/ 532426 h 606722"/>
                  <a:gd name="connsiteX12" fmla="*/ 220706 w 452536"/>
                  <a:gd name="connsiteY12" fmla="*/ 481947 h 606722"/>
                  <a:gd name="connsiteX13" fmla="*/ 220706 w 452536"/>
                  <a:gd name="connsiteY13" fmla="*/ 513852 h 606722"/>
                  <a:gd name="connsiteX14" fmla="*/ 231830 w 452536"/>
                  <a:gd name="connsiteY14" fmla="*/ 513852 h 606722"/>
                  <a:gd name="connsiteX15" fmla="*/ 231830 w 452536"/>
                  <a:gd name="connsiteY15" fmla="*/ 481947 h 606722"/>
                  <a:gd name="connsiteX16" fmla="*/ 236182 w 452536"/>
                  <a:gd name="connsiteY16" fmla="*/ 401447 h 606722"/>
                  <a:gd name="connsiteX17" fmla="*/ 310629 w 452536"/>
                  <a:gd name="connsiteY17" fmla="*/ 401447 h 606722"/>
                  <a:gd name="connsiteX18" fmla="*/ 310629 w 452536"/>
                  <a:gd name="connsiteY18" fmla="*/ 420006 h 606722"/>
                  <a:gd name="connsiteX19" fmla="*/ 236182 w 452536"/>
                  <a:gd name="connsiteY19" fmla="*/ 420006 h 606722"/>
                  <a:gd name="connsiteX20" fmla="*/ 388665 w 452536"/>
                  <a:gd name="connsiteY20" fmla="*/ 401447 h 606722"/>
                  <a:gd name="connsiteX21" fmla="*/ 379407 w 452536"/>
                  <a:gd name="connsiteY21" fmla="*/ 410770 h 606722"/>
                  <a:gd name="connsiteX22" fmla="*/ 388665 w 452536"/>
                  <a:gd name="connsiteY22" fmla="*/ 420005 h 606722"/>
                  <a:gd name="connsiteX23" fmla="*/ 398012 w 452536"/>
                  <a:gd name="connsiteY23" fmla="*/ 410770 h 606722"/>
                  <a:gd name="connsiteX24" fmla="*/ 388665 w 452536"/>
                  <a:gd name="connsiteY24" fmla="*/ 401447 h 606722"/>
                  <a:gd name="connsiteX25" fmla="*/ 220705 w 452536"/>
                  <a:gd name="connsiteY25" fmla="*/ 389113 h 606722"/>
                  <a:gd name="connsiteX26" fmla="*/ 220705 w 452536"/>
                  <a:gd name="connsiteY26" fmla="*/ 432481 h 606722"/>
                  <a:gd name="connsiteX27" fmla="*/ 326106 w 452536"/>
                  <a:gd name="connsiteY27" fmla="*/ 432481 h 606722"/>
                  <a:gd name="connsiteX28" fmla="*/ 326106 w 452536"/>
                  <a:gd name="connsiteY28" fmla="*/ 389113 h 606722"/>
                  <a:gd name="connsiteX29" fmla="*/ 388665 w 452536"/>
                  <a:gd name="connsiteY29" fmla="*/ 382888 h 606722"/>
                  <a:gd name="connsiteX30" fmla="*/ 416618 w 452536"/>
                  <a:gd name="connsiteY30" fmla="*/ 410770 h 606722"/>
                  <a:gd name="connsiteX31" fmla="*/ 388665 w 452536"/>
                  <a:gd name="connsiteY31" fmla="*/ 438564 h 606722"/>
                  <a:gd name="connsiteX32" fmla="*/ 360801 w 452536"/>
                  <a:gd name="connsiteY32" fmla="*/ 410770 h 606722"/>
                  <a:gd name="connsiteX33" fmla="*/ 388665 w 452536"/>
                  <a:gd name="connsiteY33" fmla="*/ 382888 h 606722"/>
                  <a:gd name="connsiteX34" fmla="*/ 136050 w 452536"/>
                  <a:gd name="connsiteY34" fmla="*/ 379854 h 606722"/>
                  <a:gd name="connsiteX35" fmla="*/ 154679 w 452536"/>
                  <a:gd name="connsiteY35" fmla="*/ 379854 h 606722"/>
                  <a:gd name="connsiteX36" fmla="*/ 154679 w 452536"/>
                  <a:gd name="connsiteY36" fmla="*/ 441669 h 606722"/>
                  <a:gd name="connsiteX37" fmla="*/ 136050 w 452536"/>
                  <a:gd name="connsiteY37" fmla="*/ 441669 h 606722"/>
                  <a:gd name="connsiteX38" fmla="*/ 103096 w 452536"/>
                  <a:gd name="connsiteY38" fmla="*/ 379854 h 606722"/>
                  <a:gd name="connsiteX39" fmla="*/ 121725 w 452536"/>
                  <a:gd name="connsiteY39" fmla="*/ 379854 h 606722"/>
                  <a:gd name="connsiteX40" fmla="*/ 121725 w 452536"/>
                  <a:gd name="connsiteY40" fmla="*/ 441669 h 606722"/>
                  <a:gd name="connsiteX41" fmla="*/ 103096 w 452536"/>
                  <a:gd name="connsiteY41" fmla="*/ 441669 h 606722"/>
                  <a:gd name="connsiteX42" fmla="*/ 70071 w 452536"/>
                  <a:gd name="connsiteY42" fmla="*/ 379854 h 606722"/>
                  <a:gd name="connsiteX43" fmla="*/ 88700 w 452536"/>
                  <a:gd name="connsiteY43" fmla="*/ 379854 h 606722"/>
                  <a:gd name="connsiteX44" fmla="*/ 88700 w 452536"/>
                  <a:gd name="connsiteY44" fmla="*/ 441669 h 606722"/>
                  <a:gd name="connsiteX45" fmla="*/ 70071 w 452536"/>
                  <a:gd name="connsiteY45" fmla="*/ 441669 h 606722"/>
                  <a:gd name="connsiteX46" fmla="*/ 37188 w 452536"/>
                  <a:gd name="connsiteY46" fmla="*/ 379854 h 606722"/>
                  <a:gd name="connsiteX47" fmla="*/ 55747 w 452536"/>
                  <a:gd name="connsiteY47" fmla="*/ 379854 h 606722"/>
                  <a:gd name="connsiteX48" fmla="*/ 55747 w 452536"/>
                  <a:gd name="connsiteY48" fmla="*/ 441669 h 606722"/>
                  <a:gd name="connsiteX49" fmla="*/ 37188 w 452536"/>
                  <a:gd name="connsiteY49" fmla="*/ 441669 h 606722"/>
                  <a:gd name="connsiteX50" fmla="*/ 202099 w 452536"/>
                  <a:gd name="connsiteY50" fmla="*/ 370539 h 606722"/>
                  <a:gd name="connsiteX51" fmla="*/ 344712 w 452536"/>
                  <a:gd name="connsiteY51" fmla="*/ 370539 h 606722"/>
                  <a:gd name="connsiteX52" fmla="*/ 344712 w 452536"/>
                  <a:gd name="connsiteY52" fmla="*/ 451054 h 606722"/>
                  <a:gd name="connsiteX53" fmla="*/ 202099 w 452536"/>
                  <a:gd name="connsiteY53" fmla="*/ 451054 h 606722"/>
                  <a:gd name="connsiteX54" fmla="*/ 18600 w 452536"/>
                  <a:gd name="connsiteY54" fmla="*/ 358150 h 606722"/>
                  <a:gd name="connsiteX55" fmla="*/ 18600 w 452536"/>
                  <a:gd name="connsiteY55" fmla="*/ 463373 h 606722"/>
                  <a:gd name="connsiteX56" fmla="*/ 433936 w 452536"/>
                  <a:gd name="connsiteY56" fmla="*/ 463373 h 606722"/>
                  <a:gd name="connsiteX57" fmla="*/ 433936 w 452536"/>
                  <a:gd name="connsiteY57" fmla="*/ 358150 h 606722"/>
                  <a:gd name="connsiteX58" fmla="*/ 220706 w 452536"/>
                  <a:gd name="connsiteY58" fmla="*/ 312204 h 606722"/>
                  <a:gd name="connsiteX59" fmla="*/ 220706 w 452536"/>
                  <a:gd name="connsiteY59" fmla="*/ 339576 h 606722"/>
                  <a:gd name="connsiteX60" fmla="*/ 231830 w 452536"/>
                  <a:gd name="connsiteY60" fmla="*/ 339576 h 606722"/>
                  <a:gd name="connsiteX61" fmla="*/ 231830 w 452536"/>
                  <a:gd name="connsiteY61" fmla="*/ 312204 h 606722"/>
                  <a:gd name="connsiteX62" fmla="*/ 388665 w 452536"/>
                  <a:gd name="connsiteY62" fmla="*/ 231690 h 606722"/>
                  <a:gd name="connsiteX63" fmla="*/ 379407 w 452536"/>
                  <a:gd name="connsiteY63" fmla="*/ 241026 h 606722"/>
                  <a:gd name="connsiteX64" fmla="*/ 388665 w 452536"/>
                  <a:gd name="connsiteY64" fmla="*/ 250273 h 606722"/>
                  <a:gd name="connsiteX65" fmla="*/ 398012 w 452536"/>
                  <a:gd name="connsiteY65" fmla="*/ 241026 h 606722"/>
                  <a:gd name="connsiteX66" fmla="*/ 388665 w 452536"/>
                  <a:gd name="connsiteY66" fmla="*/ 231690 h 606722"/>
                  <a:gd name="connsiteX67" fmla="*/ 236182 w 452536"/>
                  <a:gd name="connsiteY67" fmla="*/ 231666 h 606722"/>
                  <a:gd name="connsiteX68" fmla="*/ 310629 w 452536"/>
                  <a:gd name="connsiteY68" fmla="*/ 231666 h 606722"/>
                  <a:gd name="connsiteX69" fmla="*/ 310629 w 452536"/>
                  <a:gd name="connsiteY69" fmla="*/ 250295 h 606722"/>
                  <a:gd name="connsiteX70" fmla="*/ 236182 w 452536"/>
                  <a:gd name="connsiteY70" fmla="*/ 250295 h 606722"/>
                  <a:gd name="connsiteX71" fmla="*/ 220705 w 452536"/>
                  <a:gd name="connsiteY71" fmla="*/ 219337 h 606722"/>
                  <a:gd name="connsiteX72" fmla="*/ 220705 w 452536"/>
                  <a:gd name="connsiteY72" fmla="*/ 262626 h 606722"/>
                  <a:gd name="connsiteX73" fmla="*/ 326106 w 452536"/>
                  <a:gd name="connsiteY73" fmla="*/ 262626 h 606722"/>
                  <a:gd name="connsiteX74" fmla="*/ 326106 w 452536"/>
                  <a:gd name="connsiteY74" fmla="*/ 219337 h 606722"/>
                  <a:gd name="connsiteX75" fmla="*/ 388665 w 452536"/>
                  <a:gd name="connsiteY75" fmla="*/ 213108 h 606722"/>
                  <a:gd name="connsiteX76" fmla="*/ 416618 w 452536"/>
                  <a:gd name="connsiteY76" fmla="*/ 241026 h 606722"/>
                  <a:gd name="connsiteX77" fmla="*/ 388665 w 452536"/>
                  <a:gd name="connsiteY77" fmla="*/ 268855 h 606722"/>
                  <a:gd name="connsiteX78" fmla="*/ 360801 w 452536"/>
                  <a:gd name="connsiteY78" fmla="*/ 241026 h 606722"/>
                  <a:gd name="connsiteX79" fmla="*/ 388665 w 452536"/>
                  <a:gd name="connsiteY79" fmla="*/ 213108 h 606722"/>
                  <a:gd name="connsiteX80" fmla="*/ 136050 w 452536"/>
                  <a:gd name="connsiteY80" fmla="*/ 210003 h 606722"/>
                  <a:gd name="connsiteX81" fmla="*/ 154679 w 452536"/>
                  <a:gd name="connsiteY81" fmla="*/ 210003 h 606722"/>
                  <a:gd name="connsiteX82" fmla="*/ 154679 w 452536"/>
                  <a:gd name="connsiteY82" fmla="*/ 271959 h 606722"/>
                  <a:gd name="connsiteX83" fmla="*/ 136050 w 452536"/>
                  <a:gd name="connsiteY83" fmla="*/ 271959 h 606722"/>
                  <a:gd name="connsiteX84" fmla="*/ 103096 w 452536"/>
                  <a:gd name="connsiteY84" fmla="*/ 210003 h 606722"/>
                  <a:gd name="connsiteX85" fmla="*/ 121725 w 452536"/>
                  <a:gd name="connsiteY85" fmla="*/ 210003 h 606722"/>
                  <a:gd name="connsiteX86" fmla="*/ 121725 w 452536"/>
                  <a:gd name="connsiteY86" fmla="*/ 271959 h 606722"/>
                  <a:gd name="connsiteX87" fmla="*/ 103096 w 452536"/>
                  <a:gd name="connsiteY87" fmla="*/ 271959 h 606722"/>
                  <a:gd name="connsiteX88" fmla="*/ 70071 w 452536"/>
                  <a:gd name="connsiteY88" fmla="*/ 210003 h 606722"/>
                  <a:gd name="connsiteX89" fmla="*/ 88700 w 452536"/>
                  <a:gd name="connsiteY89" fmla="*/ 210003 h 606722"/>
                  <a:gd name="connsiteX90" fmla="*/ 88700 w 452536"/>
                  <a:gd name="connsiteY90" fmla="*/ 271959 h 606722"/>
                  <a:gd name="connsiteX91" fmla="*/ 70071 w 452536"/>
                  <a:gd name="connsiteY91" fmla="*/ 271959 h 606722"/>
                  <a:gd name="connsiteX92" fmla="*/ 37188 w 452536"/>
                  <a:gd name="connsiteY92" fmla="*/ 210003 h 606722"/>
                  <a:gd name="connsiteX93" fmla="*/ 55747 w 452536"/>
                  <a:gd name="connsiteY93" fmla="*/ 210003 h 606722"/>
                  <a:gd name="connsiteX94" fmla="*/ 55747 w 452536"/>
                  <a:gd name="connsiteY94" fmla="*/ 271959 h 606722"/>
                  <a:gd name="connsiteX95" fmla="*/ 37188 w 452536"/>
                  <a:gd name="connsiteY95" fmla="*/ 271959 h 606722"/>
                  <a:gd name="connsiteX96" fmla="*/ 202099 w 452536"/>
                  <a:gd name="connsiteY96" fmla="*/ 200759 h 606722"/>
                  <a:gd name="connsiteX97" fmla="*/ 344712 w 452536"/>
                  <a:gd name="connsiteY97" fmla="*/ 200759 h 606722"/>
                  <a:gd name="connsiteX98" fmla="*/ 344712 w 452536"/>
                  <a:gd name="connsiteY98" fmla="*/ 281204 h 606722"/>
                  <a:gd name="connsiteX99" fmla="*/ 202099 w 452536"/>
                  <a:gd name="connsiteY99" fmla="*/ 281204 h 606722"/>
                  <a:gd name="connsiteX100" fmla="*/ 18600 w 452536"/>
                  <a:gd name="connsiteY100" fmla="*/ 188318 h 606722"/>
                  <a:gd name="connsiteX101" fmla="*/ 18600 w 452536"/>
                  <a:gd name="connsiteY101" fmla="*/ 293630 h 606722"/>
                  <a:gd name="connsiteX102" fmla="*/ 433936 w 452536"/>
                  <a:gd name="connsiteY102" fmla="*/ 293630 h 606722"/>
                  <a:gd name="connsiteX103" fmla="*/ 433936 w 452536"/>
                  <a:gd name="connsiteY103" fmla="*/ 188318 h 606722"/>
                  <a:gd name="connsiteX104" fmla="*/ 220706 w 452536"/>
                  <a:gd name="connsiteY104" fmla="*/ 142371 h 606722"/>
                  <a:gd name="connsiteX105" fmla="*/ 220706 w 452536"/>
                  <a:gd name="connsiteY105" fmla="*/ 169744 h 606722"/>
                  <a:gd name="connsiteX106" fmla="*/ 231830 w 452536"/>
                  <a:gd name="connsiteY106" fmla="*/ 169744 h 606722"/>
                  <a:gd name="connsiteX107" fmla="*/ 231830 w 452536"/>
                  <a:gd name="connsiteY107" fmla="*/ 142371 h 606722"/>
                  <a:gd name="connsiteX108" fmla="*/ 388665 w 452536"/>
                  <a:gd name="connsiteY108" fmla="*/ 64450 h 606722"/>
                  <a:gd name="connsiteX109" fmla="*/ 379407 w 452536"/>
                  <a:gd name="connsiteY109" fmla="*/ 73786 h 606722"/>
                  <a:gd name="connsiteX110" fmla="*/ 388665 w 452536"/>
                  <a:gd name="connsiteY110" fmla="*/ 83033 h 606722"/>
                  <a:gd name="connsiteX111" fmla="*/ 398012 w 452536"/>
                  <a:gd name="connsiteY111" fmla="*/ 73786 h 606722"/>
                  <a:gd name="connsiteX112" fmla="*/ 388665 w 452536"/>
                  <a:gd name="connsiteY112" fmla="*/ 64450 h 606722"/>
                  <a:gd name="connsiteX113" fmla="*/ 236182 w 452536"/>
                  <a:gd name="connsiteY113" fmla="*/ 61956 h 606722"/>
                  <a:gd name="connsiteX114" fmla="*/ 310629 w 452536"/>
                  <a:gd name="connsiteY114" fmla="*/ 61956 h 606722"/>
                  <a:gd name="connsiteX115" fmla="*/ 310629 w 452536"/>
                  <a:gd name="connsiteY115" fmla="*/ 80515 h 606722"/>
                  <a:gd name="connsiteX116" fmla="*/ 236182 w 452536"/>
                  <a:gd name="connsiteY116" fmla="*/ 80515 h 606722"/>
                  <a:gd name="connsiteX117" fmla="*/ 220705 w 452536"/>
                  <a:gd name="connsiteY117" fmla="*/ 49482 h 606722"/>
                  <a:gd name="connsiteX118" fmla="*/ 220705 w 452536"/>
                  <a:gd name="connsiteY118" fmla="*/ 92850 h 606722"/>
                  <a:gd name="connsiteX119" fmla="*/ 326106 w 452536"/>
                  <a:gd name="connsiteY119" fmla="*/ 92850 h 606722"/>
                  <a:gd name="connsiteX120" fmla="*/ 326106 w 452536"/>
                  <a:gd name="connsiteY120" fmla="*/ 49482 h 606722"/>
                  <a:gd name="connsiteX121" fmla="*/ 388665 w 452536"/>
                  <a:gd name="connsiteY121" fmla="*/ 45868 h 606722"/>
                  <a:gd name="connsiteX122" fmla="*/ 416618 w 452536"/>
                  <a:gd name="connsiteY122" fmla="*/ 73786 h 606722"/>
                  <a:gd name="connsiteX123" fmla="*/ 388665 w 452536"/>
                  <a:gd name="connsiteY123" fmla="*/ 101615 h 606722"/>
                  <a:gd name="connsiteX124" fmla="*/ 360801 w 452536"/>
                  <a:gd name="connsiteY124" fmla="*/ 73786 h 606722"/>
                  <a:gd name="connsiteX125" fmla="*/ 388665 w 452536"/>
                  <a:gd name="connsiteY125" fmla="*/ 45868 h 606722"/>
                  <a:gd name="connsiteX126" fmla="*/ 136050 w 452536"/>
                  <a:gd name="connsiteY126" fmla="*/ 40293 h 606722"/>
                  <a:gd name="connsiteX127" fmla="*/ 154679 w 452536"/>
                  <a:gd name="connsiteY127" fmla="*/ 40293 h 606722"/>
                  <a:gd name="connsiteX128" fmla="*/ 154679 w 452536"/>
                  <a:gd name="connsiteY128" fmla="*/ 102108 h 606722"/>
                  <a:gd name="connsiteX129" fmla="*/ 136050 w 452536"/>
                  <a:gd name="connsiteY129" fmla="*/ 102108 h 606722"/>
                  <a:gd name="connsiteX130" fmla="*/ 103096 w 452536"/>
                  <a:gd name="connsiteY130" fmla="*/ 40293 h 606722"/>
                  <a:gd name="connsiteX131" fmla="*/ 121725 w 452536"/>
                  <a:gd name="connsiteY131" fmla="*/ 40293 h 606722"/>
                  <a:gd name="connsiteX132" fmla="*/ 121725 w 452536"/>
                  <a:gd name="connsiteY132" fmla="*/ 102108 h 606722"/>
                  <a:gd name="connsiteX133" fmla="*/ 103096 w 452536"/>
                  <a:gd name="connsiteY133" fmla="*/ 102108 h 606722"/>
                  <a:gd name="connsiteX134" fmla="*/ 70071 w 452536"/>
                  <a:gd name="connsiteY134" fmla="*/ 40293 h 606722"/>
                  <a:gd name="connsiteX135" fmla="*/ 88700 w 452536"/>
                  <a:gd name="connsiteY135" fmla="*/ 40293 h 606722"/>
                  <a:gd name="connsiteX136" fmla="*/ 88700 w 452536"/>
                  <a:gd name="connsiteY136" fmla="*/ 102108 h 606722"/>
                  <a:gd name="connsiteX137" fmla="*/ 70071 w 452536"/>
                  <a:gd name="connsiteY137" fmla="*/ 102108 h 606722"/>
                  <a:gd name="connsiteX138" fmla="*/ 37188 w 452536"/>
                  <a:gd name="connsiteY138" fmla="*/ 40293 h 606722"/>
                  <a:gd name="connsiteX139" fmla="*/ 55747 w 452536"/>
                  <a:gd name="connsiteY139" fmla="*/ 40293 h 606722"/>
                  <a:gd name="connsiteX140" fmla="*/ 55747 w 452536"/>
                  <a:gd name="connsiteY140" fmla="*/ 102108 h 606722"/>
                  <a:gd name="connsiteX141" fmla="*/ 37188 w 452536"/>
                  <a:gd name="connsiteY141" fmla="*/ 102108 h 606722"/>
                  <a:gd name="connsiteX142" fmla="*/ 202099 w 452536"/>
                  <a:gd name="connsiteY142" fmla="*/ 30908 h 606722"/>
                  <a:gd name="connsiteX143" fmla="*/ 344712 w 452536"/>
                  <a:gd name="connsiteY143" fmla="*/ 30908 h 606722"/>
                  <a:gd name="connsiteX144" fmla="*/ 344712 w 452536"/>
                  <a:gd name="connsiteY144" fmla="*/ 111423 h 606722"/>
                  <a:gd name="connsiteX145" fmla="*/ 202099 w 452536"/>
                  <a:gd name="connsiteY145" fmla="*/ 111423 h 606722"/>
                  <a:gd name="connsiteX146" fmla="*/ 18600 w 452536"/>
                  <a:gd name="connsiteY146" fmla="*/ 18574 h 606722"/>
                  <a:gd name="connsiteX147" fmla="*/ 18600 w 452536"/>
                  <a:gd name="connsiteY147" fmla="*/ 123797 h 606722"/>
                  <a:gd name="connsiteX148" fmla="*/ 433936 w 452536"/>
                  <a:gd name="connsiteY148" fmla="*/ 123797 h 606722"/>
                  <a:gd name="connsiteX149" fmla="*/ 433936 w 452536"/>
                  <a:gd name="connsiteY149" fmla="*/ 18574 h 606722"/>
                  <a:gd name="connsiteX150" fmla="*/ 0 w 452536"/>
                  <a:gd name="connsiteY150" fmla="*/ 0 h 606722"/>
                  <a:gd name="connsiteX151" fmla="*/ 452536 w 452536"/>
                  <a:gd name="connsiteY151" fmla="*/ 0 h 606722"/>
                  <a:gd name="connsiteX152" fmla="*/ 452536 w 452536"/>
                  <a:gd name="connsiteY152" fmla="*/ 142371 h 606722"/>
                  <a:gd name="connsiteX153" fmla="*/ 250430 w 452536"/>
                  <a:gd name="connsiteY153" fmla="*/ 142371 h 606722"/>
                  <a:gd name="connsiteX154" fmla="*/ 250430 w 452536"/>
                  <a:gd name="connsiteY154" fmla="*/ 169744 h 606722"/>
                  <a:gd name="connsiteX155" fmla="*/ 452536 w 452536"/>
                  <a:gd name="connsiteY155" fmla="*/ 169744 h 606722"/>
                  <a:gd name="connsiteX156" fmla="*/ 452536 w 452536"/>
                  <a:gd name="connsiteY156" fmla="*/ 312204 h 606722"/>
                  <a:gd name="connsiteX157" fmla="*/ 250430 w 452536"/>
                  <a:gd name="connsiteY157" fmla="*/ 312204 h 606722"/>
                  <a:gd name="connsiteX158" fmla="*/ 250430 w 452536"/>
                  <a:gd name="connsiteY158" fmla="*/ 339576 h 606722"/>
                  <a:gd name="connsiteX159" fmla="*/ 452536 w 452536"/>
                  <a:gd name="connsiteY159" fmla="*/ 339576 h 606722"/>
                  <a:gd name="connsiteX160" fmla="*/ 452536 w 452536"/>
                  <a:gd name="connsiteY160" fmla="*/ 481947 h 606722"/>
                  <a:gd name="connsiteX161" fmla="*/ 250430 w 452536"/>
                  <a:gd name="connsiteY161" fmla="*/ 481947 h 606722"/>
                  <a:gd name="connsiteX162" fmla="*/ 250430 w 452536"/>
                  <a:gd name="connsiteY162" fmla="*/ 513852 h 606722"/>
                  <a:gd name="connsiteX163" fmla="*/ 272768 w 452536"/>
                  <a:gd name="connsiteY163" fmla="*/ 513852 h 606722"/>
                  <a:gd name="connsiteX164" fmla="*/ 272768 w 452536"/>
                  <a:gd name="connsiteY164" fmla="*/ 536159 h 606722"/>
                  <a:gd name="connsiteX165" fmla="*/ 452536 w 452536"/>
                  <a:gd name="connsiteY165" fmla="*/ 536159 h 606722"/>
                  <a:gd name="connsiteX166" fmla="*/ 452536 w 452536"/>
                  <a:gd name="connsiteY166" fmla="*/ 584415 h 606722"/>
                  <a:gd name="connsiteX167" fmla="*/ 272768 w 452536"/>
                  <a:gd name="connsiteY167" fmla="*/ 584415 h 606722"/>
                  <a:gd name="connsiteX168" fmla="*/ 272768 w 452536"/>
                  <a:gd name="connsiteY168" fmla="*/ 606722 h 606722"/>
                  <a:gd name="connsiteX169" fmla="*/ 179769 w 452536"/>
                  <a:gd name="connsiteY169" fmla="*/ 606722 h 606722"/>
                  <a:gd name="connsiteX170" fmla="*/ 179769 w 452536"/>
                  <a:gd name="connsiteY170" fmla="*/ 584415 h 606722"/>
                  <a:gd name="connsiteX171" fmla="*/ 0 w 452536"/>
                  <a:gd name="connsiteY171" fmla="*/ 584415 h 606722"/>
                  <a:gd name="connsiteX172" fmla="*/ 0 w 452536"/>
                  <a:gd name="connsiteY172" fmla="*/ 536159 h 606722"/>
                  <a:gd name="connsiteX173" fmla="*/ 179769 w 452536"/>
                  <a:gd name="connsiteY173" fmla="*/ 536159 h 606722"/>
                  <a:gd name="connsiteX174" fmla="*/ 179769 w 452536"/>
                  <a:gd name="connsiteY174" fmla="*/ 513852 h 606722"/>
                  <a:gd name="connsiteX175" fmla="*/ 202106 w 452536"/>
                  <a:gd name="connsiteY175" fmla="*/ 513852 h 606722"/>
                  <a:gd name="connsiteX176" fmla="*/ 202106 w 452536"/>
                  <a:gd name="connsiteY176" fmla="*/ 481947 h 606722"/>
                  <a:gd name="connsiteX177" fmla="*/ 0 w 452536"/>
                  <a:gd name="connsiteY177" fmla="*/ 481947 h 606722"/>
                  <a:gd name="connsiteX178" fmla="*/ 0 w 452536"/>
                  <a:gd name="connsiteY178" fmla="*/ 339576 h 606722"/>
                  <a:gd name="connsiteX179" fmla="*/ 202106 w 452536"/>
                  <a:gd name="connsiteY179" fmla="*/ 339576 h 606722"/>
                  <a:gd name="connsiteX180" fmla="*/ 202106 w 452536"/>
                  <a:gd name="connsiteY180" fmla="*/ 312204 h 606722"/>
                  <a:gd name="connsiteX181" fmla="*/ 0 w 452536"/>
                  <a:gd name="connsiteY181" fmla="*/ 312204 h 606722"/>
                  <a:gd name="connsiteX182" fmla="*/ 0 w 452536"/>
                  <a:gd name="connsiteY182" fmla="*/ 169744 h 606722"/>
                  <a:gd name="connsiteX183" fmla="*/ 202106 w 452536"/>
                  <a:gd name="connsiteY183" fmla="*/ 169744 h 606722"/>
                  <a:gd name="connsiteX184" fmla="*/ 202106 w 452536"/>
                  <a:gd name="connsiteY184" fmla="*/ 142371 h 606722"/>
                  <a:gd name="connsiteX185" fmla="*/ 0 w 452536"/>
                  <a:gd name="connsiteY185" fmla="*/ 142371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</a:cxnLst>
                <a:rect l="l" t="t" r="r" b="b"/>
                <a:pathLst>
                  <a:path w="452536" h="606722">
                    <a:moveTo>
                      <a:pt x="272768" y="554733"/>
                    </a:moveTo>
                    <a:lnTo>
                      <a:pt x="272768" y="565841"/>
                    </a:lnTo>
                    <a:lnTo>
                      <a:pt x="433936" y="565841"/>
                    </a:lnTo>
                    <a:lnTo>
                      <a:pt x="433936" y="554733"/>
                    </a:lnTo>
                    <a:close/>
                    <a:moveTo>
                      <a:pt x="18600" y="554733"/>
                    </a:moveTo>
                    <a:lnTo>
                      <a:pt x="18600" y="565841"/>
                    </a:lnTo>
                    <a:lnTo>
                      <a:pt x="179769" y="565841"/>
                    </a:lnTo>
                    <a:lnTo>
                      <a:pt x="179769" y="554733"/>
                    </a:lnTo>
                    <a:close/>
                    <a:moveTo>
                      <a:pt x="198368" y="532426"/>
                    </a:moveTo>
                    <a:lnTo>
                      <a:pt x="198368" y="588148"/>
                    </a:lnTo>
                    <a:lnTo>
                      <a:pt x="254168" y="588148"/>
                    </a:lnTo>
                    <a:lnTo>
                      <a:pt x="254168" y="532426"/>
                    </a:lnTo>
                    <a:close/>
                    <a:moveTo>
                      <a:pt x="220706" y="481947"/>
                    </a:moveTo>
                    <a:lnTo>
                      <a:pt x="220706" y="513852"/>
                    </a:lnTo>
                    <a:lnTo>
                      <a:pt x="231830" y="513852"/>
                    </a:lnTo>
                    <a:lnTo>
                      <a:pt x="231830" y="481947"/>
                    </a:lnTo>
                    <a:close/>
                    <a:moveTo>
                      <a:pt x="236182" y="401447"/>
                    </a:moveTo>
                    <a:lnTo>
                      <a:pt x="310629" y="401447"/>
                    </a:lnTo>
                    <a:lnTo>
                      <a:pt x="310629" y="420006"/>
                    </a:lnTo>
                    <a:lnTo>
                      <a:pt x="236182" y="420006"/>
                    </a:lnTo>
                    <a:close/>
                    <a:moveTo>
                      <a:pt x="388665" y="401447"/>
                    </a:moveTo>
                    <a:cubicBezTo>
                      <a:pt x="383591" y="401447"/>
                      <a:pt x="379407" y="405620"/>
                      <a:pt x="379407" y="410770"/>
                    </a:cubicBezTo>
                    <a:cubicBezTo>
                      <a:pt x="379407" y="415921"/>
                      <a:pt x="383591" y="420005"/>
                      <a:pt x="388665" y="420005"/>
                    </a:cubicBezTo>
                    <a:cubicBezTo>
                      <a:pt x="393828" y="420005"/>
                      <a:pt x="398012" y="415921"/>
                      <a:pt x="398012" y="410770"/>
                    </a:cubicBezTo>
                    <a:cubicBezTo>
                      <a:pt x="398012" y="405620"/>
                      <a:pt x="393828" y="401447"/>
                      <a:pt x="388665" y="401447"/>
                    </a:cubicBezTo>
                    <a:close/>
                    <a:moveTo>
                      <a:pt x="220705" y="389113"/>
                    </a:moveTo>
                    <a:lnTo>
                      <a:pt x="220705" y="432481"/>
                    </a:lnTo>
                    <a:lnTo>
                      <a:pt x="326106" y="432481"/>
                    </a:lnTo>
                    <a:lnTo>
                      <a:pt x="326106" y="389113"/>
                    </a:lnTo>
                    <a:close/>
                    <a:moveTo>
                      <a:pt x="388665" y="382888"/>
                    </a:moveTo>
                    <a:cubicBezTo>
                      <a:pt x="404066" y="382888"/>
                      <a:pt x="416618" y="395409"/>
                      <a:pt x="416618" y="410770"/>
                    </a:cubicBezTo>
                    <a:cubicBezTo>
                      <a:pt x="416618" y="426132"/>
                      <a:pt x="404066" y="438564"/>
                      <a:pt x="388665" y="438564"/>
                    </a:cubicBezTo>
                    <a:cubicBezTo>
                      <a:pt x="373353" y="438564"/>
                      <a:pt x="360801" y="426132"/>
                      <a:pt x="360801" y="410770"/>
                    </a:cubicBezTo>
                    <a:cubicBezTo>
                      <a:pt x="360801" y="395409"/>
                      <a:pt x="373353" y="382888"/>
                      <a:pt x="388665" y="382888"/>
                    </a:cubicBezTo>
                    <a:close/>
                    <a:moveTo>
                      <a:pt x="136050" y="379854"/>
                    </a:moveTo>
                    <a:lnTo>
                      <a:pt x="154679" y="379854"/>
                    </a:lnTo>
                    <a:lnTo>
                      <a:pt x="154679" y="441669"/>
                    </a:lnTo>
                    <a:lnTo>
                      <a:pt x="136050" y="441669"/>
                    </a:lnTo>
                    <a:close/>
                    <a:moveTo>
                      <a:pt x="103096" y="379854"/>
                    </a:moveTo>
                    <a:lnTo>
                      <a:pt x="121725" y="379854"/>
                    </a:lnTo>
                    <a:lnTo>
                      <a:pt x="121725" y="441669"/>
                    </a:lnTo>
                    <a:lnTo>
                      <a:pt x="103096" y="441669"/>
                    </a:lnTo>
                    <a:close/>
                    <a:moveTo>
                      <a:pt x="70071" y="379854"/>
                    </a:moveTo>
                    <a:lnTo>
                      <a:pt x="88700" y="379854"/>
                    </a:lnTo>
                    <a:lnTo>
                      <a:pt x="88700" y="441669"/>
                    </a:lnTo>
                    <a:lnTo>
                      <a:pt x="70071" y="441669"/>
                    </a:lnTo>
                    <a:close/>
                    <a:moveTo>
                      <a:pt x="37188" y="379854"/>
                    </a:moveTo>
                    <a:lnTo>
                      <a:pt x="55747" y="379854"/>
                    </a:lnTo>
                    <a:lnTo>
                      <a:pt x="55747" y="441669"/>
                    </a:lnTo>
                    <a:lnTo>
                      <a:pt x="37188" y="441669"/>
                    </a:lnTo>
                    <a:close/>
                    <a:moveTo>
                      <a:pt x="202099" y="370539"/>
                    </a:moveTo>
                    <a:lnTo>
                      <a:pt x="344712" y="370539"/>
                    </a:lnTo>
                    <a:lnTo>
                      <a:pt x="344712" y="451054"/>
                    </a:lnTo>
                    <a:lnTo>
                      <a:pt x="202099" y="451054"/>
                    </a:lnTo>
                    <a:close/>
                    <a:moveTo>
                      <a:pt x="18600" y="358150"/>
                    </a:moveTo>
                    <a:lnTo>
                      <a:pt x="18600" y="463373"/>
                    </a:lnTo>
                    <a:lnTo>
                      <a:pt x="433936" y="463373"/>
                    </a:lnTo>
                    <a:lnTo>
                      <a:pt x="433936" y="358150"/>
                    </a:lnTo>
                    <a:close/>
                    <a:moveTo>
                      <a:pt x="220706" y="312204"/>
                    </a:moveTo>
                    <a:lnTo>
                      <a:pt x="220706" y="339576"/>
                    </a:lnTo>
                    <a:lnTo>
                      <a:pt x="231830" y="339576"/>
                    </a:lnTo>
                    <a:lnTo>
                      <a:pt x="231830" y="312204"/>
                    </a:lnTo>
                    <a:close/>
                    <a:moveTo>
                      <a:pt x="388665" y="231690"/>
                    </a:moveTo>
                    <a:cubicBezTo>
                      <a:pt x="383591" y="231690"/>
                      <a:pt x="379407" y="235869"/>
                      <a:pt x="379407" y="241026"/>
                    </a:cubicBezTo>
                    <a:cubicBezTo>
                      <a:pt x="379407" y="246094"/>
                      <a:pt x="383591" y="250273"/>
                      <a:pt x="388665" y="250273"/>
                    </a:cubicBezTo>
                    <a:cubicBezTo>
                      <a:pt x="393828" y="250273"/>
                      <a:pt x="398012" y="246094"/>
                      <a:pt x="398012" y="241026"/>
                    </a:cubicBezTo>
                    <a:cubicBezTo>
                      <a:pt x="398012" y="235869"/>
                      <a:pt x="393828" y="231690"/>
                      <a:pt x="388665" y="231690"/>
                    </a:cubicBezTo>
                    <a:close/>
                    <a:moveTo>
                      <a:pt x="236182" y="231666"/>
                    </a:moveTo>
                    <a:lnTo>
                      <a:pt x="310629" y="231666"/>
                    </a:lnTo>
                    <a:lnTo>
                      <a:pt x="310629" y="250295"/>
                    </a:lnTo>
                    <a:lnTo>
                      <a:pt x="236182" y="250295"/>
                    </a:lnTo>
                    <a:close/>
                    <a:moveTo>
                      <a:pt x="220705" y="219337"/>
                    </a:moveTo>
                    <a:lnTo>
                      <a:pt x="220705" y="262626"/>
                    </a:lnTo>
                    <a:lnTo>
                      <a:pt x="326106" y="262626"/>
                    </a:lnTo>
                    <a:lnTo>
                      <a:pt x="326106" y="219337"/>
                    </a:lnTo>
                    <a:close/>
                    <a:moveTo>
                      <a:pt x="388665" y="213108"/>
                    </a:moveTo>
                    <a:cubicBezTo>
                      <a:pt x="404066" y="213108"/>
                      <a:pt x="416618" y="225644"/>
                      <a:pt x="416618" y="241026"/>
                    </a:cubicBezTo>
                    <a:cubicBezTo>
                      <a:pt x="416618" y="256319"/>
                      <a:pt x="404066" y="268855"/>
                      <a:pt x="388665" y="268855"/>
                    </a:cubicBezTo>
                    <a:cubicBezTo>
                      <a:pt x="373353" y="268855"/>
                      <a:pt x="360801" y="256319"/>
                      <a:pt x="360801" y="241026"/>
                    </a:cubicBezTo>
                    <a:cubicBezTo>
                      <a:pt x="360801" y="225644"/>
                      <a:pt x="373353" y="213108"/>
                      <a:pt x="388665" y="213108"/>
                    </a:cubicBezTo>
                    <a:close/>
                    <a:moveTo>
                      <a:pt x="136050" y="210003"/>
                    </a:moveTo>
                    <a:lnTo>
                      <a:pt x="154679" y="210003"/>
                    </a:lnTo>
                    <a:lnTo>
                      <a:pt x="154679" y="271959"/>
                    </a:lnTo>
                    <a:lnTo>
                      <a:pt x="136050" y="271959"/>
                    </a:lnTo>
                    <a:close/>
                    <a:moveTo>
                      <a:pt x="103096" y="210003"/>
                    </a:moveTo>
                    <a:lnTo>
                      <a:pt x="121725" y="210003"/>
                    </a:lnTo>
                    <a:lnTo>
                      <a:pt x="121725" y="271959"/>
                    </a:lnTo>
                    <a:lnTo>
                      <a:pt x="103096" y="271959"/>
                    </a:lnTo>
                    <a:close/>
                    <a:moveTo>
                      <a:pt x="70071" y="210003"/>
                    </a:moveTo>
                    <a:lnTo>
                      <a:pt x="88700" y="210003"/>
                    </a:lnTo>
                    <a:lnTo>
                      <a:pt x="88700" y="271959"/>
                    </a:lnTo>
                    <a:lnTo>
                      <a:pt x="70071" y="271959"/>
                    </a:lnTo>
                    <a:close/>
                    <a:moveTo>
                      <a:pt x="37188" y="210003"/>
                    </a:moveTo>
                    <a:lnTo>
                      <a:pt x="55747" y="210003"/>
                    </a:lnTo>
                    <a:lnTo>
                      <a:pt x="55747" y="271959"/>
                    </a:lnTo>
                    <a:lnTo>
                      <a:pt x="37188" y="271959"/>
                    </a:lnTo>
                    <a:close/>
                    <a:moveTo>
                      <a:pt x="202099" y="200759"/>
                    </a:moveTo>
                    <a:lnTo>
                      <a:pt x="344712" y="200759"/>
                    </a:lnTo>
                    <a:lnTo>
                      <a:pt x="344712" y="281204"/>
                    </a:lnTo>
                    <a:lnTo>
                      <a:pt x="202099" y="281204"/>
                    </a:lnTo>
                    <a:close/>
                    <a:moveTo>
                      <a:pt x="18600" y="188318"/>
                    </a:moveTo>
                    <a:lnTo>
                      <a:pt x="18600" y="293630"/>
                    </a:lnTo>
                    <a:lnTo>
                      <a:pt x="433936" y="293630"/>
                    </a:lnTo>
                    <a:lnTo>
                      <a:pt x="433936" y="188318"/>
                    </a:lnTo>
                    <a:close/>
                    <a:moveTo>
                      <a:pt x="220706" y="142371"/>
                    </a:moveTo>
                    <a:lnTo>
                      <a:pt x="220706" y="169744"/>
                    </a:lnTo>
                    <a:lnTo>
                      <a:pt x="231830" y="169744"/>
                    </a:lnTo>
                    <a:lnTo>
                      <a:pt x="231830" y="142371"/>
                    </a:lnTo>
                    <a:close/>
                    <a:moveTo>
                      <a:pt x="388665" y="64450"/>
                    </a:moveTo>
                    <a:cubicBezTo>
                      <a:pt x="383591" y="64450"/>
                      <a:pt x="379407" y="68629"/>
                      <a:pt x="379407" y="73786"/>
                    </a:cubicBezTo>
                    <a:cubicBezTo>
                      <a:pt x="379407" y="78854"/>
                      <a:pt x="383591" y="83033"/>
                      <a:pt x="388665" y="83033"/>
                    </a:cubicBezTo>
                    <a:cubicBezTo>
                      <a:pt x="393828" y="83033"/>
                      <a:pt x="398012" y="78854"/>
                      <a:pt x="398012" y="73786"/>
                    </a:cubicBezTo>
                    <a:cubicBezTo>
                      <a:pt x="398012" y="68629"/>
                      <a:pt x="393828" y="64450"/>
                      <a:pt x="388665" y="64450"/>
                    </a:cubicBezTo>
                    <a:close/>
                    <a:moveTo>
                      <a:pt x="236182" y="61956"/>
                    </a:moveTo>
                    <a:lnTo>
                      <a:pt x="310629" y="61956"/>
                    </a:lnTo>
                    <a:lnTo>
                      <a:pt x="310629" y="80515"/>
                    </a:lnTo>
                    <a:lnTo>
                      <a:pt x="236182" y="80515"/>
                    </a:lnTo>
                    <a:close/>
                    <a:moveTo>
                      <a:pt x="220705" y="49482"/>
                    </a:moveTo>
                    <a:lnTo>
                      <a:pt x="220705" y="92850"/>
                    </a:lnTo>
                    <a:lnTo>
                      <a:pt x="326106" y="92850"/>
                    </a:lnTo>
                    <a:lnTo>
                      <a:pt x="326106" y="49482"/>
                    </a:lnTo>
                    <a:close/>
                    <a:moveTo>
                      <a:pt x="388665" y="45868"/>
                    </a:moveTo>
                    <a:cubicBezTo>
                      <a:pt x="404066" y="45868"/>
                      <a:pt x="416618" y="58404"/>
                      <a:pt x="416618" y="73786"/>
                    </a:cubicBezTo>
                    <a:cubicBezTo>
                      <a:pt x="416618" y="89168"/>
                      <a:pt x="404066" y="101615"/>
                      <a:pt x="388665" y="101615"/>
                    </a:cubicBezTo>
                    <a:cubicBezTo>
                      <a:pt x="373353" y="101615"/>
                      <a:pt x="360801" y="89168"/>
                      <a:pt x="360801" y="73786"/>
                    </a:cubicBezTo>
                    <a:cubicBezTo>
                      <a:pt x="360801" y="58404"/>
                      <a:pt x="373353" y="45868"/>
                      <a:pt x="388665" y="45868"/>
                    </a:cubicBezTo>
                    <a:close/>
                    <a:moveTo>
                      <a:pt x="136050" y="40293"/>
                    </a:moveTo>
                    <a:lnTo>
                      <a:pt x="154679" y="40293"/>
                    </a:lnTo>
                    <a:lnTo>
                      <a:pt x="154679" y="102108"/>
                    </a:lnTo>
                    <a:lnTo>
                      <a:pt x="136050" y="102108"/>
                    </a:lnTo>
                    <a:close/>
                    <a:moveTo>
                      <a:pt x="103096" y="40293"/>
                    </a:moveTo>
                    <a:lnTo>
                      <a:pt x="121725" y="40293"/>
                    </a:lnTo>
                    <a:lnTo>
                      <a:pt x="121725" y="102108"/>
                    </a:lnTo>
                    <a:lnTo>
                      <a:pt x="103096" y="102108"/>
                    </a:lnTo>
                    <a:close/>
                    <a:moveTo>
                      <a:pt x="70071" y="40293"/>
                    </a:moveTo>
                    <a:lnTo>
                      <a:pt x="88700" y="40293"/>
                    </a:lnTo>
                    <a:lnTo>
                      <a:pt x="88700" y="102108"/>
                    </a:lnTo>
                    <a:lnTo>
                      <a:pt x="70071" y="102108"/>
                    </a:lnTo>
                    <a:close/>
                    <a:moveTo>
                      <a:pt x="37188" y="40293"/>
                    </a:moveTo>
                    <a:lnTo>
                      <a:pt x="55747" y="40293"/>
                    </a:lnTo>
                    <a:lnTo>
                      <a:pt x="55747" y="102108"/>
                    </a:lnTo>
                    <a:lnTo>
                      <a:pt x="37188" y="102108"/>
                    </a:lnTo>
                    <a:close/>
                    <a:moveTo>
                      <a:pt x="202099" y="30908"/>
                    </a:moveTo>
                    <a:lnTo>
                      <a:pt x="344712" y="30908"/>
                    </a:lnTo>
                    <a:lnTo>
                      <a:pt x="344712" y="111423"/>
                    </a:lnTo>
                    <a:lnTo>
                      <a:pt x="202099" y="111423"/>
                    </a:lnTo>
                    <a:close/>
                    <a:moveTo>
                      <a:pt x="18600" y="18574"/>
                    </a:moveTo>
                    <a:lnTo>
                      <a:pt x="18600" y="123797"/>
                    </a:lnTo>
                    <a:lnTo>
                      <a:pt x="433936" y="123797"/>
                    </a:lnTo>
                    <a:lnTo>
                      <a:pt x="433936" y="18574"/>
                    </a:lnTo>
                    <a:close/>
                    <a:moveTo>
                      <a:pt x="0" y="0"/>
                    </a:moveTo>
                    <a:lnTo>
                      <a:pt x="452536" y="0"/>
                    </a:lnTo>
                    <a:lnTo>
                      <a:pt x="452536" y="142371"/>
                    </a:lnTo>
                    <a:lnTo>
                      <a:pt x="250430" y="142371"/>
                    </a:lnTo>
                    <a:lnTo>
                      <a:pt x="250430" y="169744"/>
                    </a:lnTo>
                    <a:lnTo>
                      <a:pt x="452536" y="169744"/>
                    </a:lnTo>
                    <a:lnTo>
                      <a:pt x="452536" y="312204"/>
                    </a:lnTo>
                    <a:lnTo>
                      <a:pt x="250430" y="312204"/>
                    </a:lnTo>
                    <a:lnTo>
                      <a:pt x="250430" y="339576"/>
                    </a:lnTo>
                    <a:lnTo>
                      <a:pt x="452536" y="339576"/>
                    </a:lnTo>
                    <a:lnTo>
                      <a:pt x="452536" y="481947"/>
                    </a:lnTo>
                    <a:lnTo>
                      <a:pt x="250430" y="481947"/>
                    </a:lnTo>
                    <a:lnTo>
                      <a:pt x="250430" y="513852"/>
                    </a:lnTo>
                    <a:lnTo>
                      <a:pt x="272768" y="513852"/>
                    </a:lnTo>
                    <a:lnTo>
                      <a:pt x="272768" y="536159"/>
                    </a:lnTo>
                    <a:lnTo>
                      <a:pt x="452536" y="536159"/>
                    </a:lnTo>
                    <a:lnTo>
                      <a:pt x="452536" y="584415"/>
                    </a:lnTo>
                    <a:lnTo>
                      <a:pt x="272768" y="584415"/>
                    </a:lnTo>
                    <a:lnTo>
                      <a:pt x="272768" y="606722"/>
                    </a:lnTo>
                    <a:lnTo>
                      <a:pt x="179769" y="606722"/>
                    </a:lnTo>
                    <a:lnTo>
                      <a:pt x="179769" y="584415"/>
                    </a:lnTo>
                    <a:lnTo>
                      <a:pt x="0" y="584415"/>
                    </a:lnTo>
                    <a:lnTo>
                      <a:pt x="0" y="536159"/>
                    </a:lnTo>
                    <a:lnTo>
                      <a:pt x="179769" y="536159"/>
                    </a:lnTo>
                    <a:lnTo>
                      <a:pt x="179769" y="513852"/>
                    </a:lnTo>
                    <a:lnTo>
                      <a:pt x="202106" y="513852"/>
                    </a:lnTo>
                    <a:lnTo>
                      <a:pt x="202106" y="481947"/>
                    </a:lnTo>
                    <a:lnTo>
                      <a:pt x="0" y="481947"/>
                    </a:lnTo>
                    <a:lnTo>
                      <a:pt x="0" y="339576"/>
                    </a:lnTo>
                    <a:lnTo>
                      <a:pt x="202106" y="339576"/>
                    </a:lnTo>
                    <a:lnTo>
                      <a:pt x="202106" y="312204"/>
                    </a:lnTo>
                    <a:lnTo>
                      <a:pt x="0" y="312204"/>
                    </a:lnTo>
                    <a:lnTo>
                      <a:pt x="0" y="169744"/>
                    </a:lnTo>
                    <a:lnTo>
                      <a:pt x="202106" y="169744"/>
                    </a:lnTo>
                    <a:lnTo>
                      <a:pt x="202106" y="142371"/>
                    </a:lnTo>
                    <a:lnTo>
                      <a:pt x="0" y="142371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27" name="Bullet5">
                <a:extLst>
                  <a:ext uri="{FF2B5EF4-FFF2-40B4-BE49-F238E27FC236}">
                    <a16:creationId xmlns:a16="http://schemas.microsoft.com/office/drawing/2014/main" id="{DE642FCD-5BD6-470C-A4F1-D0E095F135E3}"/>
                  </a:ext>
                </a:extLst>
              </p:cNvPr>
              <p:cNvSpPr txBox="1"/>
              <p:nvPr/>
            </p:nvSpPr>
            <p:spPr bwMode="auto">
              <a:xfrm>
                <a:off x="9441420" y="4959840"/>
                <a:ext cx="203088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b="1" dirty="0"/>
                  <a:t>专业服务提供商</a:t>
                </a:r>
                <a:endParaRPr lang="en-US" dirty="0"/>
              </a:p>
            </p:txBody>
          </p:sp>
          <p:sp>
            <p:nvSpPr>
              <p:cNvPr id="28" name="Text5">
                <a:extLst>
                  <a:ext uri="{FF2B5EF4-FFF2-40B4-BE49-F238E27FC236}">
                    <a16:creationId xmlns:a16="http://schemas.microsoft.com/office/drawing/2014/main" id="{C9D8CF96-43A1-470B-9E62-DE996244DBD5}"/>
                  </a:ext>
                </a:extLst>
              </p:cNvPr>
              <p:cNvSpPr txBox="1"/>
              <p:nvPr/>
            </p:nvSpPr>
            <p:spPr>
              <a:xfrm>
                <a:off x="9417471" y="5401645"/>
                <a:ext cx="2030888" cy="696306"/>
              </a:xfrm>
              <a:prstGeom prst="rect">
                <a:avLst/>
              </a:prstGeom>
            </p:spPr>
            <p:txBody>
              <a:bodyPr wrap="square" anchor="t" anchorCtr="1">
                <a:normAutofit lnSpcReduction="10000"/>
              </a:bodyPr>
              <a:lstStyle>
                <a:lvl1pPr marL="228568" indent="-228568" algn="l" defTabSz="91426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1pPr>
                <a:lvl2pPr marL="685702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</a:defRPr>
                </a:lvl2pPr>
                <a:lvl3pPr marL="1142830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</a:defRPr>
                </a:lvl3pPr>
                <a:lvl4pPr marL="1599960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</a:defRPr>
                </a:lvl4pPr>
                <a:lvl5pPr marL="2057091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</a:defRPr>
                </a:lvl5pPr>
                <a:lvl6pPr marL="2514224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6pPr>
                <a:lvl7pPr marL="2971356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7pPr>
                <a:lvl8pPr marL="3428488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8pPr>
                <a:lvl9pPr marL="3885622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zh-CN" altLang="en-US" sz="1200" dirty="0"/>
                  <a:t>咨询第三方服务，获得个性化升级支持。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2" name="bb4d5799-bd97-4c39-a504-f553dde5880d.source.3.zh-Hans.pptx">
            <a:extLst>
              <a:ext uri="{FF2B5EF4-FFF2-40B4-BE49-F238E27FC236}">
                <a16:creationId xmlns:a16="http://schemas.microsoft.com/office/drawing/2014/main" id="{9D75E08F-65E7-D13B-628F-C45244C9F0AB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2" name="Picture">
              <a:extLst>
                <a:ext uri="{FF2B5EF4-FFF2-40B4-BE49-F238E27FC236}">
                  <a16:creationId xmlns:a16="http://schemas.microsoft.com/office/drawing/2014/main" id="{7B69546C-C9C6-B93F-3B90-96B10CFAA0E2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/>
              <a:stretch>
                <a:fillRect t="-1482" b="1"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4417CEF6-CAA1-531F-715B-C57D1EE6A50B}"/>
                </a:ext>
              </a:extLst>
            </p:cNvPr>
            <p:cNvGrpSpPr/>
            <p:nvPr/>
          </p:nvGrpSpPr>
          <p:grpSpPr>
            <a:xfrm>
              <a:off x="887186" y="2439365"/>
              <a:ext cx="3274850" cy="4042209"/>
              <a:chOff x="660401" y="2439365"/>
              <a:chExt cx="2672830" cy="4042209"/>
            </a:xfrm>
          </p:grpSpPr>
          <p:sp>
            <p:nvSpPr>
              <p:cNvPr id="25" name="ComponentBackground1">
                <a:extLst>
                  <a:ext uri="{FF2B5EF4-FFF2-40B4-BE49-F238E27FC236}">
                    <a16:creationId xmlns:a16="http://schemas.microsoft.com/office/drawing/2014/main" id="{161ECB63-C12F-6B3E-B1A8-63E892DC795D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660401" y="2700603"/>
                <a:ext cx="2672830" cy="3780971"/>
              </a:xfrm>
              <a:prstGeom prst="round2SameRect">
                <a:avLst>
                  <a:gd name="adj1" fmla="val 7300"/>
                  <a:gd name="adj2" fmla="val 0"/>
                </a:avLst>
              </a:prstGeom>
              <a:gradFill flip="none" rotWithShape="1">
                <a:gsLst>
                  <a:gs pos="24000">
                    <a:srgbClr val="FFFFFF"/>
                  </a:gs>
                  <a:gs pos="100000">
                    <a:srgbClr val="FFFFFF">
                      <a:alpha val="80000"/>
                    </a:srgbClr>
                  </a:gs>
                </a:gsLst>
                <a:lin ang="5400000" scaled="1"/>
                <a:tileRect/>
              </a:gradFill>
              <a:ln w="12700">
                <a:gradFill flip="none"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/>
                    </a:gs>
                  </a:gsLst>
                  <a:lin ang="16200000" scaled="1"/>
                  <a:tileRect/>
                </a:gradFill>
              </a:ln>
              <a:effectLst>
                <a:outerShdw blurRad="533400" dist="50800" dir="540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26" name="Number1">
                <a:extLst>
                  <a:ext uri="{FF2B5EF4-FFF2-40B4-BE49-F238E27FC236}">
                    <a16:creationId xmlns:a16="http://schemas.microsoft.com/office/drawing/2014/main" id="{77A6F753-58AC-FD41-76E3-D7670804B7E9}"/>
                  </a:ext>
                </a:extLst>
              </p:cNvPr>
              <p:cNvSpPr/>
              <p:nvPr/>
            </p:nvSpPr>
            <p:spPr>
              <a:xfrm>
                <a:off x="1183746" y="2439365"/>
                <a:ext cx="1626150" cy="68897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75000">
                    <a:schemeClr val="accent1"/>
                  </a:gs>
                </a:gsLst>
                <a:lin ang="2700000" scaled="1"/>
                <a:tileRect/>
              </a:gradFill>
              <a:ln w="12700">
                <a:solidFill>
                  <a:srgbClr val="FFFFFF"/>
                </a:solidFill>
              </a:ln>
              <a:effectLst>
                <a:outerShdw blurRad="127000" dist="63500" dir="2700000" algn="tl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>
                <a:norm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FFFFFF"/>
                    </a:solidFill>
                    <a:cs typeface="+mn-ea"/>
                  </a:rPr>
                  <a:t>01</a:t>
                </a:r>
                <a:endParaRPr lang="zh-CN" altLang="en-US" sz="2000" b="1" dirty="0">
                  <a:solidFill>
                    <a:srgbClr val="FFFFFF"/>
                  </a:solidFill>
                  <a:cs typeface="+mn-ea"/>
                </a:endParaRPr>
              </a:p>
            </p:txBody>
          </p:sp>
          <p:sp>
            <p:nvSpPr>
              <p:cNvPr id="27" name="Bullet1">
                <a:extLst>
                  <a:ext uri="{FF2B5EF4-FFF2-40B4-BE49-F238E27FC236}">
                    <a16:creationId xmlns:a16="http://schemas.microsoft.com/office/drawing/2014/main" id="{21B37119-79D8-A663-9117-2EBB93030DC5}"/>
                  </a:ext>
                </a:extLst>
              </p:cNvPr>
              <p:cNvSpPr txBox="1"/>
              <p:nvPr/>
            </p:nvSpPr>
            <p:spPr>
              <a:xfrm>
                <a:off x="757132" y="3383092"/>
                <a:ext cx="2479379" cy="17577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marL="0" marR="0" lvl="0" indent="0" algn="ctr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Office 2010升级到Office 2016的优势</a:t>
                </a:r>
                <a:endParaRPr lang="en-US" dirty="0"/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5A055DA-994C-972E-0B80-95D74C4FBF2E}"/>
                </a:ext>
              </a:extLst>
            </p:cNvPr>
            <p:cNvSpPr>
              <a:spLocks/>
            </p:cNvSpPr>
            <p:nvPr/>
          </p:nvSpPr>
          <p:spPr>
            <a:xfrm>
              <a:off x="-1" y="0"/>
              <a:ext cx="12191999" cy="29337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61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Title">
              <a:extLst>
                <a:ext uri="{FF2B5EF4-FFF2-40B4-BE49-F238E27FC236}">
                  <a16:creationId xmlns:a16="http://schemas.microsoft.com/office/drawing/2014/main" id="{18B15CC4-A809-B7AC-87E7-3C2675933D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0400" y="1014346"/>
              <a:ext cx="10858500" cy="9287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Autofit/>
            </a:bodyPr>
            <a:lstStyle/>
            <a:p>
              <a:pPr algn="ctr">
                <a:buSzPct val="25000"/>
              </a:pPr>
              <a:r>
                <a:rPr lang="zh-CN" altLang="en-US" sz="6000" b="1" dirty="0">
                  <a:solidFill>
                    <a:srgbClr val="FFFFFF"/>
                  </a:solidFill>
                  <a:effectLst>
                    <a:outerShdw blurRad="50800" dist="12700" dir="4200000" algn="ctr" rotWithShape="0">
                      <a:schemeClr val="accent1">
                        <a:alpha val="56000"/>
                      </a:schemeClr>
                    </a:outerShdw>
                    <a:reflection blurRad="6350" stA="17000" endPos="45500" dir="5400000" sy="-100000" algn="bl" rotWithShape="0"/>
                  </a:effectLst>
                </a:rPr>
                <a:t>目录</a:t>
              </a:r>
              <a:endParaRPr lang="en-US" dirty="0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2805486-D4FD-6BF6-5E13-1DFACB11E3F8}"/>
                </a:ext>
              </a:extLst>
            </p:cNvPr>
            <p:cNvGrpSpPr/>
            <p:nvPr/>
          </p:nvGrpSpPr>
          <p:grpSpPr>
            <a:xfrm>
              <a:off x="4452224" y="2815791"/>
              <a:ext cx="3274850" cy="4042209"/>
              <a:chOff x="3388957" y="2815791"/>
              <a:chExt cx="2672830" cy="4042209"/>
            </a:xfrm>
          </p:grpSpPr>
          <p:sp>
            <p:nvSpPr>
              <p:cNvPr id="22" name="ComponentBackground2">
                <a:extLst>
                  <a:ext uri="{FF2B5EF4-FFF2-40B4-BE49-F238E27FC236}">
                    <a16:creationId xmlns:a16="http://schemas.microsoft.com/office/drawing/2014/main" id="{B79A5DEF-C71B-C694-9947-0E67D02488B0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388957" y="3077029"/>
                <a:ext cx="2672830" cy="3780971"/>
              </a:xfrm>
              <a:prstGeom prst="round2SameRect">
                <a:avLst>
                  <a:gd name="adj1" fmla="val 7300"/>
                  <a:gd name="adj2" fmla="val 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FFFFFF">
                      <a:alpha val="80000"/>
                    </a:srgbClr>
                  </a:gs>
                </a:gsLst>
                <a:lin ang="5400000" scaled="1"/>
                <a:tileRect/>
              </a:gradFill>
              <a:ln w="12700">
                <a:gradFill flip="none" rotWithShape="1">
                  <a:gsLst>
                    <a:gs pos="0">
                      <a:schemeClr val="accent2">
                        <a:alpha val="0"/>
                      </a:schemeClr>
                    </a:gs>
                    <a:gs pos="100000">
                      <a:schemeClr val="accent2"/>
                    </a:gs>
                  </a:gsLst>
                  <a:lin ang="16200000" scaled="1"/>
                  <a:tileRect/>
                </a:gradFill>
              </a:ln>
              <a:effectLst>
                <a:outerShdw blurRad="533400" dist="50800" dir="540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23" name="Number2">
                <a:extLst>
                  <a:ext uri="{FF2B5EF4-FFF2-40B4-BE49-F238E27FC236}">
                    <a16:creationId xmlns:a16="http://schemas.microsoft.com/office/drawing/2014/main" id="{FBDF58D6-4138-24DE-3881-FB49E2CED86D}"/>
                  </a:ext>
                </a:extLst>
              </p:cNvPr>
              <p:cNvSpPr/>
              <p:nvPr/>
            </p:nvSpPr>
            <p:spPr>
              <a:xfrm>
                <a:off x="3912302" y="2815791"/>
                <a:ext cx="1626150" cy="68897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75000">
                    <a:schemeClr val="accent2"/>
                  </a:gs>
                </a:gsLst>
                <a:lin ang="2700000" scaled="1"/>
                <a:tileRect/>
              </a:gradFill>
              <a:ln w="12700">
                <a:solidFill>
                  <a:srgbClr val="FFFFFF"/>
                </a:solidFill>
              </a:ln>
              <a:effectLst>
                <a:outerShdw blurRad="127000" dist="63500" dir="2700000" algn="tl" rotWithShape="0">
                  <a:schemeClr val="accent2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2000" b="1">
                    <a:solidFill>
                      <a:srgbClr val="FFFFFF"/>
                    </a:solidFill>
                    <a:cs typeface="+mn-ea"/>
                  </a:rPr>
                  <a:t>02</a:t>
                </a:r>
                <a:endParaRPr lang="zh-CN" altLang="en-US" sz="2000" b="1" dirty="0">
                  <a:solidFill>
                    <a:srgbClr val="FFFFFF"/>
                  </a:solidFill>
                  <a:cs typeface="+mn-ea"/>
                </a:endParaRPr>
              </a:p>
            </p:txBody>
          </p:sp>
          <p:sp>
            <p:nvSpPr>
              <p:cNvPr id="24" name="Bullet2">
                <a:extLst>
                  <a:ext uri="{FF2B5EF4-FFF2-40B4-BE49-F238E27FC236}">
                    <a16:creationId xmlns:a16="http://schemas.microsoft.com/office/drawing/2014/main" id="{41C466E2-1C19-81D7-5512-B64DDFAAE4F5}"/>
                  </a:ext>
                </a:extLst>
              </p:cNvPr>
              <p:cNvSpPr txBox="1"/>
              <p:nvPr/>
            </p:nvSpPr>
            <p:spPr>
              <a:xfrm>
                <a:off x="3485688" y="3759518"/>
                <a:ext cx="2479379" cy="17577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marL="0" marR="0" lvl="0" indent="0" algn="ctr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Office 2016的新功能详解</a:t>
                </a:r>
                <a:endParaRPr lang="en-US" dirty="0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E392E550-655C-5B08-CC3C-B7D90A7F3066}"/>
                </a:ext>
              </a:extLst>
            </p:cNvPr>
            <p:cNvGrpSpPr/>
            <p:nvPr/>
          </p:nvGrpSpPr>
          <p:grpSpPr>
            <a:xfrm>
              <a:off x="8017264" y="2439365"/>
              <a:ext cx="3274850" cy="4042209"/>
              <a:chOff x="6117513" y="2815791"/>
              <a:chExt cx="2672830" cy="4042209"/>
            </a:xfrm>
          </p:grpSpPr>
          <p:sp>
            <p:nvSpPr>
              <p:cNvPr id="19" name="ComponentBackground3">
                <a:extLst>
                  <a:ext uri="{FF2B5EF4-FFF2-40B4-BE49-F238E27FC236}">
                    <a16:creationId xmlns:a16="http://schemas.microsoft.com/office/drawing/2014/main" id="{04FC3F18-52DC-8E46-7AA2-23A7B83BDFBE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6117513" y="3077029"/>
                <a:ext cx="2672830" cy="3780971"/>
              </a:xfrm>
              <a:prstGeom prst="round2SameRect">
                <a:avLst>
                  <a:gd name="adj1" fmla="val 7300"/>
                  <a:gd name="adj2" fmla="val 0"/>
                </a:avLst>
              </a:prstGeom>
              <a:gradFill flip="none" rotWithShape="1">
                <a:gsLst>
                  <a:gs pos="24000">
                    <a:srgbClr val="FFFFFF"/>
                  </a:gs>
                  <a:gs pos="100000">
                    <a:srgbClr val="FFFFFF">
                      <a:alpha val="80000"/>
                    </a:srgbClr>
                  </a:gs>
                </a:gsLst>
                <a:lin ang="5400000" scaled="1"/>
                <a:tileRect/>
              </a:gradFill>
              <a:ln w="12700">
                <a:gradFill flip="none"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/>
                    </a:gs>
                  </a:gsLst>
                  <a:lin ang="16200000" scaled="1"/>
                  <a:tileRect/>
                </a:gradFill>
              </a:ln>
              <a:effectLst>
                <a:outerShdw blurRad="533400" dist="50800" dir="540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20" name="Number3">
                <a:extLst>
                  <a:ext uri="{FF2B5EF4-FFF2-40B4-BE49-F238E27FC236}">
                    <a16:creationId xmlns:a16="http://schemas.microsoft.com/office/drawing/2014/main" id="{2E53A1D2-F23A-3C75-405A-59AEE95E3BAC}"/>
                  </a:ext>
                </a:extLst>
              </p:cNvPr>
              <p:cNvSpPr/>
              <p:nvPr/>
            </p:nvSpPr>
            <p:spPr>
              <a:xfrm>
                <a:off x="6640858" y="2815791"/>
                <a:ext cx="1626150" cy="68897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75000">
                    <a:schemeClr val="accent1"/>
                  </a:gs>
                </a:gsLst>
                <a:lin ang="2700000" scaled="1"/>
                <a:tileRect/>
              </a:gradFill>
              <a:ln w="12700">
                <a:solidFill>
                  <a:srgbClr val="FFFFFF"/>
                </a:solidFill>
              </a:ln>
              <a:effectLst>
                <a:outerShdw blurRad="127000" dist="63500" dir="2700000" algn="tl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>
                <a:norm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FFFFFF"/>
                    </a:solidFill>
                    <a:cs typeface="+mn-ea"/>
                  </a:rPr>
                  <a:t>03</a:t>
                </a:r>
                <a:endParaRPr lang="zh-CN" altLang="en-US" sz="2000" b="1" dirty="0">
                  <a:solidFill>
                    <a:srgbClr val="FFFFFF"/>
                  </a:solidFill>
                  <a:cs typeface="+mn-ea"/>
                </a:endParaRPr>
              </a:p>
            </p:txBody>
          </p:sp>
          <p:sp>
            <p:nvSpPr>
              <p:cNvPr id="21" name="Bullet3">
                <a:extLst>
                  <a:ext uri="{FF2B5EF4-FFF2-40B4-BE49-F238E27FC236}">
                    <a16:creationId xmlns:a16="http://schemas.microsoft.com/office/drawing/2014/main" id="{65CF717C-096A-67E6-0DC6-FE150806F46F}"/>
                  </a:ext>
                </a:extLst>
              </p:cNvPr>
              <p:cNvSpPr txBox="1"/>
              <p:nvPr/>
            </p:nvSpPr>
            <p:spPr>
              <a:xfrm>
                <a:off x="6214244" y="3759518"/>
                <a:ext cx="2479379" cy="17577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marL="0" marR="0" lvl="0" indent="0" algn="ctr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升级过程常见问题解答</a:t>
                </a:r>
                <a:endParaRPr lang="en-US" dirty="0"/>
              </a:p>
            </p:txBody>
          </p:sp>
        </p:grp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449C3D7C-57B3-8B95-0785-DCC11306965D}"/>
                </a:ext>
              </a:extLst>
            </p:cNvPr>
            <p:cNvSpPr/>
            <p:nvPr/>
          </p:nvSpPr>
          <p:spPr>
            <a:xfrm>
              <a:off x="0" y="5330655"/>
              <a:ext cx="12192000" cy="1150919"/>
            </a:xfrm>
            <a:custGeom>
              <a:avLst/>
              <a:gdLst>
                <a:gd name="connsiteX0" fmla="*/ 0 w 12192000"/>
                <a:gd name="connsiteY0" fmla="*/ 0 h 2679112"/>
                <a:gd name="connsiteX1" fmla="*/ 47798 w 12192000"/>
                <a:gd name="connsiteY1" fmla="*/ 20497 h 2679112"/>
                <a:gd name="connsiteX2" fmla="*/ 6096000 w 12192000"/>
                <a:gd name="connsiteY2" fmla="*/ 996930 h 2679112"/>
                <a:gd name="connsiteX3" fmla="*/ 12144202 w 12192000"/>
                <a:gd name="connsiteY3" fmla="*/ 20497 h 2679112"/>
                <a:gd name="connsiteX4" fmla="*/ 12192000 w 12192000"/>
                <a:gd name="connsiteY4" fmla="*/ 0 h 2679112"/>
                <a:gd name="connsiteX5" fmla="*/ 12192000 w 12192000"/>
                <a:gd name="connsiteY5" fmla="*/ 2679112 h 2679112"/>
                <a:gd name="connsiteX6" fmla="*/ 0 w 12192000"/>
                <a:gd name="connsiteY6" fmla="*/ 2679112 h 267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679112">
                  <a:moveTo>
                    <a:pt x="0" y="0"/>
                  </a:moveTo>
                  <a:lnTo>
                    <a:pt x="47798" y="20497"/>
                  </a:lnTo>
                  <a:cubicBezTo>
                    <a:pt x="1595668" y="623787"/>
                    <a:pt x="3734030" y="996930"/>
                    <a:pt x="6096000" y="996930"/>
                  </a:cubicBezTo>
                  <a:cubicBezTo>
                    <a:pt x="8457970" y="996930"/>
                    <a:pt x="10596333" y="623787"/>
                    <a:pt x="12144202" y="20497"/>
                  </a:cubicBezTo>
                  <a:lnTo>
                    <a:pt x="12192000" y="0"/>
                  </a:lnTo>
                  <a:lnTo>
                    <a:pt x="12192000" y="2679112"/>
                  </a:lnTo>
                  <a:lnTo>
                    <a:pt x="0" y="267911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20000"/>
                  </a:schemeClr>
                </a:gs>
                <a:gs pos="71000">
                  <a:schemeClr val="accent1">
                    <a:alpha val="38000"/>
                  </a:schemeClr>
                </a:gs>
              </a:gsLst>
              <a:lin ang="2700000" scaled="1"/>
              <a:tileRect/>
            </a:gradFill>
            <a:ln w="12700">
              <a:noFill/>
            </a:ln>
            <a:effectLst>
              <a:outerShdw blurRad="127000" dist="50800" dir="5400000" algn="ctr" rotWithShape="0">
                <a:schemeClr val="accent1">
                  <a:alpha val="1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DC10AB94-B6E2-C79F-1CA2-FFA84F844E57}"/>
                </a:ext>
              </a:extLst>
            </p:cNvPr>
            <p:cNvSpPr/>
            <p:nvPr/>
          </p:nvSpPr>
          <p:spPr>
            <a:xfrm>
              <a:off x="0" y="5517240"/>
              <a:ext cx="12192000" cy="1340760"/>
            </a:xfrm>
            <a:custGeom>
              <a:avLst/>
              <a:gdLst>
                <a:gd name="connsiteX0" fmla="*/ 0 w 12192000"/>
                <a:gd name="connsiteY0" fmla="*/ 0 h 2679112"/>
                <a:gd name="connsiteX1" fmla="*/ 47798 w 12192000"/>
                <a:gd name="connsiteY1" fmla="*/ 20497 h 2679112"/>
                <a:gd name="connsiteX2" fmla="*/ 6096000 w 12192000"/>
                <a:gd name="connsiteY2" fmla="*/ 996930 h 2679112"/>
                <a:gd name="connsiteX3" fmla="*/ 12144202 w 12192000"/>
                <a:gd name="connsiteY3" fmla="*/ 20497 h 2679112"/>
                <a:gd name="connsiteX4" fmla="*/ 12192000 w 12192000"/>
                <a:gd name="connsiteY4" fmla="*/ 0 h 2679112"/>
                <a:gd name="connsiteX5" fmla="*/ 12192000 w 12192000"/>
                <a:gd name="connsiteY5" fmla="*/ 2679112 h 2679112"/>
                <a:gd name="connsiteX6" fmla="*/ 0 w 12192000"/>
                <a:gd name="connsiteY6" fmla="*/ 2679112 h 267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679112">
                  <a:moveTo>
                    <a:pt x="0" y="0"/>
                  </a:moveTo>
                  <a:lnTo>
                    <a:pt x="47798" y="20497"/>
                  </a:lnTo>
                  <a:cubicBezTo>
                    <a:pt x="1595668" y="623787"/>
                    <a:pt x="3734030" y="996930"/>
                    <a:pt x="6096000" y="996930"/>
                  </a:cubicBezTo>
                  <a:cubicBezTo>
                    <a:pt x="8457970" y="996930"/>
                    <a:pt x="10596333" y="623787"/>
                    <a:pt x="12144202" y="20497"/>
                  </a:cubicBezTo>
                  <a:lnTo>
                    <a:pt x="12192000" y="0"/>
                  </a:lnTo>
                  <a:lnTo>
                    <a:pt x="12192000" y="2679112"/>
                  </a:lnTo>
                  <a:lnTo>
                    <a:pt x="0" y="267911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71000">
                  <a:schemeClr val="accent1"/>
                </a:gs>
              </a:gsLst>
              <a:lin ang="2700000" scaled="1"/>
              <a:tileRect/>
            </a:gradFill>
            <a:ln w="12700">
              <a:noFill/>
            </a:ln>
            <a:effectLst>
              <a:outerShdw blurRad="127000" dist="50800" dir="5400000" algn="ctr" rotWithShape="0">
                <a:schemeClr val="accent1">
                  <a:alpha val="1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谢谢观看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r>
              <a:rPr lang="zh-CN" altLang="en-US" dirty="0"/>
              <a:t>iSlide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r>
              <a:rPr lang="zh-CN" altLang="en-US" dirty="0"/>
              <a:t>2024/08/18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Office 2010升级到Office 2016的优势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r>
              <a:rPr lang="zh-CN" altLang="en-US" dirty="0"/>
              <a:t>新特性与性能提升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界面与用户体验改进</a:t>
            </a:r>
            <a:endParaRPr lang="en-US" dirty="0"/>
          </a:p>
        </p:txBody>
      </p:sp>
      <p:grpSp>
        <p:nvGrpSpPr>
          <p:cNvPr id="64" name="cb164de7-c035-4dbb-92a8-529df2cb8279.source.3.zh-Hans.pptx">
            <a:extLst>
              <a:ext uri="{FF2B5EF4-FFF2-40B4-BE49-F238E27FC236}">
                <a16:creationId xmlns:a16="http://schemas.microsoft.com/office/drawing/2014/main" id="{FE305C44-5086-86B0-DE90-807A17378F08}"/>
              </a:ext>
            </a:extLst>
          </p:cNvPr>
          <p:cNvGrpSpPr/>
          <p:nvPr/>
        </p:nvGrpSpPr>
        <p:grpSpPr>
          <a:xfrm>
            <a:off x="660400" y="1130300"/>
            <a:ext cx="10858500" cy="5003800"/>
            <a:chOff x="660400" y="1130300"/>
            <a:chExt cx="10858500" cy="5003800"/>
          </a:xfrm>
        </p:grpSpPr>
        <p:sp>
          <p:nvSpPr>
            <p:cNvPr id="8" name="Title">
              <a:extLst>
                <a:ext uri="{FF2B5EF4-FFF2-40B4-BE49-F238E27FC236}">
                  <a16:creationId xmlns:a16="http://schemas.microsoft.com/office/drawing/2014/main" id="{FF8F68A0-11DC-2D24-CA63-4094A881C64D}"/>
                </a:ext>
              </a:extLst>
            </p:cNvPr>
            <p:cNvSpPr txBox="1"/>
            <p:nvPr/>
          </p:nvSpPr>
          <p:spPr>
            <a:xfrm>
              <a:off x="660400" y="1130300"/>
              <a:ext cx="10858500" cy="536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buSzPct val="25000"/>
              </a:pPr>
              <a:r>
                <a:rPr lang="zh-CN" altLang="en-US" sz="2400" b="1" dirty="0"/>
                <a:t>现代化的界面设计</a:t>
              </a:r>
              <a:endParaRPr lang="en-US" dirty="0"/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4C9FAEE9-6564-CEFA-9074-5CFD0E83F6BF}"/>
                </a:ext>
              </a:extLst>
            </p:cNvPr>
            <p:cNvGrpSpPr/>
            <p:nvPr/>
          </p:nvGrpSpPr>
          <p:grpSpPr>
            <a:xfrm>
              <a:off x="1474368" y="2089644"/>
              <a:ext cx="2566430" cy="4044456"/>
              <a:chOff x="856736" y="2089644"/>
              <a:chExt cx="2566430" cy="4044456"/>
            </a:xfrm>
          </p:grpSpPr>
          <p:sp>
            <p:nvSpPr>
              <p:cNvPr id="9" name="Shape1">
                <a:extLst>
                  <a:ext uri="{FF2B5EF4-FFF2-40B4-BE49-F238E27FC236}">
                    <a16:creationId xmlns:a16="http://schemas.microsoft.com/office/drawing/2014/main" id="{F68A1DB2-39D5-942A-97DD-029846B33FF7}"/>
                  </a:ext>
                </a:extLst>
              </p:cNvPr>
              <p:cNvSpPr/>
              <p:nvPr/>
            </p:nvSpPr>
            <p:spPr>
              <a:xfrm>
                <a:off x="1727172" y="2976167"/>
                <a:ext cx="825558" cy="905665"/>
              </a:xfrm>
              <a:prstGeom prst="downArrow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Line1">
                <a:extLst>
                  <a:ext uri="{FF2B5EF4-FFF2-40B4-BE49-F238E27FC236}">
                    <a16:creationId xmlns:a16="http://schemas.microsoft.com/office/drawing/2014/main" id="{2D67E739-608F-42B5-9AA6-5CCAA837966B}"/>
                  </a:ext>
                </a:extLst>
              </p:cNvPr>
              <p:cNvSpPr/>
              <p:nvPr/>
            </p:nvSpPr>
            <p:spPr>
              <a:xfrm>
                <a:off x="1574804" y="2089644"/>
                <a:ext cx="1130296" cy="1130294"/>
              </a:xfrm>
              <a:prstGeom prst="ellipse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IconBackground1">
                <a:extLst>
                  <a:ext uri="{FF2B5EF4-FFF2-40B4-BE49-F238E27FC236}">
                    <a16:creationId xmlns:a16="http://schemas.microsoft.com/office/drawing/2014/main" id="{F73578ED-8C44-7C97-EA43-32640A857BBE}"/>
                  </a:ext>
                </a:extLst>
              </p:cNvPr>
              <p:cNvSpPr/>
              <p:nvPr/>
            </p:nvSpPr>
            <p:spPr>
              <a:xfrm>
                <a:off x="1655107" y="2169947"/>
                <a:ext cx="969691" cy="969689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/>
              <a:p>
                <a:pPr algn="ctr"/>
                <a:endParaRPr kumimoji="1" lang="zh-CN" altLang="en-US" sz="2000" b="1" i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Icon1">
                <a:extLst>
                  <a:ext uri="{FF2B5EF4-FFF2-40B4-BE49-F238E27FC236}">
                    <a16:creationId xmlns:a16="http://schemas.microsoft.com/office/drawing/2014/main" id="{7BBD8CC6-9A67-A54C-90F1-5300435C50AE}"/>
                  </a:ext>
                </a:extLst>
              </p:cNvPr>
              <p:cNvSpPr/>
              <p:nvPr/>
            </p:nvSpPr>
            <p:spPr>
              <a:xfrm>
                <a:off x="2000997" y="2508520"/>
                <a:ext cx="277916" cy="292541"/>
              </a:xfrm>
              <a:custGeom>
                <a:avLst/>
                <a:gdLst>
                  <a:gd name="connsiteX0" fmla="*/ 83458 w 578601"/>
                  <a:gd name="connsiteY0" fmla="*/ 158633 h 609048"/>
                  <a:gd name="connsiteX1" fmla="*/ 131154 w 578601"/>
                  <a:gd name="connsiteY1" fmla="*/ 180456 h 609048"/>
                  <a:gd name="connsiteX2" fmla="*/ 148046 w 578601"/>
                  <a:gd name="connsiteY2" fmla="*/ 231046 h 609048"/>
                  <a:gd name="connsiteX3" fmla="*/ 118236 w 578601"/>
                  <a:gd name="connsiteY3" fmla="*/ 421503 h 609048"/>
                  <a:gd name="connsiteX4" fmla="*/ 83458 w 578601"/>
                  <a:gd name="connsiteY4" fmla="*/ 454238 h 609048"/>
                  <a:gd name="connsiteX5" fmla="*/ 48680 w 578601"/>
                  <a:gd name="connsiteY5" fmla="*/ 421503 h 609048"/>
                  <a:gd name="connsiteX6" fmla="*/ 18870 w 578601"/>
                  <a:gd name="connsiteY6" fmla="*/ 231046 h 609048"/>
                  <a:gd name="connsiteX7" fmla="*/ 34769 w 578601"/>
                  <a:gd name="connsiteY7" fmla="*/ 180456 h 609048"/>
                  <a:gd name="connsiteX8" fmla="*/ 83458 w 578601"/>
                  <a:gd name="connsiteY8" fmla="*/ 158633 h 609048"/>
                  <a:gd name="connsiteX9" fmla="*/ 83458 w 578601"/>
                  <a:gd name="connsiteY9" fmla="*/ 15927 h 609048"/>
                  <a:gd name="connsiteX10" fmla="*/ 147007 w 578601"/>
                  <a:gd name="connsiteY10" fmla="*/ 78918 h 609048"/>
                  <a:gd name="connsiteX11" fmla="*/ 83458 w 578601"/>
                  <a:gd name="connsiteY11" fmla="*/ 141909 h 609048"/>
                  <a:gd name="connsiteX12" fmla="*/ 19909 w 578601"/>
                  <a:gd name="connsiteY12" fmla="*/ 78918 h 609048"/>
                  <a:gd name="connsiteX13" fmla="*/ 83458 w 578601"/>
                  <a:gd name="connsiteY13" fmla="*/ 15927 h 609048"/>
                  <a:gd name="connsiteX14" fmla="*/ 423216 w 578601"/>
                  <a:gd name="connsiteY14" fmla="*/ 0 h 609048"/>
                  <a:gd name="connsiteX15" fmla="*/ 446065 w 578601"/>
                  <a:gd name="connsiteY15" fmla="*/ 9919 h 609048"/>
                  <a:gd name="connsiteX16" fmla="*/ 569255 w 578601"/>
                  <a:gd name="connsiteY16" fmla="*/ 132919 h 609048"/>
                  <a:gd name="connsiteX17" fmla="*/ 576209 w 578601"/>
                  <a:gd name="connsiteY17" fmla="*/ 164661 h 609048"/>
                  <a:gd name="connsiteX18" fmla="*/ 548392 w 578601"/>
                  <a:gd name="connsiteY18" fmla="*/ 183508 h 609048"/>
                  <a:gd name="connsiteX19" fmla="*/ 482823 w 578601"/>
                  <a:gd name="connsiteY19" fmla="*/ 183508 h 609048"/>
                  <a:gd name="connsiteX20" fmla="*/ 482823 w 578601"/>
                  <a:gd name="connsiteY20" fmla="*/ 549532 h 609048"/>
                  <a:gd name="connsiteX21" fmla="*/ 423216 w 578601"/>
                  <a:gd name="connsiteY21" fmla="*/ 609048 h 609048"/>
                  <a:gd name="connsiteX22" fmla="*/ 59608 w 578601"/>
                  <a:gd name="connsiteY22" fmla="*/ 609048 h 609048"/>
                  <a:gd name="connsiteX23" fmla="*/ 0 w 578601"/>
                  <a:gd name="connsiteY23" fmla="*/ 549532 h 609048"/>
                  <a:gd name="connsiteX24" fmla="*/ 59608 w 578601"/>
                  <a:gd name="connsiteY24" fmla="*/ 490016 h 609048"/>
                  <a:gd name="connsiteX25" fmla="*/ 363608 w 578601"/>
                  <a:gd name="connsiteY25" fmla="*/ 490016 h 609048"/>
                  <a:gd name="connsiteX26" fmla="*/ 363608 w 578601"/>
                  <a:gd name="connsiteY26" fmla="*/ 183508 h 609048"/>
                  <a:gd name="connsiteX27" fmla="*/ 298039 w 578601"/>
                  <a:gd name="connsiteY27" fmla="*/ 183508 h 609048"/>
                  <a:gd name="connsiteX28" fmla="*/ 270222 w 578601"/>
                  <a:gd name="connsiteY28" fmla="*/ 164661 h 609048"/>
                  <a:gd name="connsiteX29" fmla="*/ 277176 w 578601"/>
                  <a:gd name="connsiteY29" fmla="*/ 132919 h 609048"/>
                  <a:gd name="connsiteX30" fmla="*/ 400366 w 578601"/>
                  <a:gd name="connsiteY30" fmla="*/ 9919 h 609048"/>
                  <a:gd name="connsiteX31" fmla="*/ 423216 w 578601"/>
                  <a:gd name="connsiteY31" fmla="*/ 0 h 609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78601" h="609048">
                    <a:moveTo>
                      <a:pt x="83458" y="158633"/>
                    </a:moveTo>
                    <a:cubicBezTo>
                      <a:pt x="102338" y="158633"/>
                      <a:pt x="119230" y="166569"/>
                      <a:pt x="131154" y="180456"/>
                    </a:cubicBezTo>
                    <a:cubicBezTo>
                      <a:pt x="144071" y="194344"/>
                      <a:pt x="150033" y="212199"/>
                      <a:pt x="148046" y="231046"/>
                    </a:cubicBezTo>
                    <a:lnTo>
                      <a:pt x="118236" y="421503"/>
                    </a:lnTo>
                    <a:cubicBezTo>
                      <a:pt x="116249" y="439359"/>
                      <a:pt x="101344" y="454238"/>
                      <a:pt x="83458" y="454238"/>
                    </a:cubicBezTo>
                    <a:cubicBezTo>
                      <a:pt x="65572" y="454238"/>
                      <a:pt x="50668" y="439359"/>
                      <a:pt x="48680" y="421503"/>
                    </a:cubicBezTo>
                    <a:lnTo>
                      <a:pt x="18870" y="231046"/>
                    </a:lnTo>
                    <a:cubicBezTo>
                      <a:pt x="16883" y="212199"/>
                      <a:pt x="22845" y="194344"/>
                      <a:pt x="34769" y="180456"/>
                    </a:cubicBezTo>
                    <a:cubicBezTo>
                      <a:pt x="47687" y="166569"/>
                      <a:pt x="64579" y="158633"/>
                      <a:pt x="83458" y="158633"/>
                    </a:cubicBezTo>
                    <a:close/>
                    <a:moveTo>
                      <a:pt x="83458" y="15927"/>
                    </a:moveTo>
                    <a:cubicBezTo>
                      <a:pt x="118555" y="15927"/>
                      <a:pt x="147007" y="44129"/>
                      <a:pt x="147007" y="78918"/>
                    </a:cubicBezTo>
                    <a:cubicBezTo>
                      <a:pt x="147007" y="113707"/>
                      <a:pt x="118555" y="141909"/>
                      <a:pt x="83458" y="141909"/>
                    </a:cubicBezTo>
                    <a:cubicBezTo>
                      <a:pt x="48361" y="141909"/>
                      <a:pt x="19909" y="113707"/>
                      <a:pt x="19909" y="78918"/>
                    </a:cubicBezTo>
                    <a:cubicBezTo>
                      <a:pt x="19909" y="44129"/>
                      <a:pt x="48361" y="15927"/>
                      <a:pt x="83458" y="15927"/>
                    </a:cubicBezTo>
                    <a:close/>
                    <a:moveTo>
                      <a:pt x="423216" y="0"/>
                    </a:moveTo>
                    <a:cubicBezTo>
                      <a:pt x="432157" y="0"/>
                      <a:pt x="440104" y="2976"/>
                      <a:pt x="446065" y="9919"/>
                    </a:cubicBezTo>
                    <a:lnTo>
                      <a:pt x="569255" y="132919"/>
                    </a:lnTo>
                    <a:cubicBezTo>
                      <a:pt x="578196" y="140855"/>
                      <a:pt x="581176" y="153750"/>
                      <a:pt x="576209" y="164661"/>
                    </a:cubicBezTo>
                    <a:cubicBezTo>
                      <a:pt x="571242" y="176564"/>
                      <a:pt x="560313" y="183508"/>
                      <a:pt x="548392" y="183508"/>
                    </a:cubicBezTo>
                    <a:lnTo>
                      <a:pt x="482823" y="183508"/>
                    </a:lnTo>
                    <a:lnTo>
                      <a:pt x="482823" y="549532"/>
                    </a:lnTo>
                    <a:cubicBezTo>
                      <a:pt x="482823" y="582266"/>
                      <a:pt x="456000" y="609048"/>
                      <a:pt x="423216" y="609048"/>
                    </a:cubicBezTo>
                    <a:lnTo>
                      <a:pt x="59608" y="609048"/>
                    </a:lnTo>
                    <a:cubicBezTo>
                      <a:pt x="26824" y="609048"/>
                      <a:pt x="0" y="582266"/>
                      <a:pt x="0" y="549532"/>
                    </a:cubicBezTo>
                    <a:cubicBezTo>
                      <a:pt x="0" y="516798"/>
                      <a:pt x="26824" y="490016"/>
                      <a:pt x="59608" y="490016"/>
                    </a:cubicBezTo>
                    <a:lnTo>
                      <a:pt x="363608" y="490016"/>
                    </a:lnTo>
                    <a:lnTo>
                      <a:pt x="363608" y="183508"/>
                    </a:lnTo>
                    <a:lnTo>
                      <a:pt x="298039" y="183508"/>
                    </a:lnTo>
                    <a:cubicBezTo>
                      <a:pt x="286118" y="183508"/>
                      <a:pt x="275190" y="176564"/>
                      <a:pt x="270222" y="164661"/>
                    </a:cubicBezTo>
                    <a:cubicBezTo>
                      <a:pt x="266248" y="153750"/>
                      <a:pt x="268235" y="140855"/>
                      <a:pt x="277176" y="132919"/>
                    </a:cubicBezTo>
                    <a:lnTo>
                      <a:pt x="400366" y="9919"/>
                    </a:lnTo>
                    <a:cubicBezTo>
                      <a:pt x="406327" y="2976"/>
                      <a:pt x="414274" y="0"/>
                      <a:pt x="42321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 sz="2000" b="1">
                  <a:noFill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" name="Text1">
                <a:extLst>
                  <a:ext uri="{FF2B5EF4-FFF2-40B4-BE49-F238E27FC236}">
                    <a16:creationId xmlns:a16="http://schemas.microsoft.com/office/drawing/2014/main" id="{24E67084-895A-CA49-3831-5DA59CD0A858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856736" y="4905375"/>
                <a:ext cx="2566430" cy="1228725"/>
              </a:xfrm>
              <a:prstGeom prst="rect">
                <a:avLst/>
              </a:prstGeom>
              <a:noFill/>
            </p:spPr>
            <p:txBody>
              <a:bodyPr wrap="square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界面更加简洁，扁平化图标提升视觉效果</a:t>
                </a:r>
                <a:endParaRPr lang="en-US" dirty="0"/>
              </a:p>
            </p:txBody>
          </p:sp>
          <p:sp>
            <p:nvSpPr>
              <p:cNvPr id="11" name="Bullet1">
                <a:extLst>
                  <a:ext uri="{FF2B5EF4-FFF2-40B4-BE49-F238E27FC236}">
                    <a16:creationId xmlns:a16="http://schemas.microsoft.com/office/drawing/2014/main" id="{D4F87742-F5BD-4F5A-40E5-44B727730C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6736" y="4071665"/>
                <a:ext cx="2566430" cy="7177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 anchorCtr="0">
                <a:normAutofit/>
              </a:bodyPr>
              <a:lstStyle/>
              <a:p>
                <a:pPr algn="ctr"/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</a:rPr>
                  <a:t>现代化的界面设计</a:t>
                </a:r>
                <a:endParaRPr lang="en-US" dirty="0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60DFFEA9-09E0-A8A0-C26F-7DC681340034}"/>
                </a:ext>
              </a:extLst>
            </p:cNvPr>
            <p:cNvGrpSpPr/>
            <p:nvPr/>
          </p:nvGrpSpPr>
          <p:grpSpPr>
            <a:xfrm>
              <a:off x="4806435" y="2089644"/>
              <a:ext cx="2566430" cy="4044456"/>
              <a:chOff x="3423166" y="2089644"/>
              <a:chExt cx="2566430" cy="4044456"/>
            </a:xfrm>
          </p:grpSpPr>
          <p:sp>
            <p:nvSpPr>
              <p:cNvPr id="3" name="Shape2">
                <a:extLst>
                  <a:ext uri="{FF2B5EF4-FFF2-40B4-BE49-F238E27FC236}">
                    <a16:creationId xmlns:a16="http://schemas.microsoft.com/office/drawing/2014/main" id="{40B87480-58AB-2D34-695D-05F6B92A69A8}"/>
                  </a:ext>
                </a:extLst>
              </p:cNvPr>
              <p:cNvSpPr/>
              <p:nvPr/>
            </p:nvSpPr>
            <p:spPr>
              <a:xfrm>
                <a:off x="4293602" y="2976167"/>
                <a:ext cx="825558" cy="905665"/>
              </a:xfrm>
              <a:prstGeom prst="downArrow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Line2">
                <a:extLst>
                  <a:ext uri="{FF2B5EF4-FFF2-40B4-BE49-F238E27FC236}">
                    <a16:creationId xmlns:a16="http://schemas.microsoft.com/office/drawing/2014/main" id="{F1714E1E-240A-840A-3882-1280F4A901E1}"/>
                  </a:ext>
                </a:extLst>
              </p:cNvPr>
              <p:cNvSpPr/>
              <p:nvPr/>
            </p:nvSpPr>
            <p:spPr>
              <a:xfrm>
                <a:off x="4141234" y="2089644"/>
                <a:ext cx="1130296" cy="1130294"/>
              </a:xfrm>
              <a:prstGeom prst="ellipse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IconBackground2">
                <a:extLst>
                  <a:ext uri="{FF2B5EF4-FFF2-40B4-BE49-F238E27FC236}">
                    <a16:creationId xmlns:a16="http://schemas.microsoft.com/office/drawing/2014/main" id="{BD40BD54-6F8F-5625-D6F2-0A2019ABE140}"/>
                  </a:ext>
                </a:extLst>
              </p:cNvPr>
              <p:cNvSpPr/>
              <p:nvPr/>
            </p:nvSpPr>
            <p:spPr>
              <a:xfrm>
                <a:off x="4221537" y="2169947"/>
                <a:ext cx="969691" cy="969689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/>
              <a:p>
                <a:pPr algn="ctr"/>
                <a:endParaRPr kumimoji="1" lang="zh-CN" altLang="en-US" sz="2000" b="1" i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Icon2">
                <a:extLst>
                  <a:ext uri="{FF2B5EF4-FFF2-40B4-BE49-F238E27FC236}">
                    <a16:creationId xmlns:a16="http://schemas.microsoft.com/office/drawing/2014/main" id="{BD3ABB5E-ADF4-5B71-00BE-AD3043FDC0FB}"/>
                  </a:ext>
                </a:extLst>
              </p:cNvPr>
              <p:cNvSpPr/>
              <p:nvPr/>
            </p:nvSpPr>
            <p:spPr>
              <a:xfrm>
                <a:off x="4597704" y="2508520"/>
                <a:ext cx="217363" cy="292541"/>
              </a:xfrm>
              <a:custGeom>
                <a:avLst/>
                <a:gdLst>
                  <a:gd name="T0" fmla="*/ 0 w 6358"/>
                  <a:gd name="T1" fmla="*/ 0 h 8557"/>
                  <a:gd name="T2" fmla="*/ 0 w 6358"/>
                  <a:gd name="T3" fmla="*/ 8549 h 8557"/>
                  <a:gd name="T4" fmla="*/ 3226 w 6358"/>
                  <a:gd name="T5" fmla="*/ 5259 h 8557"/>
                  <a:gd name="T6" fmla="*/ 6358 w 6358"/>
                  <a:gd name="T7" fmla="*/ 8557 h 8557"/>
                  <a:gd name="T8" fmla="*/ 6358 w 6358"/>
                  <a:gd name="T9" fmla="*/ 0 h 8557"/>
                  <a:gd name="T10" fmla="*/ 0 w 6358"/>
                  <a:gd name="T11" fmla="*/ 0 h 8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58" h="8557">
                    <a:moveTo>
                      <a:pt x="0" y="0"/>
                    </a:moveTo>
                    <a:lnTo>
                      <a:pt x="0" y="8549"/>
                    </a:lnTo>
                    <a:lnTo>
                      <a:pt x="3226" y="5259"/>
                    </a:lnTo>
                    <a:lnTo>
                      <a:pt x="6358" y="8557"/>
                    </a:lnTo>
                    <a:lnTo>
                      <a:pt x="63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 sz="2000" b="1">
                  <a:noFill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Text2">
                <a:extLst>
                  <a:ext uri="{FF2B5EF4-FFF2-40B4-BE49-F238E27FC236}">
                    <a16:creationId xmlns:a16="http://schemas.microsoft.com/office/drawing/2014/main" id="{CC08222D-5A7B-CE3E-85DC-CB4C8F59AE4C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3423166" y="4905375"/>
                <a:ext cx="2566430" cy="1228725"/>
              </a:xfrm>
              <a:prstGeom prst="rect">
                <a:avLst/>
              </a:prstGeom>
              <a:noFill/>
            </p:spPr>
            <p:txBody>
              <a:bodyPr wrap="square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增强的功能集成使用户操作更加直观</a:t>
                </a:r>
                <a:endParaRPr lang="en-US" dirty="0"/>
              </a:p>
            </p:txBody>
          </p:sp>
          <p:sp>
            <p:nvSpPr>
              <p:cNvPr id="42" name="Bullet2">
                <a:extLst>
                  <a:ext uri="{FF2B5EF4-FFF2-40B4-BE49-F238E27FC236}">
                    <a16:creationId xmlns:a16="http://schemas.microsoft.com/office/drawing/2014/main" id="{D3645A2A-F1A8-BAE3-79FD-476E507516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23166" y="4071665"/>
                <a:ext cx="2566430" cy="7177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 anchorCtr="0">
                <a:normAutofit/>
              </a:bodyPr>
              <a:lstStyle/>
              <a:p>
                <a:pPr algn="ctr"/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</a:rPr>
                  <a:t>功能集成与优化</a:t>
                </a:r>
                <a:endParaRPr lang="en-US" dirty="0"/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5946E8D6-57EA-A39C-3973-0522E81EE996}"/>
                </a:ext>
              </a:extLst>
            </p:cNvPr>
            <p:cNvGrpSpPr/>
            <p:nvPr/>
          </p:nvGrpSpPr>
          <p:grpSpPr>
            <a:xfrm>
              <a:off x="8138502" y="2089644"/>
              <a:ext cx="2566430" cy="4044456"/>
              <a:chOff x="5789627" y="2089644"/>
              <a:chExt cx="2566430" cy="4044456"/>
            </a:xfrm>
          </p:grpSpPr>
          <p:sp>
            <p:nvSpPr>
              <p:cNvPr id="43" name="Shape3">
                <a:extLst>
                  <a:ext uri="{FF2B5EF4-FFF2-40B4-BE49-F238E27FC236}">
                    <a16:creationId xmlns:a16="http://schemas.microsoft.com/office/drawing/2014/main" id="{9A2CE369-26B4-672E-50AD-44633901D405}"/>
                  </a:ext>
                </a:extLst>
              </p:cNvPr>
              <p:cNvSpPr/>
              <p:nvPr/>
            </p:nvSpPr>
            <p:spPr>
              <a:xfrm>
                <a:off x="6660063" y="2976167"/>
                <a:ext cx="825558" cy="905665"/>
              </a:xfrm>
              <a:prstGeom prst="downArrow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Line3">
                <a:extLst>
                  <a:ext uri="{FF2B5EF4-FFF2-40B4-BE49-F238E27FC236}">
                    <a16:creationId xmlns:a16="http://schemas.microsoft.com/office/drawing/2014/main" id="{E9A18CCA-5B10-E105-C94A-9A6B8687D08B}"/>
                  </a:ext>
                </a:extLst>
              </p:cNvPr>
              <p:cNvSpPr/>
              <p:nvPr/>
            </p:nvSpPr>
            <p:spPr>
              <a:xfrm>
                <a:off x="6507695" y="2089644"/>
                <a:ext cx="1130296" cy="1130294"/>
              </a:xfrm>
              <a:prstGeom prst="ellipse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IconBackground3">
                <a:extLst>
                  <a:ext uri="{FF2B5EF4-FFF2-40B4-BE49-F238E27FC236}">
                    <a16:creationId xmlns:a16="http://schemas.microsoft.com/office/drawing/2014/main" id="{E5C13DA2-B4DC-0DB7-7F61-E02682BAD44D}"/>
                  </a:ext>
                </a:extLst>
              </p:cNvPr>
              <p:cNvSpPr/>
              <p:nvPr/>
            </p:nvSpPr>
            <p:spPr>
              <a:xfrm>
                <a:off x="6587998" y="2169947"/>
                <a:ext cx="969691" cy="969689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/>
              <a:p>
                <a:pPr algn="ctr"/>
                <a:endParaRPr kumimoji="1" lang="zh-CN" altLang="en-US" sz="2000" b="1" i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Icon3">
                <a:extLst>
                  <a:ext uri="{FF2B5EF4-FFF2-40B4-BE49-F238E27FC236}">
                    <a16:creationId xmlns:a16="http://schemas.microsoft.com/office/drawing/2014/main" id="{847BF5A0-E683-C629-6FD0-D1C9CB782C8E}"/>
                  </a:ext>
                </a:extLst>
              </p:cNvPr>
              <p:cNvSpPr/>
              <p:nvPr/>
            </p:nvSpPr>
            <p:spPr>
              <a:xfrm>
                <a:off x="6926576" y="2508725"/>
                <a:ext cx="292541" cy="292130"/>
              </a:xfrm>
              <a:custGeom>
                <a:avLst/>
                <a:gdLst>
                  <a:gd name="connsiteX0" fmla="*/ 496009 w 607614"/>
                  <a:gd name="connsiteY0" fmla="*/ 536216 h 606761"/>
                  <a:gd name="connsiteX1" fmla="*/ 536947 w 607614"/>
                  <a:gd name="connsiteY1" fmla="*/ 536216 h 606761"/>
                  <a:gd name="connsiteX2" fmla="*/ 536947 w 607614"/>
                  <a:gd name="connsiteY2" fmla="*/ 555954 h 606761"/>
                  <a:gd name="connsiteX3" fmla="*/ 496009 w 607614"/>
                  <a:gd name="connsiteY3" fmla="*/ 555954 h 606761"/>
                  <a:gd name="connsiteX4" fmla="*/ 425342 w 607614"/>
                  <a:gd name="connsiteY4" fmla="*/ 536216 h 606761"/>
                  <a:gd name="connsiteX5" fmla="*/ 465549 w 607614"/>
                  <a:gd name="connsiteY5" fmla="*/ 536216 h 606761"/>
                  <a:gd name="connsiteX6" fmla="*/ 465549 w 607614"/>
                  <a:gd name="connsiteY6" fmla="*/ 555954 h 606761"/>
                  <a:gd name="connsiteX7" fmla="*/ 425342 w 607614"/>
                  <a:gd name="connsiteY7" fmla="*/ 555954 h 606761"/>
                  <a:gd name="connsiteX8" fmla="*/ 354675 w 607614"/>
                  <a:gd name="connsiteY8" fmla="*/ 536216 h 606761"/>
                  <a:gd name="connsiteX9" fmla="*/ 395004 w 607614"/>
                  <a:gd name="connsiteY9" fmla="*/ 536216 h 606761"/>
                  <a:gd name="connsiteX10" fmla="*/ 395004 w 607614"/>
                  <a:gd name="connsiteY10" fmla="*/ 555954 h 606761"/>
                  <a:gd name="connsiteX11" fmla="*/ 354675 w 607614"/>
                  <a:gd name="connsiteY11" fmla="*/ 555954 h 606761"/>
                  <a:gd name="connsiteX12" fmla="*/ 283277 w 607614"/>
                  <a:gd name="connsiteY12" fmla="*/ 536216 h 606761"/>
                  <a:gd name="connsiteX13" fmla="*/ 324337 w 607614"/>
                  <a:gd name="connsiteY13" fmla="*/ 536216 h 606761"/>
                  <a:gd name="connsiteX14" fmla="*/ 324337 w 607614"/>
                  <a:gd name="connsiteY14" fmla="*/ 555954 h 606761"/>
                  <a:gd name="connsiteX15" fmla="*/ 283277 w 607614"/>
                  <a:gd name="connsiteY15" fmla="*/ 555954 h 606761"/>
                  <a:gd name="connsiteX16" fmla="*/ 212732 w 607614"/>
                  <a:gd name="connsiteY16" fmla="*/ 536216 h 606761"/>
                  <a:gd name="connsiteX17" fmla="*/ 252939 w 607614"/>
                  <a:gd name="connsiteY17" fmla="*/ 536216 h 606761"/>
                  <a:gd name="connsiteX18" fmla="*/ 252939 w 607614"/>
                  <a:gd name="connsiteY18" fmla="*/ 555954 h 606761"/>
                  <a:gd name="connsiteX19" fmla="*/ 212732 w 607614"/>
                  <a:gd name="connsiteY19" fmla="*/ 555954 h 606761"/>
                  <a:gd name="connsiteX20" fmla="*/ 142065 w 607614"/>
                  <a:gd name="connsiteY20" fmla="*/ 536216 h 606761"/>
                  <a:gd name="connsiteX21" fmla="*/ 182272 w 607614"/>
                  <a:gd name="connsiteY21" fmla="*/ 536216 h 606761"/>
                  <a:gd name="connsiteX22" fmla="*/ 182272 w 607614"/>
                  <a:gd name="connsiteY22" fmla="*/ 555954 h 606761"/>
                  <a:gd name="connsiteX23" fmla="*/ 142065 w 607614"/>
                  <a:gd name="connsiteY23" fmla="*/ 555954 h 606761"/>
                  <a:gd name="connsiteX24" fmla="*/ 70667 w 607614"/>
                  <a:gd name="connsiteY24" fmla="*/ 536216 h 606761"/>
                  <a:gd name="connsiteX25" fmla="*/ 111605 w 607614"/>
                  <a:gd name="connsiteY25" fmla="*/ 536216 h 606761"/>
                  <a:gd name="connsiteX26" fmla="*/ 111605 w 607614"/>
                  <a:gd name="connsiteY26" fmla="*/ 555954 h 606761"/>
                  <a:gd name="connsiteX27" fmla="*/ 70667 w 607614"/>
                  <a:gd name="connsiteY27" fmla="*/ 555954 h 606761"/>
                  <a:gd name="connsiteX28" fmla="*/ 70667 w 607614"/>
                  <a:gd name="connsiteY28" fmla="*/ 485409 h 606761"/>
                  <a:gd name="connsiteX29" fmla="*/ 536947 w 607614"/>
                  <a:gd name="connsiteY29" fmla="*/ 485409 h 606761"/>
                  <a:gd name="connsiteX30" fmla="*/ 536947 w 607614"/>
                  <a:gd name="connsiteY30" fmla="*/ 505878 h 606761"/>
                  <a:gd name="connsiteX31" fmla="*/ 70667 w 607614"/>
                  <a:gd name="connsiteY31" fmla="*/ 505878 h 606761"/>
                  <a:gd name="connsiteX32" fmla="*/ 445811 w 607614"/>
                  <a:gd name="connsiteY32" fmla="*/ 434602 h 606761"/>
                  <a:gd name="connsiteX33" fmla="*/ 536947 w 607614"/>
                  <a:gd name="connsiteY33" fmla="*/ 434602 h 606761"/>
                  <a:gd name="connsiteX34" fmla="*/ 536947 w 607614"/>
                  <a:gd name="connsiteY34" fmla="*/ 455071 h 606761"/>
                  <a:gd name="connsiteX35" fmla="*/ 445811 w 607614"/>
                  <a:gd name="connsiteY35" fmla="*/ 455071 h 606761"/>
                  <a:gd name="connsiteX36" fmla="*/ 70667 w 607614"/>
                  <a:gd name="connsiteY36" fmla="*/ 434602 h 606761"/>
                  <a:gd name="connsiteX37" fmla="*/ 172403 w 607614"/>
                  <a:gd name="connsiteY37" fmla="*/ 434602 h 606761"/>
                  <a:gd name="connsiteX38" fmla="*/ 172403 w 607614"/>
                  <a:gd name="connsiteY38" fmla="*/ 455071 h 606761"/>
                  <a:gd name="connsiteX39" fmla="*/ 70667 w 607614"/>
                  <a:gd name="connsiteY39" fmla="*/ 455071 h 606761"/>
                  <a:gd name="connsiteX40" fmla="*/ 233148 w 607614"/>
                  <a:gd name="connsiteY40" fmla="*/ 424741 h 606761"/>
                  <a:gd name="connsiteX41" fmla="*/ 233148 w 607614"/>
                  <a:gd name="connsiteY41" fmla="*/ 445220 h 606761"/>
                  <a:gd name="connsiteX42" fmla="*/ 293927 w 607614"/>
                  <a:gd name="connsiteY42" fmla="*/ 445220 h 606761"/>
                  <a:gd name="connsiteX43" fmla="*/ 293927 w 607614"/>
                  <a:gd name="connsiteY43" fmla="*/ 424741 h 606761"/>
                  <a:gd name="connsiteX44" fmla="*/ 476271 w 607614"/>
                  <a:gd name="connsiteY44" fmla="*/ 384526 h 606761"/>
                  <a:gd name="connsiteX45" fmla="*/ 536947 w 607614"/>
                  <a:gd name="connsiteY45" fmla="*/ 384526 h 606761"/>
                  <a:gd name="connsiteX46" fmla="*/ 536947 w 607614"/>
                  <a:gd name="connsiteY46" fmla="*/ 404264 h 606761"/>
                  <a:gd name="connsiteX47" fmla="*/ 476271 w 607614"/>
                  <a:gd name="connsiteY47" fmla="*/ 404264 h 606761"/>
                  <a:gd name="connsiteX48" fmla="*/ 70667 w 607614"/>
                  <a:gd name="connsiteY48" fmla="*/ 384526 h 606761"/>
                  <a:gd name="connsiteX49" fmla="*/ 131343 w 607614"/>
                  <a:gd name="connsiteY49" fmla="*/ 384526 h 606761"/>
                  <a:gd name="connsiteX50" fmla="*/ 131343 w 607614"/>
                  <a:gd name="connsiteY50" fmla="*/ 404264 h 606761"/>
                  <a:gd name="connsiteX51" fmla="*/ 70667 w 607614"/>
                  <a:gd name="connsiteY51" fmla="*/ 404264 h 606761"/>
                  <a:gd name="connsiteX52" fmla="*/ 394972 w 607614"/>
                  <a:gd name="connsiteY52" fmla="*/ 252569 h 606761"/>
                  <a:gd name="connsiteX53" fmla="*/ 394972 w 607614"/>
                  <a:gd name="connsiteY53" fmla="*/ 354204 h 606761"/>
                  <a:gd name="connsiteX54" fmla="*/ 425361 w 607614"/>
                  <a:gd name="connsiteY54" fmla="*/ 354204 h 606761"/>
                  <a:gd name="connsiteX55" fmla="*/ 425361 w 607614"/>
                  <a:gd name="connsiteY55" fmla="*/ 252569 h 606761"/>
                  <a:gd name="connsiteX56" fmla="*/ 192122 w 607614"/>
                  <a:gd name="connsiteY56" fmla="*/ 252569 h 606761"/>
                  <a:gd name="connsiteX57" fmla="*/ 192122 w 607614"/>
                  <a:gd name="connsiteY57" fmla="*/ 354204 h 606761"/>
                  <a:gd name="connsiteX58" fmla="*/ 222511 w 607614"/>
                  <a:gd name="connsiteY58" fmla="*/ 354204 h 606761"/>
                  <a:gd name="connsiteX59" fmla="*/ 222511 w 607614"/>
                  <a:gd name="connsiteY59" fmla="*/ 252569 h 606761"/>
                  <a:gd name="connsiteX60" fmla="*/ 50929 w 607614"/>
                  <a:gd name="connsiteY60" fmla="*/ 141821 h 606761"/>
                  <a:gd name="connsiteX61" fmla="*/ 81267 w 607614"/>
                  <a:gd name="connsiteY61" fmla="*/ 141821 h 606761"/>
                  <a:gd name="connsiteX62" fmla="*/ 81267 w 607614"/>
                  <a:gd name="connsiteY62" fmla="*/ 161559 h 606761"/>
                  <a:gd name="connsiteX63" fmla="*/ 50929 w 607614"/>
                  <a:gd name="connsiteY63" fmla="*/ 161559 h 606761"/>
                  <a:gd name="connsiteX64" fmla="*/ 20507 w 607614"/>
                  <a:gd name="connsiteY64" fmla="*/ 100883 h 606761"/>
                  <a:gd name="connsiteX65" fmla="*/ 91142 w 607614"/>
                  <a:gd name="connsiteY65" fmla="*/ 100883 h 606761"/>
                  <a:gd name="connsiteX66" fmla="*/ 91142 w 607614"/>
                  <a:gd name="connsiteY66" fmla="*/ 121361 h 606761"/>
                  <a:gd name="connsiteX67" fmla="*/ 20507 w 607614"/>
                  <a:gd name="connsiteY67" fmla="*/ 121361 h 606761"/>
                  <a:gd name="connsiteX68" fmla="*/ 20507 w 607614"/>
                  <a:gd name="connsiteY68" fmla="*/ 182036 h 606761"/>
                  <a:gd name="connsiteX69" fmla="*/ 91142 w 607614"/>
                  <a:gd name="connsiteY69" fmla="*/ 182036 h 606761"/>
                  <a:gd name="connsiteX70" fmla="*/ 91142 w 607614"/>
                  <a:gd name="connsiteY70" fmla="*/ 202514 h 606761"/>
                  <a:gd name="connsiteX71" fmla="*/ 20507 w 607614"/>
                  <a:gd name="connsiteY71" fmla="*/ 202514 h 606761"/>
                  <a:gd name="connsiteX72" fmla="*/ 20507 w 607614"/>
                  <a:gd name="connsiteY72" fmla="*/ 586283 h 606761"/>
                  <a:gd name="connsiteX73" fmla="*/ 587107 w 607614"/>
                  <a:gd name="connsiteY73" fmla="*/ 586283 h 606761"/>
                  <a:gd name="connsiteX74" fmla="*/ 587107 w 607614"/>
                  <a:gd name="connsiteY74" fmla="*/ 202514 h 606761"/>
                  <a:gd name="connsiteX75" fmla="*/ 526346 w 607614"/>
                  <a:gd name="connsiteY75" fmla="*/ 202514 h 606761"/>
                  <a:gd name="connsiteX76" fmla="*/ 526346 w 607614"/>
                  <a:gd name="connsiteY76" fmla="*/ 182036 h 606761"/>
                  <a:gd name="connsiteX77" fmla="*/ 587107 w 607614"/>
                  <a:gd name="connsiteY77" fmla="*/ 182036 h 606761"/>
                  <a:gd name="connsiteX78" fmla="*/ 587107 w 607614"/>
                  <a:gd name="connsiteY78" fmla="*/ 121361 h 606761"/>
                  <a:gd name="connsiteX79" fmla="*/ 526346 w 607614"/>
                  <a:gd name="connsiteY79" fmla="*/ 121361 h 606761"/>
                  <a:gd name="connsiteX80" fmla="*/ 526346 w 607614"/>
                  <a:gd name="connsiteY80" fmla="*/ 100883 h 606761"/>
                  <a:gd name="connsiteX81" fmla="*/ 587107 w 607614"/>
                  <a:gd name="connsiteY81" fmla="*/ 100883 h 606761"/>
                  <a:gd name="connsiteX82" fmla="*/ 607614 w 607614"/>
                  <a:gd name="connsiteY82" fmla="*/ 121361 h 606761"/>
                  <a:gd name="connsiteX83" fmla="*/ 607614 w 607614"/>
                  <a:gd name="connsiteY83" fmla="*/ 586283 h 606761"/>
                  <a:gd name="connsiteX84" fmla="*/ 587107 w 607614"/>
                  <a:gd name="connsiteY84" fmla="*/ 606761 h 606761"/>
                  <a:gd name="connsiteX85" fmla="*/ 20507 w 607614"/>
                  <a:gd name="connsiteY85" fmla="*/ 606761 h 606761"/>
                  <a:gd name="connsiteX86" fmla="*/ 0 w 607614"/>
                  <a:gd name="connsiteY86" fmla="*/ 586283 h 606761"/>
                  <a:gd name="connsiteX87" fmla="*/ 0 w 607614"/>
                  <a:gd name="connsiteY87" fmla="*/ 121361 h 606761"/>
                  <a:gd name="connsiteX88" fmla="*/ 20507 w 607614"/>
                  <a:gd name="connsiteY88" fmla="*/ 100883 h 606761"/>
                  <a:gd name="connsiteX89" fmla="*/ 182245 w 607614"/>
                  <a:gd name="connsiteY89" fmla="*/ 0 h 606761"/>
                  <a:gd name="connsiteX90" fmla="*/ 435238 w 607614"/>
                  <a:gd name="connsiteY90" fmla="*/ 0 h 606761"/>
                  <a:gd name="connsiteX91" fmla="*/ 486140 w 607614"/>
                  <a:gd name="connsiteY91" fmla="*/ 50817 h 606761"/>
                  <a:gd name="connsiteX92" fmla="*/ 486140 w 607614"/>
                  <a:gd name="connsiteY92" fmla="*/ 273048 h 606761"/>
                  <a:gd name="connsiteX93" fmla="*/ 445874 w 607614"/>
                  <a:gd name="connsiteY93" fmla="*/ 322348 h 606761"/>
                  <a:gd name="connsiteX94" fmla="*/ 445874 w 607614"/>
                  <a:gd name="connsiteY94" fmla="*/ 364064 h 606761"/>
                  <a:gd name="connsiteX95" fmla="*/ 435238 w 607614"/>
                  <a:gd name="connsiteY95" fmla="*/ 373924 h 606761"/>
                  <a:gd name="connsiteX96" fmla="*/ 425361 w 607614"/>
                  <a:gd name="connsiteY96" fmla="*/ 373924 h 606761"/>
                  <a:gd name="connsiteX97" fmla="*/ 425361 w 607614"/>
                  <a:gd name="connsiteY97" fmla="*/ 404263 h 606761"/>
                  <a:gd name="connsiteX98" fmla="*/ 385095 w 607614"/>
                  <a:gd name="connsiteY98" fmla="*/ 445220 h 606761"/>
                  <a:gd name="connsiteX99" fmla="*/ 313680 w 607614"/>
                  <a:gd name="connsiteY99" fmla="*/ 445220 h 606761"/>
                  <a:gd name="connsiteX100" fmla="*/ 313680 w 607614"/>
                  <a:gd name="connsiteY100" fmla="*/ 455080 h 606761"/>
                  <a:gd name="connsiteX101" fmla="*/ 303803 w 607614"/>
                  <a:gd name="connsiteY101" fmla="*/ 464940 h 606761"/>
                  <a:gd name="connsiteX102" fmla="*/ 222511 w 607614"/>
                  <a:gd name="connsiteY102" fmla="*/ 464940 h 606761"/>
                  <a:gd name="connsiteX103" fmla="*/ 212635 w 607614"/>
                  <a:gd name="connsiteY103" fmla="*/ 455080 h 606761"/>
                  <a:gd name="connsiteX104" fmla="*/ 212635 w 607614"/>
                  <a:gd name="connsiteY104" fmla="*/ 414881 h 606761"/>
                  <a:gd name="connsiteX105" fmla="*/ 222511 w 607614"/>
                  <a:gd name="connsiteY105" fmla="*/ 404263 h 606761"/>
                  <a:gd name="connsiteX106" fmla="*/ 303803 w 607614"/>
                  <a:gd name="connsiteY106" fmla="*/ 404263 h 606761"/>
                  <a:gd name="connsiteX107" fmla="*/ 313680 w 607614"/>
                  <a:gd name="connsiteY107" fmla="*/ 414881 h 606761"/>
                  <a:gd name="connsiteX108" fmla="*/ 313680 w 607614"/>
                  <a:gd name="connsiteY108" fmla="*/ 424741 h 606761"/>
                  <a:gd name="connsiteX109" fmla="*/ 385095 w 607614"/>
                  <a:gd name="connsiteY109" fmla="*/ 424741 h 606761"/>
                  <a:gd name="connsiteX110" fmla="*/ 404848 w 607614"/>
                  <a:gd name="connsiteY110" fmla="*/ 404263 h 606761"/>
                  <a:gd name="connsiteX111" fmla="*/ 404848 w 607614"/>
                  <a:gd name="connsiteY111" fmla="*/ 373924 h 606761"/>
                  <a:gd name="connsiteX112" fmla="*/ 385095 w 607614"/>
                  <a:gd name="connsiteY112" fmla="*/ 373924 h 606761"/>
                  <a:gd name="connsiteX113" fmla="*/ 374459 w 607614"/>
                  <a:gd name="connsiteY113" fmla="*/ 364064 h 606761"/>
                  <a:gd name="connsiteX114" fmla="*/ 374459 w 607614"/>
                  <a:gd name="connsiteY114" fmla="*/ 242709 h 606761"/>
                  <a:gd name="connsiteX115" fmla="*/ 385095 w 607614"/>
                  <a:gd name="connsiteY115" fmla="*/ 232849 h 606761"/>
                  <a:gd name="connsiteX116" fmla="*/ 435238 w 607614"/>
                  <a:gd name="connsiteY116" fmla="*/ 232849 h 606761"/>
                  <a:gd name="connsiteX117" fmla="*/ 445874 w 607614"/>
                  <a:gd name="connsiteY117" fmla="*/ 242709 h 606761"/>
                  <a:gd name="connsiteX118" fmla="*/ 445874 w 607614"/>
                  <a:gd name="connsiteY118" fmla="*/ 301111 h 606761"/>
                  <a:gd name="connsiteX119" fmla="*/ 465627 w 607614"/>
                  <a:gd name="connsiteY119" fmla="*/ 273048 h 606761"/>
                  <a:gd name="connsiteX120" fmla="*/ 465627 w 607614"/>
                  <a:gd name="connsiteY120" fmla="*/ 50817 h 606761"/>
                  <a:gd name="connsiteX121" fmla="*/ 435238 w 607614"/>
                  <a:gd name="connsiteY121" fmla="*/ 20479 h 606761"/>
                  <a:gd name="connsiteX122" fmla="*/ 182245 w 607614"/>
                  <a:gd name="connsiteY122" fmla="*/ 20479 h 606761"/>
                  <a:gd name="connsiteX123" fmla="*/ 151856 w 607614"/>
                  <a:gd name="connsiteY123" fmla="*/ 50817 h 606761"/>
                  <a:gd name="connsiteX124" fmla="*/ 151856 w 607614"/>
                  <a:gd name="connsiteY124" fmla="*/ 273048 h 606761"/>
                  <a:gd name="connsiteX125" fmla="*/ 172369 w 607614"/>
                  <a:gd name="connsiteY125" fmla="*/ 301111 h 606761"/>
                  <a:gd name="connsiteX126" fmla="*/ 172369 w 607614"/>
                  <a:gd name="connsiteY126" fmla="*/ 242709 h 606761"/>
                  <a:gd name="connsiteX127" fmla="*/ 182245 w 607614"/>
                  <a:gd name="connsiteY127" fmla="*/ 232849 h 606761"/>
                  <a:gd name="connsiteX128" fmla="*/ 233148 w 607614"/>
                  <a:gd name="connsiteY128" fmla="*/ 232849 h 606761"/>
                  <a:gd name="connsiteX129" fmla="*/ 243024 w 607614"/>
                  <a:gd name="connsiteY129" fmla="*/ 242709 h 606761"/>
                  <a:gd name="connsiteX130" fmla="*/ 243024 w 607614"/>
                  <a:gd name="connsiteY130" fmla="*/ 364064 h 606761"/>
                  <a:gd name="connsiteX131" fmla="*/ 233148 w 607614"/>
                  <a:gd name="connsiteY131" fmla="*/ 373924 h 606761"/>
                  <a:gd name="connsiteX132" fmla="*/ 182245 w 607614"/>
                  <a:gd name="connsiteY132" fmla="*/ 373924 h 606761"/>
                  <a:gd name="connsiteX133" fmla="*/ 172369 w 607614"/>
                  <a:gd name="connsiteY133" fmla="*/ 364064 h 606761"/>
                  <a:gd name="connsiteX134" fmla="*/ 172369 w 607614"/>
                  <a:gd name="connsiteY134" fmla="*/ 322348 h 606761"/>
                  <a:gd name="connsiteX135" fmla="*/ 131343 w 607614"/>
                  <a:gd name="connsiteY135" fmla="*/ 273048 h 606761"/>
                  <a:gd name="connsiteX136" fmla="*/ 131343 w 607614"/>
                  <a:gd name="connsiteY136" fmla="*/ 50817 h 606761"/>
                  <a:gd name="connsiteX137" fmla="*/ 182245 w 607614"/>
                  <a:gd name="connsiteY137" fmla="*/ 0 h 606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</a:cxnLst>
                <a:rect l="l" t="t" r="r" b="b"/>
                <a:pathLst>
                  <a:path w="607614" h="606761">
                    <a:moveTo>
                      <a:pt x="496009" y="536216"/>
                    </a:moveTo>
                    <a:lnTo>
                      <a:pt x="536947" y="536216"/>
                    </a:lnTo>
                    <a:lnTo>
                      <a:pt x="536947" y="555954"/>
                    </a:lnTo>
                    <a:lnTo>
                      <a:pt x="496009" y="555954"/>
                    </a:lnTo>
                    <a:close/>
                    <a:moveTo>
                      <a:pt x="425342" y="536216"/>
                    </a:moveTo>
                    <a:lnTo>
                      <a:pt x="465549" y="536216"/>
                    </a:lnTo>
                    <a:lnTo>
                      <a:pt x="465549" y="555954"/>
                    </a:lnTo>
                    <a:lnTo>
                      <a:pt x="425342" y="555954"/>
                    </a:lnTo>
                    <a:close/>
                    <a:moveTo>
                      <a:pt x="354675" y="536216"/>
                    </a:moveTo>
                    <a:lnTo>
                      <a:pt x="395004" y="536216"/>
                    </a:lnTo>
                    <a:lnTo>
                      <a:pt x="395004" y="555954"/>
                    </a:lnTo>
                    <a:lnTo>
                      <a:pt x="354675" y="555954"/>
                    </a:lnTo>
                    <a:close/>
                    <a:moveTo>
                      <a:pt x="283277" y="536216"/>
                    </a:moveTo>
                    <a:lnTo>
                      <a:pt x="324337" y="536216"/>
                    </a:lnTo>
                    <a:lnTo>
                      <a:pt x="324337" y="555954"/>
                    </a:lnTo>
                    <a:lnTo>
                      <a:pt x="283277" y="555954"/>
                    </a:lnTo>
                    <a:close/>
                    <a:moveTo>
                      <a:pt x="212732" y="536216"/>
                    </a:moveTo>
                    <a:lnTo>
                      <a:pt x="252939" y="536216"/>
                    </a:lnTo>
                    <a:lnTo>
                      <a:pt x="252939" y="555954"/>
                    </a:lnTo>
                    <a:lnTo>
                      <a:pt x="212732" y="555954"/>
                    </a:lnTo>
                    <a:close/>
                    <a:moveTo>
                      <a:pt x="142065" y="536216"/>
                    </a:moveTo>
                    <a:lnTo>
                      <a:pt x="182272" y="536216"/>
                    </a:lnTo>
                    <a:lnTo>
                      <a:pt x="182272" y="555954"/>
                    </a:lnTo>
                    <a:lnTo>
                      <a:pt x="142065" y="555954"/>
                    </a:lnTo>
                    <a:close/>
                    <a:moveTo>
                      <a:pt x="70667" y="536216"/>
                    </a:moveTo>
                    <a:lnTo>
                      <a:pt x="111605" y="536216"/>
                    </a:lnTo>
                    <a:lnTo>
                      <a:pt x="111605" y="555954"/>
                    </a:lnTo>
                    <a:lnTo>
                      <a:pt x="70667" y="555954"/>
                    </a:lnTo>
                    <a:close/>
                    <a:moveTo>
                      <a:pt x="70667" y="485409"/>
                    </a:moveTo>
                    <a:lnTo>
                      <a:pt x="536947" y="485409"/>
                    </a:lnTo>
                    <a:lnTo>
                      <a:pt x="536947" y="505878"/>
                    </a:lnTo>
                    <a:lnTo>
                      <a:pt x="70667" y="505878"/>
                    </a:lnTo>
                    <a:close/>
                    <a:moveTo>
                      <a:pt x="445811" y="434602"/>
                    </a:moveTo>
                    <a:lnTo>
                      <a:pt x="536947" y="434602"/>
                    </a:lnTo>
                    <a:lnTo>
                      <a:pt x="536947" y="455071"/>
                    </a:lnTo>
                    <a:lnTo>
                      <a:pt x="445811" y="455071"/>
                    </a:lnTo>
                    <a:close/>
                    <a:moveTo>
                      <a:pt x="70667" y="434602"/>
                    </a:moveTo>
                    <a:lnTo>
                      <a:pt x="172403" y="434602"/>
                    </a:lnTo>
                    <a:lnTo>
                      <a:pt x="172403" y="455071"/>
                    </a:lnTo>
                    <a:lnTo>
                      <a:pt x="70667" y="455071"/>
                    </a:lnTo>
                    <a:close/>
                    <a:moveTo>
                      <a:pt x="233148" y="424741"/>
                    </a:moveTo>
                    <a:lnTo>
                      <a:pt x="233148" y="445220"/>
                    </a:lnTo>
                    <a:lnTo>
                      <a:pt x="293927" y="445220"/>
                    </a:lnTo>
                    <a:lnTo>
                      <a:pt x="293927" y="424741"/>
                    </a:lnTo>
                    <a:close/>
                    <a:moveTo>
                      <a:pt x="476271" y="384526"/>
                    </a:moveTo>
                    <a:lnTo>
                      <a:pt x="536947" y="384526"/>
                    </a:lnTo>
                    <a:lnTo>
                      <a:pt x="536947" y="404264"/>
                    </a:lnTo>
                    <a:lnTo>
                      <a:pt x="476271" y="404264"/>
                    </a:lnTo>
                    <a:close/>
                    <a:moveTo>
                      <a:pt x="70667" y="384526"/>
                    </a:moveTo>
                    <a:lnTo>
                      <a:pt x="131343" y="384526"/>
                    </a:lnTo>
                    <a:lnTo>
                      <a:pt x="131343" y="404264"/>
                    </a:lnTo>
                    <a:lnTo>
                      <a:pt x="70667" y="404264"/>
                    </a:lnTo>
                    <a:close/>
                    <a:moveTo>
                      <a:pt x="394972" y="252569"/>
                    </a:moveTo>
                    <a:lnTo>
                      <a:pt x="394972" y="354204"/>
                    </a:lnTo>
                    <a:lnTo>
                      <a:pt x="425361" y="354204"/>
                    </a:lnTo>
                    <a:lnTo>
                      <a:pt x="425361" y="252569"/>
                    </a:lnTo>
                    <a:close/>
                    <a:moveTo>
                      <a:pt x="192122" y="252569"/>
                    </a:moveTo>
                    <a:lnTo>
                      <a:pt x="192122" y="354204"/>
                    </a:lnTo>
                    <a:lnTo>
                      <a:pt x="222511" y="354204"/>
                    </a:lnTo>
                    <a:lnTo>
                      <a:pt x="222511" y="252569"/>
                    </a:lnTo>
                    <a:close/>
                    <a:moveTo>
                      <a:pt x="50929" y="141821"/>
                    </a:moveTo>
                    <a:lnTo>
                      <a:pt x="81267" y="141821"/>
                    </a:lnTo>
                    <a:lnTo>
                      <a:pt x="81267" y="161559"/>
                    </a:lnTo>
                    <a:lnTo>
                      <a:pt x="50929" y="161559"/>
                    </a:lnTo>
                    <a:close/>
                    <a:moveTo>
                      <a:pt x="20507" y="100883"/>
                    </a:moveTo>
                    <a:lnTo>
                      <a:pt x="91142" y="100883"/>
                    </a:lnTo>
                    <a:lnTo>
                      <a:pt x="91142" y="121361"/>
                    </a:lnTo>
                    <a:lnTo>
                      <a:pt x="20507" y="121361"/>
                    </a:lnTo>
                    <a:lnTo>
                      <a:pt x="20507" y="182036"/>
                    </a:lnTo>
                    <a:lnTo>
                      <a:pt x="91142" y="182036"/>
                    </a:lnTo>
                    <a:lnTo>
                      <a:pt x="91142" y="202514"/>
                    </a:lnTo>
                    <a:lnTo>
                      <a:pt x="20507" y="202514"/>
                    </a:lnTo>
                    <a:lnTo>
                      <a:pt x="20507" y="586283"/>
                    </a:lnTo>
                    <a:lnTo>
                      <a:pt x="587107" y="586283"/>
                    </a:lnTo>
                    <a:lnTo>
                      <a:pt x="587107" y="202514"/>
                    </a:lnTo>
                    <a:lnTo>
                      <a:pt x="526346" y="202514"/>
                    </a:lnTo>
                    <a:lnTo>
                      <a:pt x="526346" y="182036"/>
                    </a:lnTo>
                    <a:lnTo>
                      <a:pt x="587107" y="182036"/>
                    </a:lnTo>
                    <a:lnTo>
                      <a:pt x="587107" y="121361"/>
                    </a:lnTo>
                    <a:lnTo>
                      <a:pt x="526346" y="121361"/>
                    </a:lnTo>
                    <a:lnTo>
                      <a:pt x="526346" y="100883"/>
                    </a:lnTo>
                    <a:lnTo>
                      <a:pt x="587107" y="100883"/>
                    </a:lnTo>
                    <a:cubicBezTo>
                      <a:pt x="599259" y="100883"/>
                      <a:pt x="607614" y="109226"/>
                      <a:pt x="607614" y="121361"/>
                    </a:cubicBezTo>
                    <a:lnTo>
                      <a:pt x="607614" y="586283"/>
                    </a:lnTo>
                    <a:cubicBezTo>
                      <a:pt x="607614" y="598418"/>
                      <a:pt x="599259" y="606761"/>
                      <a:pt x="587107" y="606761"/>
                    </a:cubicBezTo>
                    <a:lnTo>
                      <a:pt x="20507" y="606761"/>
                    </a:lnTo>
                    <a:cubicBezTo>
                      <a:pt x="8355" y="606761"/>
                      <a:pt x="0" y="598418"/>
                      <a:pt x="0" y="586283"/>
                    </a:cubicBezTo>
                    <a:lnTo>
                      <a:pt x="0" y="121361"/>
                    </a:lnTo>
                    <a:cubicBezTo>
                      <a:pt x="0" y="109226"/>
                      <a:pt x="8355" y="100883"/>
                      <a:pt x="20507" y="100883"/>
                    </a:cubicBezTo>
                    <a:close/>
                    <a:moveTo>
                      <a:pt x="182245" y="0"/>
                    </a:moveTo>
                    <a:lnTo>
                      <a:pt x="435238" y="0"/>
                    </a:lnTo>
                    <a:cubicBezTo>
                      <a:pt x="464108" y="0"/>
                      <a:pt x="486140" y="21996"/>
                      <a:pt x="486140" y="50817"/>
                    </a:cubicBezTo>
                    <a:lnTo>
                      <a:pt x="486140" y="273048"/>
                    </a:lnTo>
                    <a:cubicBezTo>
                      <a:pt x="486140" y="298077"/>
                      <a:pt x="468666" y="317797"/>
                      <a:pt x="445874" y="322348"/>
                    </a:cubicBezTo>
                    <a:lnTo>
                      <a:pt x="445874" y="364064"/>
                    </a:lnTo>
                    <a:cubicBezTo>
                      <a:pt x="445874" y="370132"/>
                      <a:pt x="441316" y="373924"/>
                      <a:pt x="435238" y="373924"/>
                    </a:cubicBezTo>
                    <a:lnTo>
                      <a:pt x="425361" y="373924"/>
                    </a:lnTo>
                    <a:lnTo>
                      <a:pt x="425361" y="404263"/>
                    </a:lnTo>
                    <a:cubicBezTo>
                      <a:pt x="425361" y="420949"/>
                      <a:pt x="413965" y="445220"/>
                      <a:pt x="385095" y="445220"/>
                    </a:cubicBezTo>
                    <a:lnTo>
                      <a:pt x="313680" y="445220"/>
                    </a:lnTo>
                    <a:lnTo>
                      <a:pt x="313680" y="455080"/>
                    </a:lnTo>
                    <a:cubicBezTo>
                      <a:pt x="313680" y="461148"/>
                      <a:pt x="309881" y="464940"/>
                      <a:pt x="303803" y="464940"/>
                    </a:cubicBezTo>
                    <a:lnTo>
                      <a:pt x="222511" y="464940"/>
                    </a:lnTo>
                    <a:cubicBezTo>
                      <a:pt x="216434" y="464940"/>
                      <a:pt x="212635" y="461148"/>
                      <a:pt x="212635" y="455080"/>
                    </a:cubicBezTo>
                    <a:lnTo>
                      <a:pt x="212635" y="414881"/>
                    </a:lnTo>
                    <a:cubicBezTo>
                      <a:pt x="212635" y="408813"/>
                      <a:pt x="216434" y="404263"/>
                      <a:pt x="222511" y="404263"/>
                    </a:cubicBezTo>
                    <a:lnTo>
                      <a:pt x="303803" y="404263"/>
                    </a:lnTo>
                    <a:cubicBezTo>
                      <a:pt x="309881" y="404263"/>
                      <a:pt x="313680" y="408813"/>
                      <a:pt x="313680" y="414881"/>
                    </a:cubicBezTo>
                    <a:lnTo>
                      <a:pt x="313680" y="424741"/>
                    </a:lnTo>
                    <a:lnTo>
                      <a:pt x="385095" y="424741"/>
                    </a:lnTo>
                    <a:cubicBezTo>
                      <a:pt x="404088" y="424741"/>
                      <a:pt x="404848" y="407297"/>
                      <a:pt x="404848" y="404263"/>
                    </a:cubicBezTo>
                    <a:lnTo>
                      <a:pt x="404848" y="373924"/>
                    </a:lnTo>
                    <a:lnTo>
                      <a:pt x="385095" y="373924"/>
                    </a:lnTo>
                    <a:cubicBezTo>
                      <a:pt x="379017" y="373924"/>
                      <a:pt x="374459" y="370132"/>
                      <a:pt x="374459" y="364064"/>
                    </a:cubicBezTo>
                    <a:lnTo>
                      <a:pt x="374459" y="242709"/>
                    </a:lnTo>
                    <a:cubicBezTo>
                      <a:pt x="374459" y="236642"/>
                      <a:pt x="379017" y="232849"/>
                      <a:pt x="385095" y="232849"/>
                    </a:cubicBezTo>
                    <a:lnTo>
                      <a:pt x="435238" y="232849"/>
                    </a:lnTo>
                    <a:cubicBezTo>
                      <a:pt x="441316" y="232849"/>
                      <a:pt x="445874" y="236642"/>
                      <a:pt x="445874" y="242709"/>
                    </a:cubicBezTo>
                    <a:lnTo>
                      <a:pt x="445874" y="301111"/>
                    </a:lnTo>
                    <a:cubicBezTo>
                      <a:pt x="458030" y="297319"/>
                      <a:pt x="465627" y="285942"/>
                      <a:pt x="465627" y="273048"/>
                    </a:cubicBezTo>
                    <a:lnTo>
                      <a:pt x="465627" y="50817"/>
                    </a:lnTo>
                    <a:cubicBezTo>
                      <a:pt x="465627" y="33373"/>
                      <a:pt x="452712" y="20479"/>
                      <a:pt x="435238" y="20479"/>
                    </a:cubicBezTo>
                    <a:lnTo>
                      <a:pt x="182245" y="20479"/>
                    </a:lnTo>
                    <a:cubicBezTo>
                      <a:pt x="164771" y="20479"/>
                      <a:pt x="151856" y="33373"/>
                      <a:pt x="151856" y="50817"/>
                    </a:cubicBezTo>
                    <a:lnTo>
                      <a:pt x="151856" y="273048"/>
                    </a:lnTo>
                    <a:cubicBezTo>
                      <a:pt x="151856" y="285942"/>
                      <a:pt x="160213" y="297319"/>
                      <a:pt x="172369" y="301111"/>
                    </a:cubicBezTo>
                    <a:lnTo>
                      <a:pt x="172369" y="242709"/>
                    </a:lnTo>
                    <a:cubicBezTo>
                      <a:pt x="172369" y="236642"/>
                      <a:pt x="176167" y="232849"/>
                      <a:pt x="182245" y="232849"/>
                    </a:cubicBezTo>
                    <a:lnTo>
                      <a:pt x="233148" y="232849"/>
                    </a:lnTo>
                    <a:cubicBezTo>
                      <a:pt x="239226" y="232849"/>
                      <a:pt x="243024" y="236642"/>
                      <a:pt x="243024" y="242709"/>
                    </a:cubicBezTo>
                    <a:lnTo>
                      <a:pt x="243024" y="364064"/>
                    </a:lnTo>
                    <a:cubicBezTo>
                      <a:pt x="243024" y="370132"/>
                      <a:pt x="239226" y="373924"/>
                      <a:pt x="233148" y="373924"/>
                    </a:cubicBezTo>
                    <a:lnTo>
                      <a:pt x="182245" y="373924"/>
                    </a:lnTo>
                    <a:cubicBezTo>
                      <a:pt x="176167" y="373924"/>
                      <a:pt x="172369" y="370132"/>
                      <a:pt x="172369" y="364064"/>
                    </a:cubicBezTo>
                    <a:lnTo>
                      <a:pt x="172369" y="322348"/>
                    </a:lnTo>
                    <a:cubicBezTo>
                      <a:pt x="148817" y="317797"/>
                      <a:pt x="131343" y="298077"/>
                      <a:pt x="131343" y="273048"/>
                    </a:cubicBezTo>
                    <a:lnTo>
                      <a:pt x="131343" y="50817"/>
                    </a:lnTo>
                    <a:cubicBezTo>
                      <a:pt x="131343" y="21996"/>
                      <a:pt x="154135" y="0"/>
                      <a:pt x="182245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 sz="2000" b="1">
                  <a:noFill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9" name="Text3">
                <a:extLst>
                  <a:ext uri="{FF2B5EF4-FFF2-40B4-BE49-F238E27FC236}">
                    <a16:creationId xmlns:a16="http://schemas.microsoft.com/office/drawing/2014/main" id="{DF0A012D-DFAF-91D3-E5FF-36B67D2EE287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5789627" y="4905375"/>
                <a:ext cx="2566430" cy="1228725"/>
              </a:xfrm>
              <a:prstGeom prst="rect">
                <a:avLst/>
              </a:prstGeom>
              <a:noFill/>
            </p:spPr>
            <p:txBody>
              <a:bodyPr wrap="square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更好地支持OneDrive等云服务，实现文件共享与协作</a:t>
                </a:r>
                <a:endParaRPr lang="en-US" dirty="0"/>
              </a:p>
            </p:txBody>
          </p:sp>
          <p:sp>
            <p:nvSpPr>
              <p:cNvPr id="50" name="Bullet3">
                <a:extLst>
                  <a:ext uri="{FF2B5EF4-FFF2-40B4-BE49-F238E27FC236}">
                    <a16:creationId xmlns:a16="http://schemas.microsoft.com/office/drawing/2014/main" id="{350AB454-D969-07B7-ABC8-627E10D9EF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89627" y="4071665"/>
                <a:ext cx="2566430" cy="7177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 anchorCtr="0">
                <a:normAutofit/>
              </a:bodyPr>
              <a:lstStyle/>
              <a:p>
                <a:pPr algn="ctr"/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</a:rPr>
                  <a:t>云服务支持增强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新增功能介绍</a:t>
            </a:r>
            <a:endParaRPr lang="en-US" dirty="0"/>
          </a:p>
        </p:txBody>
      </p:sp>
      <p:grpSp>
        <p:nvGrpSpPr>
          <p:cNvPr id="3" name="d8b7035b-df23-4722-b8c8-1004daaddab6.source.3.zh-Hans.pptx">
            <a:extLst>
              <a:ext uri="{FF2B5EF4-FFF2-40B4-BE49-F238E27FC236}">
                <a16:creationId xmlns:a16="http://schemas.microsoft.com/office/drawing/2014/main" id="{9F987493-E652-B8A9-6A2C-197FD4F310CC}"/>
              </a:ext>
            </a:extLst>
          </p:cNvPr>
          <p:cNvGrpSpPr/>
          <p:nvPr/>
        </p:nvGrpSpPr>
        <p:grpSpPr>
          <a:xfrm>
            <a:off x="1247706" y="1226801"/>
            <a:ext cx="9664550" cy="4404397"/>
            <a:chOff x="1247706" y="2289323"/>
            <a:chExt cx="9664550" cy="4404397"/>
          </a:xfrm>
        </p:grpSpPr>
        <p:sp>
          <p:nvSpPr>
            <p:cNvPr id="32" name="Title">
              <a:extLst>
                <a:ext uri="{FF2B5EF4-FFF2-40B4-BE49-F238E27FC236}">
                  <a16:creationId xmlns:a16="http://schemas.microsoft.com/office/drawing/2014/main" id="{D6C10587-F830-ED74-3242-FC009AA367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2234" y="2289323"/>
              <a:ext cx="8624444" cy="7080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normAutofit/>
            </a:bodyPr>
            <a:lstStyle/>
            <a:p>
              <a:pPr algn="ctr">
                <a:buSzPct val="25000"/>
              </a:pPr>
              <a:r>
                <a:rPr lang="zh-CN" altLang="en-US" sz="2400" b="1" dirty="0">
                  <a:solidFill>
                    <a:schemeClr val="tx1"/>
                  </a:solidFill>
                  <a:cs typeface="+mn-ea"/>
                  <a:sym typeface="+mn-lt"/>
                </a:rPr>
                <a:t>高效办公的新工具</a:t>
              </a:r>
              <a:endParaRPr lang="en-US" dirty="0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044D09D-7D3B-CDF7-A38E-93891CE81262}"/>
                </a:ext>
              </a:extLst>
            </p:cNvPr>
            <p:cNvGrpSpPr/>
            <p:nvPr/>
          </p:nvGrpSpPr>
          <p:grpSpPr>
            <a:xfrm>
              <a:off x="1247706" y="3279248"/>
              <a:ext cx="9664550" cy="3414472"/>
              <a:chOff x="639149" y="7906088"/>
              <a:chExt cx="10869913" cy="3840325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58483403-2BAF-6255-F14E-E63AA5223BE5}"/>
                  </a:ext>
                </a:extLst>
              </p:cNvPr>
              <p:cNvGrpSpPr/>
              <p:nvPr/>
            </p:nvGrpSpPr>
            <p:grpSpPr>
              <a:xfrm>
                <a:off x="639149" y="7906088"/>
                <a:ext cx="3341353" cy="3840325"/>
                <a:chOff x="639149" y="2178389"/>
                <a:chExt cx="3341353" cy="3840325"/>
              </a:xfrm>
            </p:grpSpPr>
            <p:sp>
              <p:nvSpPr>
                <p:cNvPr id="16" name="Picture1">
                  <a:extLst>
                    <a:ext uri="{FF2B5EF4-FFF2-40B4-BE49-F238E27FC236}">
                      <a16:creationId xmlns:a16="http://schemas.microsoft.com/office/drawing/2014/main" id="{91BD9EA5-F3CD-634B-1674-DB39574FCD8B}"/>
                    </a:ext>
                  </a:extLst>
                </p:cNvPr>
                <p:cNvSpPr/>
                <p:nvPr/>
              </p:nvSpPr>
              <p:spPr>
                <a:xfrm>
                  <a:off x="1552827" y="2178389"/>
                  <a:ext cx="2427675" cy="2427676"/>
                </a:xfrm>
                <a:prstGeom prst="ellipse">
                  <a:avLst/>
                </a:prstGeom>
                <a:blipFill>
                  <a:blip r:embed="rId2"/>
                  <a:stretch>
                    <a:fillRect t="-12499" b="-12499"/>
                  </a:stretch>
                </a:blipFill>
                <a:ln w="31750">
                  <a:solidFill>
                    <a:schemeClr val="accent1"/>
                  </a:solidFill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ComponentBackground1">
                  <a:extLst>
                    <a:ext uri="{FF2B5EF4-FFF2-40B4-BE49-F238E27FC236}">
                      <a16:creationId xmlns:a16="http://schemas.microsoft.com/office/drawing/2014/main" id="{F7B84413-9E17-64D0-524D-0A9B546EC5EA}"/>
                    </a:ext>
                  </a:extLst>
                </p:cNvPr>
                <p:cNvSpPr/>
                <p:nvPr/>
              </p:nvSpPr>
              <p:spPr>
                <a:xfrm>
                  <a:off x="900243" y="3810549"/>
                  <a:ext cx="3044381" cy="2208165"/>
                </a:xfrm>
                <a:prstGeom prst="roundRect">
                  <a:avLst>
                    <a:gd name="adj" fmla="val 7000"/>
                  </a:avLst>
                </a:prstGeom>
                <a:solidFill>
                  <a:schemeClr val="bg1"/>
                </a:solidFill>
                <a:ln w="317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8" name="Text1">
                  <a:extLst>
                    <a:ext uri="{FF2B5EF4-FFF2-40B4-BE49-F238E27FC236}">
                      <a16:creationId xmlns:a16="http://schemas.microsoft.com/office/drawing/2014/main" id="{40BDE610-CF5F-8C69-ED85-B5B184DD153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81975" y="4216402"/>
                  <a:ext cx="2752672" cy="1492445"/>
                </a:xfrm>
                <a:prstGeom prst="rect">
                  <a:avLst/>
                </a:prstGeom>
                <a:noFill/>
              </p:spPr>
              <p:txBody>
                <a:bodyPr wrap="square" rtlCol="0" anchor="t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400" dirty="0"/>
                    <a:t>全新界面，更现代、直观</a:t>
                  </a:r>
                  <a:endParaRPr lang="en-US" dirty="0"/>
                </a:p>
              </p:txBody>
            </p:sp>
            <p:sp>
              <p:nvSpPr>
                <p:cNvPr id="19" name="Bullet1">
                  <a:extLst>
                    <a:ext uri="{FF2B5EF4-FFF2-40B4-BE49-F238E27FC236}">
                      <a16:creationId xmlns:a16="http://schemas.microsoft.com/office/drawing/2014/main" id="{2D8876DB-4EBF-6E1A-2FA6-CEF4F4F21F1F}"/>
                    </a:ext>
                  </a:extLst>
                </p:cNvPr>
                <p:cNvSpPr/>
                <p:nvPr/>
              </p:nvSpPr>
              <p:spPr>
                <a:xfrm rot="21270489">
                  <a:off x="639149" y="3407937"/>
                  <a:ext cx="2682443" cy="695119"/>
                </a:xfrm>
                <a:prstGeom prst="roundRect">
                  <a:avLst/>
                </a:prstGeom>
                <a:solidFill>
                  <a:schemeClr val="accent1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2000" b="1" dirty="0">
                      <a:solidFill>
                        <a:srgbClr val="FFFFFF"/>
                      </a:solidFill>
                    </a:rPr>
                    <a:t>界面优化</a:t>
                  </a:r>
                  <a:endParaRPr lang="en-US" dirty="0"/>
                </a:p>
              </p:txBody>
            </p: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07AC1F3A-B1FC-208A-C9F8-25CD09F77787}"/>
                  </a:ext>
                </a:extLst>
              </p:cNvPr>
              <p:cNvGrpSpPr/>
              <p:nvPr/>
            </p:nvGrpSpPr>
            <p:grpSpPr>
              <a:xfrm>
                <a:off x="4401273" y="7906088"/>
                <a:ext cx="3343509" cy="3840325"/>
                <a:chOff x="4401273" y="2178389"/>
                <a:chExt cx="3343509" cy="3840325"/>
              </a:xfrm>
            </p:grpSpPr>
            <p:sp>
              <p:nvSpPr>
                <p:cNvPr id="12" name="Picture2">
                  <a:extLst>
                    <a:ext uri="{FF2B5EF4-FFF2-40B4-BE49-F238E27FC236}">
                      <a16:creationId xmlns:a16="http://schemas.microsoft.com/office/drawing/2014/main" id="{D0288BD3-4E90-78F5-1689-DC645DF21D97}"/>
                    </a:ext>
                  </a:extLst>
                </p:cNvPr>
                <p:cNvSpPr/>
                <p:nvPr/>
              </p:nvSpPr>
              <p:spPr>
                <a:xfrm>
                  <a:off x="5317107" y="2178389"/>
                  <a:ext cx="2427675" cy="2427676"/>
                </a:xfrm>
                <a:prstGeom prst="ellipse">
                  <a:avLst/>
                </a:prstGeom>
                <a:blipFill>
                  <a:blip r:embed="rId3"/>
                  <a:stretch>
                    <a:fillRect l="-25000" r="-25000"/>
                  </a:stretch>
                </a:blipFill>
                <a:ln w="31750">
                  <a:solidFill>
                    <a:schemeClr val="accent2"/>
                  </a:solidFill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ComponentBackground2">
                  <a:extLst>
                    <a:ext uri="{FF2B5EF4-FFF2-40B4-BE49-F238E27FC236}">
                      <a16:creationId xmlns:a16="http://schemas.microsoft.com/office/drawing/2014/main" id="{3D8A331E-E9FC-C9E9-4BD2-4BCE21025E1F}"/>
                    </a:ext>
                  </a:extLst>
                </p:cNvPr>
                <p:cNvSpPr/>
                <p:nvPr/>
              </p:nvSpPr>
              <p:spPr>
                <a:xfrm>
                  <a:off x="4664523" y="3810549"/>
                  <a:ext cx="3044381" cy="2208165"/>
                </a:xfrm>
                <a:prstGeom prst="roundRect">
                  <a:avLst>
                    <a:gd name="adj" fmla="val 7000"/>
                  </a:avLst>
                </a:prstGeom>
                <a:solidFill>
                  <a:schemeClr val="bg1"/>
                </a:solidFill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4" name="Text2">
                  <a:extLst>
                    <a:ext uri="{FF2B5EF4-FFF2-40B4-BE49-F238E27FC236}">
                      <a16:creationId xmlns:a16="http://schemas.microsoft.com/office/drawing/2014/main" id="{B6535FB9-3E1D-DC65-5DC1-E1663D8F0A4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19563" y="4216402"/>
                  <a:ext cx="2752672" cy="1492445"/>
                </a:xfrm>
                <a:prstGeom prst="rect">
                  <a:avLst/>
                </a:prstGeom>
                <a:noFill/>
              </p:spPr>
              <p:txBody>
                <a:bodyPr wrap="square" rtlCol="0" anchor="t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400" dirty="0"/>
                    <a:t>新增多项功能，提高工作效率</a:t>
                  </a:r>
                  <a:endParaRPr lang="en-US" dirty="0"/>
                </a:p>
              </p:txBody>
            </p:sp>
            <p:sp>
              <p:nvSpPr>
                <p:cNvPr id="15" name="Bullet2">
                  <a:extLst>
                    <a:ext uri="{FF2B5EF4-FFF2-40B4-BE49-F238E27FC236}">
                      <a16:creationId xmlns:a16="http://schemas.microsoft.com/office/drawing/2014/main" id="{E22B7D8D-A8EB-11A5-8E6C-93FBF5CCEDAB}"/>
                    </a:ext>
                  </a:extLst>
                </p:cNvPr>
                <p:cNvSpPr/>
                <p:nvPr/>
              </p:nvSpPr>
              <p:spPr>
                <a:xfrm rot="21270489">
                  <a:off x="4401273" y="3407937"/>
                  <a:ext cx="2682443" cy="695119"/>
                </a:xfrm>
                <a:prstGeom prst="roundRect">
                  <a:avLst/>
                </a:prstGeom>
                <a:solidFill>
                  <a:schemeClr val="accent2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2000" b="1" dirty="0">
                      <a:solidFill>
                        <a:srgbClr val="FFFFFF"/>
                      </a:solidFill>
                    </a:rPr>
                    <a:t>功能增强</a:t>
                  </a:r>
                  <a:endParaRPr lang="en-US" dirty="0"/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AB4FA638-FCCD-ADA3-D493-302D8BA2A36C}"/>
                  </a:ext>
                </a:extLst>
              </p:cNvPr>
              <p:cNvGrpSpPr/>
              <p:nvPr/>
            </p:nvGrpSpPr>
            <p:grpSpPr>
              <a:xfrm>
                <a:off x="8163397" y="7906088"/>
                <a:ext cx="3345665" cy="3840325"/>
                <a:chOff x="8163397" y="2178389"/>
                <a:chExt cx="3345665" cy="3840325"/>
              </a:xfrm>
            </p:grpSpPr>
            <p:sp>
              <p:nvSpPr>
                <p:cNvPr id="8" name="Picture3">
                  <a:extLst>
                    <a:ext uri="{FF2B5EF4-FFF2-40B4-BE49-F238E27FC236}">
                      <a16:creationId xmlns:a16="http://schemas.microsoft.com/office/drawing/2014/main" id="{D9922C37-AFA8-2A75-D293-8D6A9F3710C0}"/>
                    </a:ext>
                  </a:extLst>
                </p:cNvPr>
                <p:cNvSpPr/>
                <p:nvPr/>
              </p:nvSpPr>
              <p:spPr>
                <a:xfrm>
                  <a:off x="9081386" y="2178389"/>
                  <a:ext cx="2427676" cy="2427676"/>
                </a:xfrm>
                <a:prstGeom prst="ellipse">
                  <a:avLst/>
                </a:prstGeom>
                <a:blipFill>
                  <a:blip r:embed="rId4"/>
                  <a:stretch>
                    <a:fillRect l="-39215" r="-39215"/>
                  </a:stretch>
                </a:blipFill>
                <a:ln w="31750">
                  <a:solidFill>
                    <a:schemeClr val="accent3"/>
                  </a:solidFill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ComponentBackground3">
                  <a:extLst>
                    <a:ext uri="{FF2B5EF4-FFF2-40B4-BE49-F238E27FC236}">
                      <a16:creationId xmlns:a16="http://schemas.microsoft.com/office/drawing/2014/main" id="{8DE414C5-BD84-EC3E-E70F-2BDB2B6321DC}"/>
                    </a:ext>
                  </a:extLst>
                </p:cNvPr>
                <p:cNvSpPr/>
                <p:nvPr/>
              </p:nvSpPr>
              <p:spPr>
                <a:xfrm>
                  <a:off x="8423863" y="3810549"/>
                  <a:ext cx="3044381" cy="2208165"/>
                </a:xfrm>
                <a:prstGeom prst="roundRect">
                  <a:avLst>
                    <a:gd name="adj" fmla="val 7000"/>
                  </a:avLst>
                </a:prstGeom>
                <a:solidFill>
                  <a:schemeClr val="bg1"/>
                </a:solidFill>
                <a:ln w="317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0" name="Text3">
                  <a:extLst>
                    <a:ext uri="{FF2B5EF4-FFF2-40B4-BE49-F238E27FC236}">
                      <a16:creationId xmlns:a16="http://schemas.microsoft.com/office/drawing/2014/main" id="{0853E995-2F79-E8EB-B6CB-78BE5D0E845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591874" y="4216402"/>
                  <a:ext cx="2752672" cy="1492445"/>
                </a:xfrm>
                <a:prstGeom prst="rect">
                  <a:avLst/>
                </a:prstGeom>
                <a:noFill/>
              </p:spPr>
              <p:txBody>
                <a:bodyPr wrap="square" rtlCol="0" anchor="t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400" dirty="0"/>
                    <a:t>更好地集成OneDrive、Outlook等，便捷云端协作</a:t>
                  </a:r>
                  <a:endParaRPr lang="en-US" dirty="0"/>
                </a:p>
              </p:txBody>
            </p:sp>
            <p:sp>
              <p:nvSpPr>
                <p:cNvPr id="11" name="Bullet3">
                  <a:extLst>
                    <a:ext uri="{FF2B5EF4-FFF2-40B4-BE49-F238E27FC236}">
                      <a16:creationId xmlns:a16="http://schemas.microsoft.com/office/drawing/2014/main" id="{6B9848EB-4FD6-435C-329A-F64F25E31398}"/>
                    </a:ext>
                  </a:extLst>
                </p:cNvPr>
                <p:cNvSpPr/>
                <p:nvPr/>
              </p:nvSpPr>
              <p:spPr>
                <a:xfrm rot="21270489">
                  <a:off x="8163397" y="3407937"/>
                  <a:ext cx="2682443" cy="695119"/>
                </a:xfrm>
                <a:prstGeom prst="roundRect">
                  <a:avLst/>
                </a:prstGeom>
                <a:solidFill>
                  <a:schemeClr val="accent3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2000" b="1" dirty="0">
                      <a:solidFill>
                        <a:srgbClr val="FFFFFF"/>
                      </a:solidFill>
                    </a:rPr>
                    <a:t>云服务支持</a:t>
                  </a:r>
                  <a:endParaRPr lang="en-US" dirty="0"/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性能提升与稳定性增强</a:t>
            </a:r>
            <a:endParaRPr lang="en-US" dirty="0"/>
          </a:p>
        </p:txBody>
      </p:sp>
      <p:grpSp>
        <p:nvGrpSpPr>
          <p:cNvPr id="85" name="b094f28e-28e0-4fba-a3b4-38160391f064.source.3.zh-Hans.pptx">
            <a:extLst>
              <a:ext uri="{FF2B5EF4-FFF2-40B4-BE49-F238E27FC236}">
                <a16:creationId xmlns:a16="http://schemas.microsoft.com/office/drawing/2014/main" id="{46D29E86-BCB8-161B-00C9-B35308642513}"/>
              </a:ext>
            </a:extLst>
          </p:cNvPr>
          <p:cNvGrpSpPr/>
          <p:nvPr/>
        </p:nvGrpSpPr>
        <p:grpSpPr>
          <a:xfrm>
            <a:off x="673100" y="1130300"/>
            <a:ext cx="10845800" cy="4950164"/>
            <a:chOff x="673100" y="1130300"/>
            <a:chExt cx="10845800" cy="4950164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DAFDC658-B6B4-AED1-C7C3-894DDB5A980C}"/>
                </a:ext>
              </a:extLst>
            </p:cNvPr>
            <p:cNvGrpSpPr/>
            <p:nvPr/>
          </p:nvGrpSpPr>
          <p:grpSpPr>
            <a:xfrm>
              <a:off x="3763914" y="2897969"/>
              <a:ext cx="4613350" cy="2806704"/>
              <a:chOff x="3763914" y="2897969"/>
              <a:chExt cx="4613350" cy="2806704"/>
            </a:xfrm>
          </p:grpSpPr>
          <p:sp>
            <p:nvSpPr>
              <p:cNvPr id="62" name="ïšļïḍê">
                <a:extLst>
                  <a:ext uri="{FF2B5EF4-FFF2-40B4-BE49-F238E27FC236}">
                    <a16:creationId xmlns:a16="http://schemas.microsoft.com/office/drawing/2014/main" id="{8B81DB91-582B-4554-3E5F-3A7EA7865BF0}"/>
                  </a:ext>
                </a:extLst>
              </p:cNvPr>
              <p:cNvSpPr/>
              <p:nvPr/>
            </p:nvSpPr>
            <p:spPr>
              <a:xfrm>
                <a:off x="3763914" y="2897969"/>
                <a:ext cx="231431" cy="231431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3" name="îS1ïḍe">
                <a:extLst>
                  <a:ext uri="{FF2B5EF4-FFF2-40B4-BE49-F238E27FC236}">
                    <a16:creationId xmlns:a16="http://schemas.microsoft.com/office/drawing/2014/main" id="{CDAB5FF0-4F37-4B13-2206-B0BF54260B41}"/>
                  </a:ext>
                </a:extLst>
              </p:cNvPr>
              <p:cNvSpPr/>
              <p:nvPr/>
            </p:nvSpPr>
            <p:spPr>
              <a:xfrm>
                <a:off x="4547493" y="2897969"/>
                <a:ext cx="231431" cy="231431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4" name="ïś1ïďè">
                <a:extLst>
                  <a:ext uri="{FF2B5EF4-FFF2-40B4-BE49-F238E27FC236}">
                    <a16:creationId xmlns:a16="http://schemas.microsoft.com/office/drawing/2014/main" id="{F22D34B6-73B1-0054-94B5-BFCB11FB7D8D}"/>
                  </a:ext>
                </a:extLst>
              </p:cNvPr>
              <p:cNvSpPr/>
              <p:nvPr/>
            </p:nvSpPr>
            <p:spPr>
              <a:xfrm>
                <a:off x="3863062" y="2977621"/>
                <a:ext cx="826288" cy="72126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5" name="iŝḻídé">
                <a:extLst>
                  <a:ext uri="{FF2B5EF4-FFF2-40B4-BE49-F238E27FC236}">
                    <a16:creationId xmlns:a16="http://schemas.microsoft.com/office/drawing/2014/main" id="{C1DC0E41-B6FC-5A13-CCC3-1F96F8B93ABE}"/>
                  </a:ext>
                </a:extLst>
              </p:cNvPr>
              <p:cNvSpPr/>
              <p:nvPr/>
            </p:nvSpPr>
            <p:spPr>
              <a:xfrm>
                <a:off x="3763914" y="5473242"/>
                <a:ext cx="231431" cy="231431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6" name="íṧļîďê">
                <a:extLst>
                  <a:ext uri="{FF2B5EF4-FFF2-40B4-BE49-F238E27FC236}">
                    <a16:creationId xmlns:a16="http://schemas.microsoft.com/office/drawing/2014/main" id="{E9EAC940-FF13-AB06-1C56-A0B101349947}"/>
                  </a:ext>
                </a:extLst>
              </p:cNvPr>
              <p:cNvSpPr/>
              <p:nvPr/>
            </p:nvSpPr>
            <p:spPr>
              <a:xfrm>
                <a:off x="4547493" y="5473242"/>
                <a:ext cx="231431" cy="231431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7" name="íṡḷíḍe">
                <a:extLst>
                  <a:ext uri="{FF2B5EF4-FFF2-40B4-BE49-F238E27FC236}">
                    <a16:creationId xmlns:a16="http://schemas.microsoft.com/office/drawing/2014/main" id="{E896FD94-46A2-4409-80A2-05C99BBA03EE}"/>
                  </a:ext>
                </a:extLst>
              </p:cNvPr>
              <p:cNvSpPr/>
              <p:nvPr/>
            </p:nvSpPr>
            <p:spPr>
              <a:xfrm>
                <a:off x="3863062" y="5552894"/>
                <a:ext cx="826288" cy="72126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8" name="íşḻiďê">
                <a:extLst>
                  <a:ext uri="{FF2B5EF4-FFF2-40B4-BE49-F238E27FC236}">
                    <a16:creationId xmlns:a16="http://schemas.microsoft.com/office/drawing/2014/main" id="{C66EEC7E-8119-ECC1-44DD-59D58B135C25}"/>
                  </a:ext>
                </a:extLst>
              </p:cNvPr>
              <p:cNvSpPr/>
              <p:nvPr/>
            </p:nvSpPr>
            <p:spPr>
              <a:xfrm>
                <a:off x="7362254" y="2897969"/>
                <a:ext cx="231431" cy="231431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9" name="ï$lïḋé">
                <a:extLst>
                  <a:ext uri="{FF2B5EF4-FFF2-40B4-BE49-F238E27FC236}">
                    <a16:creationId xmlns:a16="http://schemas.microsoft.com/office/drawing/2014/main" id="{C61DC485-854A-3609-526D-9FDD2DAE3F5B}"/>
                  </a:ext>
                </a:extLst>
              </p:cNvPr>
              <p:cNvSpPr/>
              <p:nvPr/>
            </p:nvSpPr>
            <p:spPr>
              <a:xfrm>
                <a:off x="8145833" y="2897969"/>
                <a:ext cx="231431" cy="231431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0" name="iš1ide">
                <a:extLst>
                  <a:ext uri="{FF2B5EF4-FFF2-40B4-BE49-F238E27FC236}">
                    <a16:creationId xmlns:a16="http://schemas.microsoft.com/office/drawing/2014/main" id="{9E45EA0D-A2DD-6905-5010-281D607A4E30}"/>
                  </a:ext>
                </a:extLst>
              </p:cNvPr>
              <p:cNvSpPr/>
              <p:nvPr/>
            </p:nvSpPr>
            <p:spPr>
              <a:xfrm>
                <a:off x="7461402" y="2977621"/>
                <a:ext cx="826288" cy="72126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1" name="iSḷîďé">
                <a:extLst>
                  <a:ext uri="{FF2B5EF4-FFF2-40B4-BE49-F238E27FC236}">
                    <a16:creationId xmlns:a16="http://schemas.microsoft.com/office/drawing/2014/main" id="{68896EBB-BF56-3D5E-4B2F-0A6E6BB51D65}"/>
                  </a:ext>
                </a:extLst>
              </p:cNvPr>
              <p:cNvSpPr/>
              <p:nvPr/>
            </p:nvSpPr>
            <p:spPr>
              <a:xfrm>
                <a:off x="7362254" y="5473242"/>
                <a:ext cx="231431" cy="231431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2" name="îś1ïḋè">
                <a:extLst>
                  <a:ext uri="{FF2B5EF4-FFF2-40B4-BE49-F238E27FC236}">
                    <a16:creationId xmlns:a16="http://schemas.microsoft.com/office/drawing/2014/main" id="{2F132D19-524F-6123-A48B-B597BD8D600B}"/>
                  </a:ext>
                </a:extLst>
              </p:cNvPr>
              <p:cNvSpPr/>
              <p:nvPr/>
            </p:nvSpPr>
            <p:spPr>
              <a:xfrm>
                <a:off x="8145833" y="5473242"/>
                <a:ext cx="231431" cy="231431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3" name="iṧ1ïďé">
                <a:extLst>
                  <a:ext uri="{FF2B5EF4-FFF2-40B4-BE49-F238E27FC236}">
                    <a16:creationId xmlns:a16="http://schemas.microsoft.com/office/drawing/2014/main" id="{046C4214-520F-A434-70B3-F3A5F9470922}"/>
                  </a:ext>
                </a:extLst>
              </p:cNvPr>
              <p:cNvSpPr/>
              <p:nvPr/>
            </p:nvSpPr>
            <p:spPr>
              <a:xfrm>
                <a:off x="7461402" y="5552894"/>
                <a:ext cx="826288" cy="72126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41" name="Title">
              <a:extLst>
                <a:ext uri="{FF2B5EF4-FFF2-40B4-BE49-F238E27FC236}">
                  <a16:creationId xmlns:a16="http://schemas.microsoft.com/office/drawing/2014/main" id="{496155FF-C7A0-15BF-E557-E62DA32853C2}"/>
                </a:ext>
              </a:extLst>
            </p:cNvPr>
            <p:cNvSpPr txBox="1"/>
            <p:nvPr/>
          </p:nvSpPr>
          <p:spPr>
            <a:xfrm>
              <a:off x="673100" y="1130300"/>
              <a:ext cx="10845800" cy="1107745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速度与响应性的提升</a:t>
              </a:r>
              <a:endParaRPr lang="en-US" dirty="0"/>
            </a:p>
          </p:txBody>
        </p: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823645A4-BAE6-485C-74E1-2FF401E709BB}"/>
                </a:ext>
              </a:extLst>
            </p:cNvPr>
            <p:cNvGrpSpPr/>
            <p:nvPr/>
          </p:nvGrpSpPr>
          <p:grpSpPr>
            <a:xfrm>
              <a:off x="1042648" y="2486167"/>
              <a:ext cx="2984932" cy="3594297"/>
              <a:chOff x="1042648" y="2486167"/>
              <a:chExt cx="2984932" cy="3594297"/>
            </a:xfrm>
          </p:grpSpPr>
          <p:sp>
            <p:nvSpPr>
              <p:cNvPr id="58" name="ComponentBackground1">
                <a:extLst>
                  <a:ext uri="{FF2B5EF4-FFF2-40B4-BE49-F238E27FC236}">
                    <a16:creationId xmlns:a16="http://schemas.microsoft.com/office/drawing/2014/main" id="{A9CC3EE0-B76D-D09E-618F-C918ADF5E013}"/>
                  </a:ext>
                </a:extLst>
              </p:cNvPr>
              <p:cNvSpPr/>
              <p:nvPr/>
            </p:nvSpPr>
            <p:spPr>
              <a:xfrm>
                <a:off x="1042648" y="2486167"/>
                <a:ext cx="2984932" cy="3594297"/>
              </a:xfrm>
              <a:prstGeom prst="roundRect">
                <a:avLst>
                  <a:gd name="adj" fmla="val 12255"/>
                </a:avLst>
              </a:prstGeom>
              <a:solidFill>
                <a:schemeClr val="tx2">
                  <a:alpha val="1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endPara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9" name="Number1">
                <a:extLst>
                  <a:ext uri="{FF2B5EF4-FFF2-40B4-BE49-F238E27FC236}">
                    <a16:creationId xmlns:a16="http://schemas.microsoft.com/office/drawing/2014/main" id="{0C9C94B3-1D5E-2B9A-642A-BCFC56CFEDD0}"/>
                  </a:ext>
                </a:extLst>
              </p:cNvPr>
              <p:cNvSpPr/>
              <p:nvPr/>
            </p:nvSpPr>
            <p:spPr>
              <a:xfrm>
                <a:off x="1047123" y="4577782"/>
                <a:ext cx="2975982" cy="57042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zh-CN" sz="2000" b="1" dirty="0"/>
                  <a:t>1</a:t>
                </a:r>
              </a:p>
            </p:txBody>
          </p:sp>
          <p:sp>
            <p:nvSpPr>
              <p:cNvPr id="60" name="Text1">
                <a:extLst>
                  <a:ext uri="{FF2B5EF4-FFF2-40B4-BE49-F238E27FC236}">
                    <a16:creationId xmlns:a16="http://schemas.microsoft.com/office/drawing/2014/main" id="{319F3335-CF62-6668-8DB5-5C43954B94D9}"/>
                  </a:ext>
                </a:extLst>
              </p:cNvPr>
              <p:cNvSpPr txBox="1"/>
              <p:nvPr/>
            </p:nvSpPr>
            <p:spPr>
              <a:xfrm>
                <a:off x="1154232" y="3789323"/>
                <a:ext cx="2761765" cy="764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2016版Office应用更快启动，提升用户体验。</a:t>
                </a:r>
                <a:endParaRPr lang="en-US" dirty="0"/>
              </a:p>
            </p:txBody>
          </p:sp>
          <p:sp>
            <p:nvSpPr>
              <p:cNvPr id="61" name="Bullet1">
                <a:extLst>
                  <a:ext uri="{FF2B5EF4-FFF2-40B4-BE49-F238E27FC236}">
                    <a16:creationId xmlns:a16="http://schemas.microsoft.com/office/drawing/2014/main" id="{AF54747C-FA32-4DE5-85F6-AB7910C4A284}"/>
                  </a:ext>
                </a:extLst>
              </p:cNvPr>
              <p:cNvSpPr/>
              <p:nvPr/>
            </p:nvSpPr>
            <p:spPr>
              <a:xfrm>
                <a:off x="1154232" y="3250635"/>
                <a:ext cx="2761765" cy="538688"/>
              </a:xfrm>
              <a:prstGeom prst="rect">
                <a:avLst/>
              </a:prstGeom>
              <a:ln w="19050">
                <a:noFill/>
              </a:ln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/>
                <a:r>
                  <a:rPr lang="zh-CN" altLang="en-US" b="1" dirty="0"/>
                  <a:t>启动速度加快</a:t>
                </a:r>
                <a:endParaRPr lang="en-US" dirty="0"/>
              </a:p>
            </p:txBody>
          </p: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0E2A3C91-1E97-598E-79F5-743CC32DD5A2}"/>
                </a:ext>
              </a:extLst>
            </p:cNvPr>
            <p:cNvGrpSpPr/>
            <p:nvPr/>
          </p:nvGrpSpPr>
          <p:grpSpPr>
            <a:xfrm>
              <a:off x="4606698" y="2486167"/>
              <a:ext cx="2984932" cy="3594297"/>
              <a:chOff x="4606698" y="2486167"/>
              <a:chExt cx="2984932" cy="3594297"/>
            </a:xfrm>
          </p:grpSpPr>
          <p:sp>
            <p:nvSpPr>
              <p:cNvPr id="54" name="ComponentBackground2">
                <a:extLst>
                  <a:ext uri="{FF2B5EF4-FFF2-40B4-BE49-F238E27FC236}">
                    <a16:creationId xmlns:a16="http://schemas.microsoft.com/office/drawing/2014/main" id="{0B462D20-86F3-CD9F-01C0-6BC3C6C792BB}"/>
                  </a:ext>
                </a:extLst>
              </p:cNvPr>
              <p:cNvSpPr/>
              <p:nvPr/>
            </p:nvSpPr>
            <p:spPr>
              <a:xfrm>
                <a:off x="4606698" y="2486167"/>
                <a:ext cx="2984932" cy="3594297"/>
              </a:xfrm>
              <a:prstGeom prst="roundRect">
                <a:avLst>
                  <a:gd name="adj" fmla="val 12255"/>
                </a:avLst>
              </a:prstGeom>
              <a:solidFill>
                <a:schemeClr val="tx2">
                  <a:alpha val="1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endPara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5" name="Number2">
                <a:extLst>
                  <a:ext uri="{FF2B5EF4-FFF2-40B4-BE49-F238E27FC236}">
                    <a16:creationId xmlns:a16="http://schemas.microsoft.com/office/drawing/2014/main" id="{FD57ACED-61F8-E721-7857-4DA7700A1E46}"/>
                  </a:ext>
                </a:extLst>
              </p:cNvPr>
              <p:cNvSpPr/>
              <p:nvPr/>
            </p:nvSpPr>
            <p:spPr>
              <a:xfrm>
                <a:off x="4611173" y="4577782"/>
                <a:ext cx="2975982" cy="570423"/>
              </a:xfrm>
              <a:prstGeom prst="rect">
                <a:avLst/>
              </a:prstGeom>
              <a:solidFill>
                <a:schemeClr val="tx2">
                  <a:alpha val="7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zh-CN" sz="2000" b="1"/>
                  <a:t>2</a:t>
                </a:r>
              </a:p>
            </p:txBody>
          </p:sp>
          <p:sp>
            <p:nvSpPr>
              <p:cNvPr id="56" name="Text2">
                <a:extLst>
                  <a:ext uri="{FF2B5EF4-FFF2-40B4-BE49-F238E27FC236}">
                    <a16:creationId xmlns:a16="http://schemas.microsoft.com/office/drawing/2014/main" id="{EC3074F2-58C4-74A0-CCDA-BCDBEECF7A5D}"/>
                  </a:ext>
                </a:extLst>
              </p:cNvPr>
              <p:cNvSpPr txBox="1"/>
              <p:nvPr/>
            </p:nvSpPr>
            <p:spPr>
              <a:xfrm>
                <a:off x="4718282" y="3789323"/>
                <a:ext cx="2761765" cy="764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Office 2016更好地支持多任务处理，提高工作效率。</a:t>
                </a:r>
                <a:endParaRPr lang="en-US" dirty="0"/>
              </a:p>
            </p:txBody>
          </p:sp>
          <p:sp>
            <p:nvSpPr>
              <p:cNvPr id="57" name="Bullet2">
                <a:extLst>
                  <a:ext uri="{FF2B5EF4-FFF2-40B4-BE49-F238E27FC236}">
                    <a16:creationId xmlns:a16="http://schemas.microsoft.com/office/drawing/2014/main" id="{43D46A2A-C109-A012-6667-B80D3F2E1F70}"/>
                  </a:ext>
                </a:extLst>
              </p:cNvPr>
              <p:cNvSpPr/>
              <p:nvPr/>
            </p:nvSpPr>
            <p:spPr>
              <a:xfrm>
                <a:off x="4718282" y="3250635"/>
                <a:ext cx="2761765" cy="538688"/>
              </a:xfrm>
              <a:prstGeom prst="rect">
                <a:avLst/>
              </a:prstGeom>
              <a:ln w="19050">
                <a:noFill/>
              </a:ln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/>
                <a:r>
                  <a:rPr lang="zh-CN" altLang="en-US" b="1" dirty="0"/>
                  <a:t>更高的多任务处理能力</a:t>
                </a:r>
                <a:endParaRPr lang="en-US" dirty="0"/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D0E08B01-1C97-E0FA-51EC-5AF2C4BA4890}"/>
                </a:ext>
              </a:extLst>
            </p:cNvPr>
            <p:cNvGrpSpPr/>
            <p:nvPr/>
          </p:nvGrpSpPr>
          <p:grpSpPr>
            <a:xfrm>
              <a:off x="8205038" y="2486167"/>
              <a:ext cx="2984932" cy="3594297"/>
              <a:chOff x="8205038" y="2486167"/>
              <a:chExt cx="2984932" cy="3594297"/>
            </a:xfrm>
          </p:grpSpPr>
          <p:sp>
            <p:nvSpPr>
              <p:cNvPr id="50" name="ComponentBackground3">
                <a:extLst>
                  <a:ext uri="{FF2B5EF4-FFF2-40B4-BE49-F238E27FC236}">
                    <a16:creationId xmlns:a16="http://schemas.microsoft.com/office/drawing/2014/main" id="{39171B5E-CD55-F776-FD9F-F1ED53DAAB1A}"/>
                  </a:ext>
                </a:extLst>
              </p:cNvPr>
              <p:cNvSpPr/>
              <p:nvPr/>
            </p:nvSpPr>
            <p:spPr>
              <a:xfrm>
                <a:off x="8205038" y="2486167"/>
                <a:ext cx="2984932" cy="3594297"/>
              </a:xfrm>
              <a:prstGeom prst="roundRect">
                <a:avLst>
                  <a:gd name="adj" fmla="val 12255"/>
                </a:avLst>
              </a:prstGeom>
              <a:solidFill>
                <a:schemeClr val="tx2">
                  <a:alpha val="1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endPara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1" name="Number3">
                <a:extLst>
                  <a:ext uri="{FF2B5EF4-FFF2-40B4-BE49-F238E27FC236}">
                    <a16:creationId xmlns:a16="http://schemas.microsoft.com/office/drawing/2014/main" id="{14CE4FEE-664B-B094-6295-10655E5EC390}"/>
                  </a:ext>
                </a:extLst>
              </p:cNvPr>
              <p:cNvSpPr/>
              <p:nvPr/>
            </p:nvSpPr>
            <p:spPr>
              <a:xfrm>
                <a:off x="8209513" y="4577782"/>
                <a:ext cx="2975982" cy="57042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zh-CN" sz="2000" b="1" dirty="0"/>
                  <a:t>3</a:t>
                </a:r>
              </a:p>
            </p:txBody>
          </p:sp>
          <p:sp>
            <p:nvSpPr>
              <p:cNvPr id="52" name="Text3">
                <a:extLst>
                  <a:ext uri="{FF2B5EF4-FFF2-40B4-BE49-F238E27FC236}">
                    <a16:creationId xmlns:a16="http://schemas.microsoft.com/office/drawing/2014/main" id="{A6423D67-65A0-E18B-C56C-2E2EE57EF0E3}"/>
                  </a:ext>
                </a:extLst>
              </p:cNvPr>
              <p:cNvSpPr txBox="1"/>
              <p:nvPr/>
            </p:nvSpPr>
            <p:spPr>
              <a:xfrm>
                <a:off x="8316622" y="3789323"/>
                <a:ext cx="2761765" cy="764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Office 2016的云存储更稳定，数据同步更顺畅。</a:t>
                </a:r>
                <a:endParaRPr lang="en-US" dirty="0"/>
              </a:p>
            </p:txBody>
          </p:sp>
          <p:sp>
            <p:nvSpPr>
              <p:cNvPr id="53" name="Bullet3">
                <a:extLst>
                  <a:ext uri="{FF2B5EF4-FFF2-40B4-BE49-F238E27FC236}">
                    <a16:creationId xmlns:a16="http://schemas.microsoft.com/office/drawing/2014/main" id="{4415EE1D-30C9-417E-2F75-73EB3138E97B}"/>
                  </a:ext>
                </a:extLst>
              </p:cNvPr>
              <p:cNvSpPr/>
              <p:nvPr/>
            </p:nvSpPr>
            <p:spPr>
              <a:xfrm>
                <a:off x="8316622" y="3250635"/>
                <a:ext cx="2761765" cy="538688"/>
              </a:xfrm>
              <a:prstGeom prst="rect">
                <a:avLst/>
              </a:prstGeom>
              <a:ln w="19050">
                <a:noFill/>
              </a:ln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/>
                <a:r>
                  <a:rPr lang="zh-CN" altLang="en-US" b="1" dirty="0"/>
                  <a:t>更稳定的云存储功能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更好的云服务支持</a:t>
            </a:r>
            <a:endParaRPr lang="en-US" dirty="0"/>
          </a:p>
        </p:txBody>
      </p:sp>
      <p:grpSp>
        <p:nvGrpSpPr>
          <p:cNvPr id="46" name="9aa83734-10bd-438c-8e21-c5921557f7e0.source.6.zh-Hans.pptx">
            <a:extLst>
              <a:ext uri="{FF2B5EF4-FFF2-40B4-BE49-F238E27FC236}">
                <a16:creationId xmlns:a16="http://schemas.microsoft.com/office/drawing/2014/main" id="{FD6858DB-ADE8-09A1-8B02-F83622A20B7C}"/>
              </a:ext>
            </a:extLst>
          </p:cNvPr>
          <p:cNvGrpSpPr/>
          <p:nvPr/>
        </p:nvGrpSpPr>
        <p:grpSpPr>
          <a:xfrm>
            <a:off x="660399" y="1130300"/>
            <a:ext cx="10858501" cy="4891346"/>
            <a:chOff x="660399" y="1130300"/>
            <a:chExt cx="10858501" cy="4891346"/>
          </a:xfrm>
        </p:grpSpPr>
        <p:sp>
          <p:nvSpPr>
            <p:cNvPr id="3" name="PictureMisc">
              <a:extLst>
                <a:ext uri="{FF2B5EF4-FFF2-40B4-BE49-F238E27FC236}">
                  <a16:creationId xmlns:a16="http://schemas.microsoft.com/office/drawing/2014/main" id="{2A4E8C5E-D03A-45BE-B8BA-94913AD1E784}"/>
                </a:ext>
              </a:extLst>
            </p:cNvPr>
            <p:cNvSpPr/>
            <p:nvPr/>
          </p:nvSpPr>
          <p:spPr>
            <a:xfrm>
              <a:off x="5149673" y="3042859"/>
              <a:ext cx="1892654" cy="1892654"/>
            </a:xfrm>
            <a:prstGeom prst="ellipse">
              <a:avLst/>
            </a:prstGeom>
            <a:blipFill>
              <a:blip r:embed="rId2"/>
              <a:stretch>
                <a:fillRect l="-25647" t="1079" r="-28932" b="-1079"/>
              </a:stretch>
            </a:blip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0" name="Title">
              <a:extLst>
                <a:ext uri="{FF2B5EF4-FFF2-40B4-BE49-F238E27FC236}">
                  <a16:creationId xmlns:a16="http://schemas.microsoft.com/office/drawing/2014/main" id="{9A6C7107-5D67-A9FC-370B-11124E4BDC8E}"/>
                </a:ext>
              </a:extLst>
            </p:cNvPr>
            <p:cNvSpPr txBox="1"/>
            <p:nvPr/>
          </p:nvSpPr>
          <p:spPr>
            <a:xfrm>
              <a:off x="660399" y="1130300"/>
              <a:ext cx="10858500" cy="777988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OneDrive与Office 365整合</a:t>
              </a:r>
              <a:endParaRPr lang="en-US" dirty="0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35227B6E-A129-CBBC-5AD5-E84A6E66E9DC}"/>
                </a:ext>
              </a:extLst>
            </p:cNvPr>
            <p:cNvGrpSpPr/>
            <p:nvPr/>
          </p:nvGrpSpPr>
          <p:grpSpPr>
            <a:xfrm>
              <a:off x="1684998" y="1908289"/>
              <a:ext cx="4143956" cy="1110719"/>
              <a:chOff x="1684998" y="1908289"/>
              <a:chExt cx="4143956" cy="1110719"/>
            </a:xfrm>
          </p:grpSpPr>
          <p:sp>
            <p:nvSpPr>
              <p:cNvPr id="4" name="IconBackground1">
                <a:extLst>
                  <a:ext uri="{FF2B5EF4-FFF2-40B4-BE49-F238E27FC236}">
                    <a16:creationId xmlns:a16="http://schemas.microsoft.com/office/drawing/2014/main" id="{4A01E96E-C5A5-4CA3-8AB0-B44128003E93}"/>
                  </a:ext>
                </a:extLst>
              </p:cNvPr>
              <p:cNvSpPr/>
              <p:nvPr/>
            </p:nvSpPr>
            <p:spPr>
              <a:xfrm>
                <a:off x="5256014" y="2422024"/>
                <a:ext cx="572940" cy="5729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</a:path>
                </a:pathLst>
              </a:custGeom>
              <a:solidFill>
                <a:schemeClr val="tx2">
                  <a:alpha val="70000"/>
                </a:schemeClr>
              </a:solidFill>
              <a:ln w="19050" cap="flat">
                <a:solidFill>
                  <a:srgbClr val="FFFFFF"/>
                </a:solidFill>
                <a:miter lim="4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" name="Icon1">
                <a:extLst>
                  <a:ext uri="{FF2B5EF4-FFF2-40B4-BE49-F238E27FC236}">
                    <a16:creationId xmlns:a16="http://schemas.microsoft.com/office/drawing/2014/main" id="{5639FFBA-63B8-4764-882A-3BEC199A8C89}"/>
                  </a:ext>
                </a:extLst>
              </p:cNvPr>
              <p:cNvSpPr/>
              <p:nvPr/>
            </p:nvSpPr>
            <p:spPr>
              <a:xfrm>
                <a:off x="5415055" y="2581258"/>
                <a:ext cx="254854" cy="254476"/>
              </a:xfrm>
              <a:custGeom>
                <a:avLst/>
                <a:gdLst>
                  <a:gd name="connsiteX0" fmla="*/ 466314 w 607558"/>
                  <a:gd name="connsiteY0" fmla="*/ 404481 h 606657"/>
                  <a:gd name="connsiteX1" fmla="*/ 502002 w 607558"/>
                  <a:gd name="connsiteY1" fmla="*/ 440989 h 606657"/>
                  <a:gd name="connsiteX2" fmla="*/ 510190 w 607558"/>
                  <a:gd name="connsiteY2" fmla="*/ 450849 h 606657"/>
                  <a:gd name="connsiteX3" fmla="*/ 527900 w 607558"/>
                  <a:gd name="connsiteY3" fmla="*/ 472967 h 606657"/>
                  <a:gd name="connsiteX4" fmla="*/ 506274 w 607558"/>
                  <a:gd name="connsiteY4" fmla="*/ 495440 h 606657"/>
                  <a:gd name="connsiteX5" fmla="*/ 477260 w 607558"/>
                  <a:gd name="connsiteY5" fmla="*/ 495440 h 606657"/>
                  <a:gd name="connsiteX6" fmla="*/ 477171 w 607558"/>
                  <a:gd name="connsiteY6" fmla="*/ 495440 h 606657"/>
                  <a:gd name="connsiteX7" fmla="*/ 475658 w 607558"/>
                  <a:gd name="connsiteY7" fmla="*/ 495440 h 606657"/>
                  <a:gd name="connsiteX8" fmla="*/ 405083 w 607558"/>
                  <a:gd name="connsiteY8" fmla="*/ 495440 h 606657"/>
                  <a:gd name="connsiteX9" fmla="*/ 381053 w 607558"/>
                  <a:gd name="connsiteY9" fmla="*/ 470480 h 606657"/>
                  <a:gd name="connsiteX10" fmla="*/ 394937 w 607558"/>
                  <a:gd name="connsiteY10" fmla="*/ 448006 h 606657"/>
                  <a:gd name="connsiteX11" fmla="*/ 400366 w 607558"/>
                  <a:gd name="connsiteY11" fmla="*/ 440989 h 606657"/>
                  <a:gd name="connsiteX12" fmla="*/ 423594 w 607558"/>
                  <a:gd name="connsiteY12" fmla="*/ 427132 h 606657"/>
                  <a:gd name="connsiteX13" fmla="*/ 435520 w 607558"/>
                  <a:gd name="connsiteY13" fmla="*/ 422602 h 606657"/>
                  <a:gd name="connsiteX14" fmla="*/ 466314 w 607558"/>
                  <a:gd name="connsiteY14" fmla="*/ 404481 h 606657"/>
                  <a:gd name="connsiteX15" fmla="*/ 466302 w 607558"/>
                  <a:gd name="connsiteY15" fmla="*/ 384308 h 606657"/>
                  <a:gd name="connsiteX16" fmla="*/ 423762 w 607558"/>
                  <a:gd name="connsiteY16" fmla="*/ 404301 h 606657"/>
                  <a:gd name="connsiteX17" fmla="*/ 419669 w 607558"/>
                  <a:gd name="connsiteY17" fmla="*/ 406079 h 606657"/>
                  <a:gd name="connsiteX18" fmla="*/ 381846 w 607558"/>
                  <a:gd name="connsiteY18" fmla="*/ 432204 h 606657"/>
                  <a:gd name="connsiteX19" fmla="*/ 360843 w 607558"/>
                  <a:gd name="connsiteY19" fmla="*/ 470503 h 606657"/>
                  <a:gd name="connsiteX20" fmla="*/ 405073 w 607558"/>
                  <a:gd name="connsiteY20" fmla="*/ 515733 h 606657"/>
                  <a:gd name="connsiteX21" fmla="*/ 506261 w 607558"/>
                  <a:gd name="connsiteY21" fmla="*/ 515733 h 606657"/>
                  <a:gd name="connsiteX22" fmla="*/ 548178 w 607558"/>
                  <a:gd name="connsiteY22" fmla="*/ 472991 h 606657"/>
                  <a:gd name="connsiteX23" fmla="*/ 523971 w 607558"/>
                  <a:gd name="connsiteY23" fmla="*/ 434248 h 606657"/>
                  <a:gd name="connsiteX24" fmla="*/ 521212 w 607558"/>
                  <a:gd name="connsiteY24" fmla="*/ 430693 h 606657"/>
                  <a:gd name="connsiteX25" fmla="*/ 466302 w 607558"/>
                  <a:gd name="connsiteY25" fmla="*/ 384308 h 606657"/>
                  <a:gd name="connsiteX26" fmla="*/ 439141 w 607558"/>
                  <a:gd name="connsiteY26" fmla="*/ 304254 h 606657"/>
                  <a:gd name="connsiteX27" fmla="*/ 475469 w 607558"/>
                  <a:gd name="connsiteY27" fmla="*/ 304599 h 606657"/>
                  <a:gd name="connsiteX28" fmla="*/ 606292 w 607558"/>
                  <a:gd name="connsiteY28" fmla="*/ 435225 h 606657"/>
                  <a:gd name="connsiteX29" fmla="*/ 435955 w 607558"/>
                  <a:gd name="connsiteY29" fmla="*/ 605394 h 606657"/>
                  <a:gd name="connsiteX30" fmla="*/ 305132 w 607558"/>
                  <a:gd name="connsiteY30" fmla="*/ 474857 h 606657"/>
                  <a:gd name="connsiteX31" fmla="*/ 439141 w 607558"/>
                  <a:gd name="connsiteY31" fmla="*/ 304254 h 606657"/>
                  <a:gd name="connsiteX32" fmla="*/ 313946 w 607558"/>
                  <a:gd name="connsiteY32" fmla="*/ 202241 h 606657"/>
                  <a:gd name="connsiteX33" fmla="*/ 334199 w 607558"/>
                  <a:gd name="connsiteY33" fmla="*/ 222494 h 606657"/>
                  <a:gd name="connsiteX34" fmla="*/ 313946 w 607558"/>
                  <a:gd name="connsiteY34" fmla="*/ 242747 h 606657"/>
                  <a:gd name="connsiteX35" fmla="*/ 293693 w 607558"/>
                  <a:gd name="connsiteY35" fmla="*/ 222494 h 606657"/>
                  <a:gd name="connsiteX36" fmla="*/ 313946 w 607558"/>
                  <a:gd name="connsiteY36" fmla="*/ 202241 h 606657"/>
                  <a:gd name="connsiteX37" fmla="*/ 70919 w 607558"/>
                  <a:gd name="connsiteY37" fmla="*/ 202241 h 606657"/>
                  <a:gd name="connsiteX38" fmla="*/ 91172 w 607558"/>
                  <a:gd name="connsiteY38" fmla="*/ 222494 h 606657"/>
                  <a:gd name="connsiteX39" fmla="*/ 70919 w 607558"/>
                  <a:gd name="connsiteY39" fmla="*/ 242747 h 606657"/>
                  <a:gd name="connsiteX40" fmla="*/ 50666 w 607558"/>
                  <a:gd name="connsiteY40" fmla="*/ 222494 h 606657"/>
                  <a:gd name="connsiteX41" fmla="*/ 70919 w 607558"/>
                  <a:gd name="connsiteY41" fmla="*/ 202241 h 606657"/>
                  <a:gd name="connsiteX42" fmla="*/ 192397 w 607558"/>
                  <a:gd name="connsiteY42" fmla="*/ 192150 h 606657"/>
                  <a:gd name="connsiteX43" fmla="*/ 222776 w 607558"/>
                  <a:gd name="connsiteY43" fmla="*/ 222458 h 606657"/>
                  <a:gd name="connsiteX44" fmla="*/ 192397 w 607558"/>
                  <a:gd name="connsiteY44" fmla="*/ 252766 h 606657"/>
                  <a:gd name="connsiteX45" fmla="*/ 162018 w 607558"/>
                  <a:gd name="connsiteY45" fmla="*/ 222458 h 606657"/>
                  <a:gd name="connsiteX46" fmla="*/ 192397 w 607558"/>
                  <a:gd name="connsiteY46" fmla="*/ 192150 h 606657"/>
                  <a:gd name="connsiteX47" fmla="*/ 304472 w 607558"/>
                  <a:gd name="connsiteY47" fmla="*/ 183059 h 606657"/>
                  <a:gd name="connsiteX48" fmla="*/ 275102 w 607558"/>
                  <a:gd name="connsiteY48" fmla="*/ 210611 h 606657"/>
                  <a:gd name="connsiteX49" fmla="*/ 281154 w 607558"/>
                  <a:gd name="connsiteY49" fmla="*/ 245895 h 606657"/>
                  <a:gd name="connsiteX50" fmla="*/ 281243 w 607558"/>
                  <a:gd name="connsiteY50" fmla="*/ 252027 h 606657"/>
                  <a:gd name="connsiteX51" fmla="*/ 273411 w 607558"/>
                  <a:gd name="connsiteY51" fmla="*/ 283134 h 606657"/>
                  <a:gd name="connsiteX52" fmla="*/ 283557 w 607558"/>
                  <a:gd name="connsiteY52" fmla="*/ 293266 h 606657"/>
                  <a:gd name="connsiteX53" fmla="*/ 293703 w 607558"/>
                  <a:gd name="connsiteY53" fmla="*/ 283134 h 606657"/>
                  <a:gd name="connsiteX54" fmla="*/ 298242 w 607558"/>
                  <a:gd name="connsiteY54" fmla="*/ 262959 h 606657"/>
                  <a:gd name="connsiteX55" fmla="*/ 303582 w 607558"/>
                  <a:gd name="connsiteY55" fmla="*/ 261448 h 606657"/>
                  <a:gd name="connsiteX56" fmla="*/ 313906 w 607558"/>
                  <a:gd name="connsiteY56" fmla="*/ 262870 h 606657"/>
                  <a:gd name="connsiteX57" fmla="*/ 324230 w 607558"/>
                  <a:gd name="connsiteY57" fmla="*/ 261448 h 606657"/>
                  <a:gd name="connsiteX58" fmla="*/ 329570 w 607558"/>
                  <a:gd name="connsiteY58" fmla="*/ 262959 h 606657"/>
                  <a:gd name="connsiteX59" fmla="*/ 334198 w 607558"/>
                  <a:gd name="connsiteY59" fmla="*/ 283134 h 606657"/>
                  <a:gd name="connsiteX60" fmla="*/ 344255 w 607558"/>
                  <a:gd name="connsiteY60" fmla="*/ 293266 h 606657"/>
                  <a:gd name="connsiteX61" fmla="*/ 354401 w 607558"/>
                  <a:gd name="connsiteY61" fmla="*/ 283134 h 606657"/>
                  <a:gd name="connsiteX62" fmla="*/ 346658 w 607558"/>
                  <a:gd name="connsiteY62" fmla="*/ 252027 h 606657"/>
                  <a:gd name="connsiteX63" fmla="*/ 346658 w 607558"/>
                  <a:gd name="connsiteY63" fmla="*/ 245984 h 606657"/>
                  <a:gd name="connsiteX64" fmla="*/ 354401 w 607558"/>
                  <a:gd name="connsiteY64" fmla="*/ 222431 h 606657"/>
                  <a:gd name="connsiteX65" fmla="*/ 304472 w 607558"/>
                  <a:gd name="connsiteY65" fmla="*/ 183059 h 606657"/>
                  <a:gd name="connsiteX66" fmla="*/ 61410 w 607558"/>
                  <a:gd name="connsiteY66" fmla="*/ 183059 h 606657"/>
                  <a:gd name="connsiteX67" fmla="*/ 32129 w 607558"/>
                  <a:gd name="connsiteY67" fmla="*/ 210611 h 606657"/>
                  <a:gd name="connsiteX68" fmla="*/ 38092 w 607558"/>
                  <a:gd name="connsiteY68" fmla="*/ 245895 h 606657"/>
                  <a:gd name="connsiteX69" fmla="*/ 38181 w 607558"/>
                  <a:gd name="connsiteY69" fmla="*/ 252027 h 606657"/>
                  <a:gd name="connsiteX70" fmla="*/ 30349 w 607558"/>
                  <a:gd name="connsiteY70" fmla="*/ 283134 h 606657"/>
                  <a:gd name="connsiteX71" fmla="*/ 40495 w 607558"/>
                  <a:gd name="connsiteY71" fmla="*/ 293266 h 606657"/>
                  <a:gd name="connsiteX72" fmla="*/ 50641 w 607558"/>
                  <a:gd name="connsiteY72" fmla="*/ 283134 h 606657"/>
                  <a:gd name="connsiteX73" fmla="*/ 55180 w 607558"/>
                  <a:gd name="connsiteY73" fmla="*/ 262959 h 606657"/>
                  <a:gd name="connsiteX74" fmla="*/ 60520 w 607558"/>
                  <a:gd name="connsiteY74" fmla="*/ 261448 h 606657"/>
                  <a:gd name="connsiteX75" fmla="*/ 70844 w 607558"/>
                  <a:gd name="connsiteY75" fmla="*/ 262870 h 606657"/>
                  <a:gd name="connsiteX76" fmla="*/ 81257 w 607558"/>
                  <a:gd name="connsiteY76" fmla="*/ 261448 h 606657"/>
                  <a:gd name="connsiteX77" fmla="*/ 86597 w 607558"/>
                  <a:gd name="connsiteY77" fmla="*/ 262959 h 606657"/>
                  <a:gd name="connsiteX78" fmla="*/ 91137 w 607558"/>
                  <a:gd name="connsiteY78" fmla="*/ 283134 h 606657"/>
                  <a:gd name="connsiteX79" fmla="*/ 101283 w 607558"/>
                  <a:gd name="connsiteY79" fmla="*/ 293266 h 606657"/>
                  <a:gd name="connsiteX80" fmla="*/ 111429 w 607558"/>
                  <a:gd name="connsiteY80" fmla="*/ 283134 h 606657"/>
                  <a:gd name="connsiteX81" fmla="*/ 103597 w 607558"/>
                  <a:gd name="connsiteY81" fmla="*/ 252027 h 606657"/>
                  <a:gd name="connsiteX82" fmla="*/ 103686 w 607558"/>
                  <a:gd name="connsiteY82" fmla="*/ 245984 h 606657"/>
                  <a:gd name="connsiteX83" fmla="*/ 111429 w 607558"/>
                  <a:gd name="connsiteY83" fmla="*/ 222431 h 606657"/>
                  <a:gd name="connsiteX84" fmla="*/ 61410 w 607558"/>
                  <a:gd name="connsiteY84" fmla="*/ 183059 h 606657"/>
                  <a:gd name="connsiteX85" fmla="*/ 181562 w 607558"/>
                  <a:gd name="connsiteY85" fmla="*/ 173016 h 606657"/>
                  <a:gd name="connsiteX86" fmla="*/ 142846 w 607558"/>
                  <a:gd name="connsiteY86" fmla="*/ 212211 h 606657"/>
                  <a:gd name="connsiteX87" fmla="*/ 156285 w 607558"/>
                  <a:gd name="connsiteY87" fmla="*/ 257538 h 606657"/>
                  <a:gd name="connsiteX88" fmla="*/ 156730 w 607558"/>
                  <a:gd name="connsiteY88" fmla="*/ 264470 h 606657"/>
                  <a:gd name="connsiteX89" fmla="*/ 121486 w 607558"/>
                  <a:gd name="connsiteY89" fmla="*/ 364011 h 606657"/>
                  <a:gd name="connsiteX90" fmla="*/ 131632 w 607558"/>
                  <a:gd name="connsiteY90" fmla="*/ 374143 h 606657"/>
                  <a:gd name="connsiteX91" fmla="*/ 141778 w 607558"/>
                  <a:gd name="connsiteY91" fmla="*/ 364011 h 606657"/>
                  <a:gd name="connsiteX92" fmla="*/ 176489 w 607558"/>
                  <a:gd name="connsiteY92" fmla="*/ 272913 h 606657"/>
                  <a:gd name="connsiteX93" fmla="*/ 181295 w 607558"/>
                  <a:gd name="connsiteY93" fmla="*/ 271580 h 606657"/>
                  <a:gd name="connsiteX94" fmla="*/ 192420 w 607558"/>
                  <a:gd name="connsiteY94" fmla="*/ 273002 h 606657"/>
                  <a:gd name="connsiteX95" fmla="*/ 203456 w 607558"/>
                  <a:gd name="connsiteY95" fmla="*/ 271580 h 606657"/>
                  <a:gd name="connsiteX96" fmla="*/ 208351 w 607558"/>
                  <a:gd name="connsiteY96" fmla="*/ 272913 h 606657"/>
                  <a:gd name="connsiteX97" fmla="*/ 243061 w 607558"/>
                  <a:gd name="connsiteY97" fmla="*/ 364011 h 606657"/>
                  <a:gd name="connsiteX98" fmla="*/ 253118 w 607558"/>
                  <a:gd name="connsiteY98" fmla="*/ 374143 h 606657"/>
                  <a:gd name="connsiteX99" fmla="*/ 263264 w 607558"/>
                  <a:gd name="connsiteY99" fmla="*/ 364011 h 606657"/>
                  <a:gd name="connsiteX100" fmla="*/ 228109 w 607558"/>
                  <a:gd name="connsiteY100" fmla="*/ 264470 h 606657"/>
                  <a:gd name="connsiteX101" fmla="*/ 228554 w 607558"/>
                  <a:gd name="connsiteY101" fmla="*/ 257538 h 606657"/>
                  <a:gd name="connsiteX102" fmla="*/ 243061 w 607558"/>
                  <a:gd name="connsiteY102" fmla="*/ 222431 h 606657"/>
                  <a:gd name="connsiteX103" fmla="*/ 181562 w 607558"/>
                  <a:gd name="connsiteY103" fmla="*/ 173016 h 606657"/>
                  <a:gd name="connsiteX104" fmla="*/ 30349 w 607558"/>
                  <a:gd name="connsiteY104" fmla="*/ 141554 h 606657"/>
                  <a:gd name="connsiteX105" fmla="*/ 556967 w 607558"/>
                  <a:gd name="connsiteY105" fmla="*/ 141554 h 606657"/>
                  <a:gd name="connsiteX106" fmla="*/ 587316 w 607558"/>
                  <a:gd name="connsiteY106" fmla="*/ 171861 h 606657"/>
                  <a:gd name="connsiteX107" fmla="*/ 587316 w 607558"/>
                  <a:gd name="connsiteY107" fmla="*/ 293266 h 606657"/>
                  <a:gd name="connsiteX108" fmla="*/ 587316 w 607558"/>
                  <a:gd name="connsiteY108" fmla="*/ 316818 h 606657"/>
                  <a:gd name="connsiteX109" fmla="*/ 584735 w 607558"/>
                  <a:gd name="connsiteY109" fmla="*/ 326150 h 606657"/>
                  <a:gd name="connsiteX110" fmla="*/ 570495 w 607558"/>
                  <a:gd name="connsiteY110" fmla="*/ 326950 h 606657"/>
                  <a:gd name="connsiteX111" fmla="*/ 403174 w 607558"/>
                  <a:gd name="connsiteY111" fmla="*/ 291133 h 606657"/>
                  <a:gd name="connsiteX112" fmla="*/ 291567 w 607558"/>
                  <a:gd name="connsiteY112" fmla="*/ 402673 h 606657"/>
                  <a:gd name="connsiteX113" fmla="*/ 327345 w 607558"/>
                  <a:gd name="connsiteY113" fmla="*/ 569583 h 606657"/>
                  <a:gd name="connsiteX114" fmla="*/ 326544 w 607558"/>
                  <a:gd name="connsiteY114" fmla="*/ 583892 h 606657"/>
                  <a:gd name="connsiteX115" fmla="*/ 319869 w 607558"/>
                  <a:gd name="connsiteY115" fmla="*/ 586469 h 606657"/>
                  <a:gd name="connsiteX116" fmla="*/ 30349 w 607558"/>
                  <a:gd name="connsiteY116" fmla="*/ 586469 h 606657"/>
                  <a:gd name="connsiteX117" fmla="*/ 0 w 607558"/>
                  <a:gd name="connsiteY117" fmla="*/ 556162 h 606657"/>
                  <a:gd name="connsiteX118" fmla="*/ 0 w 607558"/>
                  <a:gd name="connsiteY118" fmla="*/ 171861 h 606657"/>
                  <a:gd name="connsiteX119" fmla="*/ 30349 w 607558"/>
                  <a:gd name="connsiteY119" fmla="*/ 141554 h 606657"/>
                  <a:gd name="connsiteX120" fmla="*/ 202563 w 607558"/>
                  <a:gd name="connsiteY120" fmla="*/ 30303 h 606657"/>
                  <a:gd name="connsiteX121" fmla="*/ 192417 w 607558"/>
                  <a:gd name="connsiteY121" fmla="*/ 40434 h 606657"/>
                  <a:gd name="connsiteX122" fmla="*/ 202563 w 607558"/>
                  <a:gd name="connsiteY122" fmla="*/ 50565 h 606657"/>
                  <a:gd name="connsiteX123" fmla="*/ 212621 w 607558"/>
                  <a:gd name="connsiteY123" fmla="*/ 50565 h 606657"/>
                  <a:gd name="connsiteX124" fmla="*/ 222767 w 607558"/>
                  <a:gd name="connsiteY124" fmla="*/ 40434 h 606657"/>
                  <a:gd name="connsiteX125" fmla="*/ 212621 w 607558"/>
                  <a:gd name="connsiteY125" fmla="*/ 30303 h 606657"/>
                  <a:gd name="connsiteX126" fmla="*/ 161978 w 607558"/>
                  <a:gd name="connsiteY126" fmla="*/ 30303 h 606657"/>
                  <a:gd name="connsiteX127" fmla="*/ 151920 w 607558"/>
                  <a:gd name="connsiteY127" fmla="*/ 40434 h 606657"/>
                  <a:gd name="connsiteX128" fmla="*/ 161978 w 607558"/>
                  <a:gd name="connsiteY128" fmla="*/ 50565 h 606657"/>
                  <a:gd name="connsiteX129" fmla="*/ 172125 w 607558"/>
                  <a:gd name="connsiteY129" fmla="*/ 40434 h 606657"/>
                  <a:gd name="connsiteX130" fmla="*/ 161978 w 607558"/>
                  <a:gd name="connsiteY130" fmla="*/ 30303 h 606657"/>
                  <a:gd name="connsiteX131" fmla="*/ 80985 w 607558"/>
                  <a:gd name="connsiteY131" fmla="*/ 30303 h 606657"/>
                  <a:gd name="connsiteX132" fmla="*/ 70839 w 607558"/>
                  <a:gd name="connsiteY132" fmla="*/ 40434 h 606657"/>
                  <a:gd name="connsiteX133" fmla="*/ 80985 w 607558"/>
                  <a:gd name="connsiteY133" fmla="*/ 50565 h 606657"/>
                  <a:gd name="connsiteX134" fmla="*/ 121482 w 607558"/>
                  <a:gd name="connsiteY134" fmla="*/ 50565 h 606657"/>
                  <a:gd name="connsiteX135" fmla="*/ 131628 w 607558"/>
                  <a:gd name="connsiteY135" fmla="*/ 40434 h 606657"/>
                  <a:gd name="connsiteX136" fmla="*/ 121482 w 607558"/>
                  <a:gd name="connsiteY136" fmla="*/ 30303 h 606657"/>
                  <a:gd name="connsiteX137" fmla="*/ 60782 w 607558"/>
                  <a:gd name="connsiteY137" fmla="*/ 0 h 606657"/>
                  <a:gd name="connsiteX138" fmla="*/ 216003 w 607558"/>
                  <a:gd name="connsiteY138" fmla="*/ 0 h 606657"/>
                  <a:gd name="connsiteX139" fmla="*/ 234248 w 607558"/>
                  <a:gd name="connsiteY139" fmla="*/ 6043 h 606657"/>
                  <a:gd name="connsiteX140" fmla="*/ 304472 w 607558"/>
                  <a:gd name="connsiteY140" fmla="*/ 58652 h 606657"/>
                  <a:gd name="connsiteX141" fmla="*/ 310524 w 607558"/>
                  <a:gd name="connsiteY141" fmla="*/ 60695 h 606657"/>
                  <a:gd name="connsiteX142" fmla="*/ 526533 w 607558"/>
                  <a:gd name="connsiteY142" fmla="*/ 60695 h 606657"/>
                  <a:gd name="connsiteX143" fmla="*/ 556972 w 607558"/>
                  <a:gd name="connsiteY143" fmla="*/ 90999 h 606657"/>
                  <a:gd name="connsiteX144" fmla="*/ 556972 w 607558"/>
                  <a:gd name="connsiteY144" fmla="*/ 111260 h 606657"/>
                  <a:gd name="connsiteX145" fmla="*/ 546826 w 607558"/>
                  <a:gd name="connsiteY145" fmla="*/ 121302 h 606657"/>
                  <a:gd name="connsiteX146" fmla="*/ 496183 w 607558"/>
                  <a:gd name="connsiteY146" fmla="*/ 121302 h 606657"/>
                  <a:gd name="connsiteX147" fmla="*/ 486037 w 607558"/>
                  <a:gd name="connsiteY147" fmla="*/ 111260 h 606657"/>
                  <a:gd name="connsiteX148" fmla="*/ 486037 w 607558"/>
                  <a:gd name="connsiteY148" fmla="*/ 101129 h 606657"/>
                  <a:gd name="connsiteX149" fmla="*/ 475980 w 607558"/>
                  <a:gd name="connsiteY149" fmla="*/ 90999 h 606657"/>
                  <a:gd name="connsiteX150" fmla="*/ 111424 w 607558"/>
                  <a:gd name="connsiteY150" fmla="*/ 90999 h 606657"/>
                  <a:gd name="connsiteX151" fmla="*/ 101278 w 607558"/>
                  <a:gd name="connsiteY151" fmla="*/ 101129 h 606657"/>
                  <a:gd name="connsiteX152" fmla="*/ 101278 w 607558"/>
                  <a:gd name="connsiteY152" fmla="*/ 111260 h 606657"/>
                  <a:gd name="connsiteX153" fmla="*/ 91132 w 607558"/>
                  <a:gd name="connsiteY153" fmla="*/ 121302 h 606657"/>
                  <a:gd name="connsiteX154" fmla="*/ 40489 w 607558"/>
                  <a:gd name="connsiteY154" fmla="*/ 121302 h 606657"/>
                  <a:gd name="connsiteX155" fmla="*/ 30343 w 607558"/>
                  <a:gd name="connsiteY155" fmla="*/ 111260 h 606657"/>
                  <a:gd name="connsiteX156" fmla="*/ 30343 w 607558"/>
                  <a:gd name="connsiteY156" fmla="*/ 30303 h 606657"/>
                  <a:gd name="connsiteX157" fmla="*/ 60782 w 607558"/>
                  <a:gd name="connsiteY157" fmla="*/ 0 h 60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07558" h="606657">
                    <a:moveTo>
                      <a:pt x="466314" y="404481"/>
                    </a:moveTo>
                    <a:cubicBezTo>
                      <a:pt x="485715" y="404481"/>
                      <a:pt x="501735" y="420914"/>
                      <a:pt x="502002" y="440989"/>
                    </a:cubicBezTo>
                    <a:cubicBezTo>
                      <a:pt x="502091" y="445786"/>
                      <a:pt x="505473" y="449872"/>
                      <a:pt x="510190" y="450849"/>
                    </a:cubicBezTo>
                    <a:cubicBezTo>
                      <a:pt x="520513" y="452803"/>
                      <a:pt x="527900" y="462130"/>
                      <a:pt x="527900" y="472967"/>
                    </a:cubicBezTo>
                    <a:cubicBezTo>
                      <a:pt x="527900" y="485314"/>
                      <a:pt x="518199" y="495440"/>
                      <a:pt x="506274" y="495440"/>
                    </a:cubicBezTo>
                    <a:lnTo>
                      <a:pt x="477260" y="495440"/>
                    </a:lnTo>
                    <a:lnTo>
                      <a:pt x="477171" y="495440"/>
                    </a:lnTo>
                    <a:cubicBezTo>
                      <a:pt x="476815" y="495440"/>
                      <a:pt x="475925" y="495440"/>
                      <a:pt x="475658" y="495440"/>
                    </a:cubicBezTo>
                    <a:lnTo>
                      <a:pt x="405083" y="495440"/>
                    </a:lnTo>
                    <a:cubicBezTo>
                      <a:pt x="391822" y="495440"/>
                      <a:pt x="381053" y="484248"/>
                      <a:pt x="381053" y="470480"/>
                    </a:cubicBezTo>
                    <a:cubicBezTo>
                      <a:pt x="381053" y="460975"/>
                      <a:pt x="386571" y="452092"/>
                      <a:pt x="394937" y="448006"/>
                    </a:cubicBezTo>
                    <a:cubicBezTo>
                      <a:pt x="397696" y="446585"/>
                      <a:pt x="399743" y="444009"/>
                      <a:pt x="400366" y="440989"/>
                    </a:cubicBezTo>
                    <a:cubicBezTo>
                      <a:pt x="402591" y="430507"/>
                      <a:pt x="413627" y="423845"/>
                      <a:pt x="423594" y="427132"/>
                    </a:cubicBezTo>
                    <a:cubicBezTo>
                      <a:pt x="428133" y="428731"/>
                      <a:pt x="433206" y="426777"/>
                      <a:pt x="435520" y="422602"/>
                    </a:cubicBezTo>
                    <a:cubicBezTo>
                      <a:pt x="442106" y="411232"/>
                      <a:pt x="453587" y="404481"/>
                      <a:pt x="466314" y="404481"/>
                    </a:cubicBezTo>
                    <a:close/>
                    <a:moveTo>
                      <a:pt x="466302" y="384308"/>
                    </a:moveTo>
                    <a:cubicBezTo>
                      <a:pt x="449838" y="384308"/>
                      <a:pt x="434353" y="391772"/>
                      <a:pt x="423762" y="404301"/>
                    </a:cubicBezTo>
                    <a:cubicBezTo>
                      <a:pt x="422783" y="405545"/>
                      <a:pt x="421271" y="406167"/>
                      <a:pt x="419669" y="406079"/>
                    </a:cubicBezTo>
                    <a:cubicBezTo>
                      <a:pt x="403204" y="405457"/>
                      <a:pt x="387363" y="416298"/>
                      <a:pt x="381846" y="432204"/>
                    </a:cubicBezTo>
                    <a:cubicBezTo>
                      <a:pt x="368941" y="440379"/>
                      <a:pt x="360843" y="454952"/>
                      <a:pt x="360843" y="470503"/>
                    </a:cubicBezTo>
                    <a:cubicBezTo>
                      <a:pt x="360843" y="495473"/>
                      <a:pt x="380689" y="515733"/>
                      <a:pt x="405073" y="515733"/>
                    </a:cubicBezTo>
                    <a:lnTo>
                      <a:pt x="506261" y="515733"/>
                    </a:lnTo>
                    <a:cubicBezTo>
                      <a:pt x="529400" y="515733"/>
                      <a:pt x="548178" y="496539"/>
                      <a:pt x="548178" y="472991"/>
                    </a:cubicBezTo>
                    <a:cubicBezTo>
                      <a:pt x="548178" y="456107"/>
                      <a:pt x="538477" y="441179"/>
                      <a:pt x="523971" y="434248"/>
                    </a:cubicBezTo>
                    <a:cubicBezTo>
                      <a:pt x="522547" y="433537"/>
                      <a:pt x="521568" y="432293"/>
                      <a:pt x="521212" y="430693"/>
                    </a:cubicBezTo>
                    <a:cubicBezTo>
                      <a:pt x="516229" y="404301"/>
                      <a:pt x="493357" y="384308"/>
                      <a:pt x="466302" y="384308"/>
                    </a:cubicBezTo>
                    <a:close/>
                    <a:moveTo>
                      <a:pt x="439141" y="304254"/>
                    </a:moveTo>
                    <a:cubicBezTo>
                      <a:pt x="450903" y="302970"/>
                      <a:pt x="463065" y="303033"/>
                      <a:pt x="475469" y="304599"/>
                    </a:cubicBezTo>
                    <a:cubicBezTo>
                      <a:pt x="543105" y="313219"/>
                      <a:pt x="597748" y="367691"/>
                      <a:pt x="606292" y="435225"/>
                    </a:cubicBezTo>
                    <a:cubicBezTo>
                      <a:pt x="618929" y="534305"/>
                      <a:pt x="535185" y="618012"/>
                      <a:pt x="435955" y="605394"/>
                    </a:cubicBezTo>
                    <a:cubicBezTo>
                      <a:pt x="368318" y="596863"/>
                      <a:pt x="313675" y="542302"/>
                      <a:pt x="305132" y="474857"/>
                    </a:cubicBezTo>
                    <a:cubicBezTo>
                      <a:pt x="294074" y="388162"/>
                      <a:pt x="356809" y="313237"/>
                      <a:pt x="439141" y="304254"/>
                    </a:cubicBezTo>
                    <a:close/>
                    <a:moveTo>
                      <a:pt x="313946" y="202241"/>
                    </a:moveTo>
                    <a:cubicBezTo>
                      <a:pt x="325131" y="202241"/>
                      <a:pt x="334199" y="211309"/>
                      <a:pt x="334199" y="222494"/>
                    </a:cubicBezTo>
                    <a:cubicBezTo>
                      <a:pt x="334199" y="233679"/>
                      <a:pt x="325131" y="242747"/>
                      <a:pt x="313946" y="242747"/>
                    </a:cubicBezTo>
                    <a:cubicBezTo>
                      <a:pt x="302761" y="242747"/>
                      <a:pt x="293693" y="233679"/>
                      <a:pt x="293693" y="222494"/>
                    </a:cubicBezTo>
                    <a:cubicBezTo>
                      <a:pt x="293693" y="211309"/>
                      <a:pt x="302761" y="202241"/>
                      <a:pt x="313946" y="202241"/>
                    </a:cubicBezTo>
                    <a:close/>
                    <a:moveTo>
                      <a:pt x="70919" y="202241"/>
                    </a:moveTo>
                    <a:cubicBezTo>
                      <a:pt x="82104" y="202241"/>
                      <a:pt x="91172" y="211309"/>
                      <a:pt x="91172" y="222494"/>
                    </a:cubicBezTo>
                    <a:cubicBezTo>
                      <a:pt x="91172" y="233679"/>
                      <a:pt x="82104" y="242747"/>
                      <a:pt x="70919" y="242747"/>
                    </a:cubicBezTo>
                    <a:cubicBezTo>
                      <a:pt x="59734" y="242747"/>
                      <a:pt x="50666" y="233679"/>
                      <a:pt x="50666" y="222494"/>
                    </a:cubicBezTo>
                    <a:cubicBezTo>
                      <a:pt x="50666" y="211309"/>
                      <a:pt x="59734" y="202241"/>
                      <a:pt x="70919" y="202241"/>
                    </a:cubicBezTo>
                    <a:close/>
                    <a:moveTo>
                      <a:pt x="192397" y="192150"/>
                    </a:moveTo>
                    <a:cubicBezTo>
                      <a:pt x="209175" y="192150"/>
                      <a:pt x="222776" y="205719"/>
                      <a:pt x="222776" y="222458"/>
                    </a:cubicBezTo>
                    <a:cubicBezTo>
                      <a:pt x="222776" y="239197"/>
                      <a:pt x="209175" y="252766"/>
                      <a:pt x="192397" y="252766"/>
                    </a:cubicBezTo>
                    <a:cubicBezTo>
                      <a:pt x="175619" y="252766"/>
                      <a:pt x="162018" y="239197"/>
                      <a:pt x="162018" y="222458"/>
                    </a:cubicBezTo>
                    <a:cubicBezTo>
                      <a:pt x="162018" y="205719"/>
                      <a:pt x="175619" y="192150"/>
                      <a:pt x="192397" y="192150"/>
                    </a:cubicBezTo>
                    <a:close/>
                    <a:moveTo>
                      <a:pt x="304472" y="183059"/>
                    </a:moveTo>
                    <a:cubicBezTo>
                      <a:pt x="290588" y="186259"/>
                      <a:pt x="279107" y="197013"/>
                      <a:pt x="275102" y="210611"/>
                    </a:cubicBezTo>
                    <a:cubicBezTo>
                      <a:pt x="271275" y="223942"/>
                      <a:pt x="274212" y="236474"/>
                      <a:pt x="281154" y="245895"/>
                    </a:cubicBezTo>
                    <a:cubicBezTo>
                      <a:pt x="282489" y="247761"/>
                      <a:pt x="282489" y="250161"/>
                      <a:pt x="281243" y="252027"/>
                    </a:cubicBezTo>
                    <a:cubicBezTo>
                      <a:pt x="273500" y="263048"/>
                      <a:pt x="273411" y="273980"/>
                      <a:pt x="273411" y="283134"/>
                    </a:cubicBezTo>
                    <a:cubicBezTo>
                      <a:pt x="273411" y="288733"/>
                      <a:pt x="277950" y="293266"/>
                      <a:pt x="283557" y="293266"/>
                    </a:cubicBezTo>
                    <a:cubicBezTo>
                      <a:pt x="289164" y="293266"/>
                      <a:pt x="293703" y="288733"/>
                      <a:pt x="293703" y="283134"/>
                    </a:cubicBezTo>
                    <a:cubicBezTo>
                      <a:pt x="293703" y="275135"/>
                      <a:pt x="293703" y="269003"/>
                      <a:pt x="298242" y="262959"/>
                    </a:cubicBezTo>
                    <a:cubicBezTo>
                      <a:pt x="299488" y="261359"/>
                      <a:pt x="301624" y="260826"/>
                      <a:pt x="303582" y="261448"/>
                    </a:cubicBezTo>
                    <a:cubicBezTo>
                      <a:pt x="306875" y="262337"/>
                      <a:pt x="310346" y="262870"/>
                      <a:pt x="313906" y="262870"/>
                    </a:cubicBezTo>
                    <a:cubicBezTo>
                      <a:pt x="317555" y="262870"/>
                      <a:pt x="320937" y="262337"/>
                      <a:pt x="324230" y="261448"/>
                    </a:cubicBezTo>
                    <a:cubicBezTo>
                      <a:pt x="326188" y="260826"/>
                      <a:pt x="328413" y="261359"/>
                      <a:pt x="329570" y="262959"/>
                    </a:cubicBezTo>
                    <a:cubicBezTo>
                      <a:pt x="334109" y="269003"/>
                      <a:pt x="334198" y="275135"/>
                      <a:pt x="334198" y="283134"/>
                    </a:cubicBezTo>
                    <a:cubicBezTo>
                      <a:pt x="334198" y="288733"/>
                      <a:pt x="338737" y="293266"/>
                      <a:pt x="344255" y="293266"/>
                    </a:cubicBezTo>
                    <a:cubicBezTo>
                      <a:pt x="349862" y="293266"/>
                      <a:pt x="354401" y="288733"/>
                      <a:pt x="354401" y="283134"/>
                    </a:cubicBezTo>
                    <a:cubicBezTo>
                      <a:pt x="354401" y="273980"/>
                      <a:pt x="354312" y="263048"/>
                      <a:pt x="346658" y="252027"/>
                    </a:cubicBezTo>
                    <a:cubicBezTo>
                      <a:pt x="345323" y="250161"/>
                      <a:pt x="345323" y="247761"/>
                      <a:pt x="346658" y="245984"/>
                    </a:cubicBezTo>
                    <a:cubicBezTo>
                      <a:pt x="351464" y="239318"/>
                      <a:pt x="354401" y="231230"/>
                      <a:pt x="354401" y="222431"/>
                    </a:cubicBezTo>
                    <a:cubicBezTo>
                      <a:pt x="354401" y="197102"/>
                      <a:pt x="330905" y="177105"/>
                      <a:pt x="304472" y="183059"/>
                    </a:cubicBezTo>
                    <a:close/>
                    <a:moveTo>
                      <a:pt x="61410" y="183059"/>
                    </a:moveTo>
                    <a:cubicBezTo>
                      <a:pt x="47526" y="186259"/>
                      <a:pt x="36134" y="197013"/>
                      <a:pt x="32129" y="210611"/>
                    </a:cubicBezTo>
                    <a:cubicBezTo>
                      <a:pt x="28213" y="223942"/>
                      <a:pt x="31239" y="236474"/>
                      <a:pt x="38092" y="245895"/>
                    </a:cubicBezTo>
                    <a:cubicBezTo>
                      <a:pt x="39516" y="247761"/>
                      <a:pt x="39516" y="250161"/>
                      <a:pt x="38181" y="252027"/>
                    </a:cubicBezTo>
                    <a:cubicBezTo>
                      <a:pt x="30438" y="263048"/>
                      <a:pt x="30349" y="273980"/>
                      <a:pt x="30349" y="283134"/>
                    </a:cubicBezTo>
                    <a:cubicBezTo>
                      <a:pt x="30349" y="288733"/>
                      <a:pt x="34888" y="293266"/>
                      <a:pt x="40495" y="293266"/>
                    </a:cubicBezTo>
                    <a:cubicBezTo>
                      <a:pt x="46102" y="293266"/>
                      <a:pt x="50641" y="288733"/>
                      <a:pt x="50641" y="283134"/>
                    </a:cubicBezTo>
                    <a:cubicBezTo>
                      <a:pt x="50641" y="275135"/>
                      <a:pt x="50641" y="269003"/>
                      <a:pt x="55180" y="262959"/>
                    </a:cubicBezTo>
                    <a:cubicBezTo>
                      <a:pt x="56426" y="261359"/>
                      <a:pt x="58562" y="260826"/>
                      <a:pt x="60520" y="261448"/>
                    </a:cubicBezTo>
                    <a:cubicBezTo>
                      <a:pt x="63813" y="262337"/>
                      <a:pt x="67284" y="262870"/>
                      <a:pt x="70844" y="262870"/>
                    </a:cubicBezTo>
                    <a:cubicBezTo>
                      <a:pt x="74493" y="262870"/>
                      <a:pt x="77964" y="262337"/>
                      <a:pt x="81257" y="261448"/>
                    </a:cubicBezTo>
                    <a:cubicBezTo>
                      <a:pt x="83215" y="260826"/>
                      <a:pt x="85351" y="261359"/>
                      <a:pt x="86597" y="262959"/>
                    </a:cubicBezTo>
                    <a:cubicBezTo>
                      <a:pt x="91137" y="269003"/>
                      <a:pt x="91137" y="275135"/>
                      <a:pt x="91137" y="283134"/>
                    </a:cubicBezTo>
                    <a:cubicBezTo>
                      <a:pt x="91137" y="288733"/>
                      <a:pt x="95676" y="293266"/>
                      <a:pt x="101283" y="293266"/>
                    </a:cubicBezTo>
                    <a:cubicBezTo>
                      <a:pt x="106890" y="293266"/>
                      <a:pt x="111429" y="288733"/>
                      <a:pt x="111429" y="283134"/>
                    </a:cubicBezTo>
                    <a:cubicBezTo>
                      <a:pt x="111429" y="273980"/>
                      <a:pt x="111251" y="263048"/>
                      <a:pt x="103597" y="252027"/>
                    </a:cubicBezTo>
                    <a:cubicBezTo>
                      <a:pt x="102262" y="250161"/>
                      <a:pt x="102262" y="247761"/>
                      <a:pt x="103686" y="245984"/>
                    </a:cubicBezTo>
                    <a:cubicBezTo>
                      <a:pt x="108492" y="239318"/>
                      <a:pt x="111429" y="231230"/>
                      <a:pt x="111429" y="222431"/>
                    </a:cubicBezTo>
                    <a:cubicBezTo>
                      <a:pt x="111429" y="197102"/>
                      <a:pt x="87844" y="177105"/>
                      <a:pt x="61410" y="183059"/>
                    </a:cubicBezTo>
                    <a:close/>
                    <a:moveTo>
                      <a:pt x="181562" y="173016"/>
                    </a:moveTo>
                    <a:cubicBezTo>
                      <a:pt x="162249" y="177016"/>
                      <a:pt x="146673" y="192836"/>
                      <a:pt x="142846" y="212211"/>
                    </a:cubicBezTo>
                    <a:cubicBezTo>
                      <a:pt x="139197" y="229986"/>
                      <a:pt x="145160" y="246250"/>
                      <a:pt x="156285" y="257538"/>
                    </a:cubicBezTo>
                    <a:cubicBezTo>
                      <a:pt x="158154" y="259493"/>
                      <a:pt x="158510" y="262426"/>
                      <a:pt x="156730" y="264470"/>
                    </a:cubicBezTo>
                    <a:cubicBezTo>
                      <a:pt x="142846" y="280290"/>
                      <a:pt x="121486" y="311663"/>
                      <a:pt x="121486" y="364011"/>
                    </a:cubicBezTo>
                    <a:cubicBezTo>
                      <a:pt x="121486" y="369611"/>
                      <a:pt x="126025" y="374143"/>
                      <a:pt x="131632" y="374143"/>
                    </a:cubicBezTo>
                    <a:cubicBezTo>
                      <a:pt x="137239" y="374143"/>
                      <a:pt x="141778" y="369611"/>
                      <a:pt x="141778" y="364011"/>
                    </a:cubicBezTo>
                    <a:cubicBezTo>
                      <a:pt x="141778" y="312374"/>
                      <a:pt x="165364" y="284378"/>
                      <a:pt x="176489" y="272913"/>
                    </a:cubicBezTo>
                    <a:cubicBezTo>
                      <a:pt x="177735" y="271580"/>
                      <a:pt x="179604" y="271136"/>
                      <a:pt x="181295" y="271580"/>
                    </a:cubicBezTo>
                    <a:cubicBezTo>
                      <a:pt x="184855" y="272469"/>
                      <a:pt x="188593" y="273002"/>
                      <a:pt x="192420" y="273002"/>
                    </a:cubicBezTo>
                    <a:cubicBezTo>
                      <a:pt x="196247" y="273002"/>
                      <a:pt x="199896" y="272469"/>
                      <a:pt x="203456" y="271580"/>
                    </a:cubicBezTo>
                    <a:cubicBezTo>
                      <a:pt x="205236" y="271136"/>
                      <a:pt x="207105" y="271580"/>
                      <a:pt x="208351" y="272913"/>
                    </a:cubicBezTo>
                    <a:cubicBezTo>
                      <a:pt x="219476" y="284378"/>
                      <a:pt x="243061" y="312374"/>
                      <a:pt x="243061" y="364011"/>
                    </a:cubicBezTo>
                    <a:cubicBezTo>
                      <a:pt x="243061" y="369611"/>
                      <a:pt x="247600" y="374143"/>
                      <a:pt x="253118" y="374143"/>
                    </a:cubicBezTo>
                    <a:cubicBezTo>
                      <a:pt x="258725" y="374143"/>
                      <a:pt x="263264" y="369611"/>
                      <a:pt x="263264" y="364011"/>
                    </a:cubicBezTo>
                    <a:cubicBezTo>
                      <a:pt x="263264" y="311663"/>
                      <a:pt x="241993" y="280290"/>
                      <a:pt x="228109" y="264470"/>
                    </a:cubicBezTo>
                    <a:cubicBezTo>
                      <a:pt x="226329" y="262426"/>
                      <a:pt x="226596" y="259493"/>
                      <a:pt x="228554" y="257538"/>
                    </a:cubicBezTo>
                    <a:cubicBezTo>
                      <a:pt x="237454" y="248472"/>
                      <a:pt x="243061" y="236118"/>
                      <a:pt x="243061" y="222431"/>
                    </a:cubicBezTo>
                    <a:cubicBezTo>
                      <a:pt x="243061" y="191058"/>
                      <a:pt x="214225" y="166262"/>
                      <a:pt x="181562" y="173016"/>
                    </a:cubicBezTo>
                    <a:close/>
                    <a:moveTo>
                      <a:pt x="30349" y="141554"/>
                    </a:moveTo>
                    <a:lnTo>
                      <a:pt x="556967" y="141554"/>
                    </a:lnTo>
                    <a:cubicBezTo>
                      <a:pt x="573699" y="141554"/>
                      <a:pt x="587316" y="155152"/>
                      <a:pt x="587316" y="171861"/>
                    </a:cubicBezTo>
                    <a:lnTo>
                      <a:pt x="587316" y="293266"/>
                    </a:lnTo>
                    <a:lnTo>
                      <a:pt x="587316" y="316818"/>
                    </a:lnTo>
                    <a:cubicBezTo>
                      <a:pt x="587316" y="317174"/>
                      <a:pt x="586871" y="323751"/>
                      <a:pt x="584735" y="326150"/>
                    </a:cubicBezTo>
                    <a:cubicBezTo>
                      <a:pt x="580997" y="330327"/>
                      <a:pt x="574678" y="330683"/>
                      <a:pt x="570495" y="326950"/>
                    </a:cubicBezTo>
                    <a:cubicBezTo>
                      <a:pt x="525995" y="287133"/>
                      <a:pt x="463160" y="272469"/>
                      <a:pt x="403174" y="291133"/>
                    </a:cubicBezTo>
                    <a:cubicBezTo>
                      <a:pt x="350218" y="307575"/>
                      <a:pt x="308032" y="349880"/>
                      <a:pt x="291567" y="402673"/>
                    </a:cubicBezTo>
                    <a:cubicBezTo>
                      <a:pt x="272966" y="462575"/>
                      <a:pt x="287562" y="525233"/>
                      <a:pt x="327345" y="569583"/>
                    </a:cubicBezTo>
                    <a:cubicBezTo>
                      <a:pt x="331083" y="573760"/>
                      <a:pt x="330727" y="580159"/>
                      <a:pt x="326544" y="583892"/>
                    </a:cubicBezTo>
                    <a:cubicBezTo>
                      <a:pt x="324675" y="585669"/>
                      <a:pt x="322272" y="586469"/>
                      <a:pt x="319869" y="586469"/>
                    </a:cubicBezTo>
                    <a:lnTo>
                      <a:pt x="30349" y="586469"/>
                    </a:lnTo>
                    <a:cubicBezTo>
                      <a:pt x="13706" y="586469"/>
                      <a:pt x="0" y="572871"/>
                      <a:pt x="0" y="556162"/>
                    </a:cubicBezTo>
                    <a:lnTo>
                      <a:pt x="0" y="171861"/>
                    </a:lnTo>
                    <a:cubicBezTo>
                      <a:pt x="0" y="155152"/>
                      <a:pt x="13617" y="141554"/>
                      <a:pt x="30349" y="141554"/>
                    </a:cubicBezTo>
                    <a:close/>
                    <a:moveTo>
                      <a:pt x="202563" y="30303"/>
                    </a:moveTo>
                    <a:cubicBezTo>
                      <a:pt x="196956" y="30303"/>
                      <a:pt x="192417" y="34835"/>
                      <a:pt x="192417" y="40434"/>
                    </a:cubicBezTo>
                    <a:cubicBezTo>
                      <a:pt x="192417" y="46033"/>
                      <a:pt x="196956" y="50565"/>
                      <a:pt x="202563" y="50565"/>
                    </a:cubicBezTo>
                    <a:lnTo>
                      <a:pt x="212621" y="50565"/>
                    </a:lnTo>
                    <a:cubicBezTo>
                      <a:pt x="218228" y="50565"/>
                      <a:pt x="222767" y="46033"/>
                      <a:pt x="222767" y="40434"/>
                    </a:cubicBezTo>
                    <a:cubicBezTo>
                      <a:pt x="222767" y="34835"/>
                      <a:pt x="218228" y="30303"/>
                      <a:pt x="212621" y="30303"/>
                    </a:cubicBezTo>
                    <a:close/>
                    <a:moveTo>
                      <a:pt x="161978" y="30303"/>
                    </a:moveTo>
                    <a:cubicBezTo>
                      <a:pt x="156460" y="30303"/>
                      <a:pt x="151920" y="34835"/>
                      <a:pt x="151920" y="40434"/>
                    </a:cubicBezTo>
                    <a:cubicBezTo>
                      <a:pt x="151920" y="46033"/>
                      <a:pt x="156460" y="50565"/>
                      <a:pt x="161978" y="50565"/>
                    </a:cubicBezTo>
                    <a:cubicBezTo>
                      <a:pt x="167585" y="50565"/>
                      <a:pt x="172125" y="46033"/>
                      <a:pt x="172125" y="40434"/>
                    </a:cubicBezTo>
                    <a:cubicBezTo>
                      <a:pt x="172125" y="34835"/>
                      <a:pt x="167585" y="30303"/>
                      <a:pt x="161978" y="30303"/>
                    </a:cubicBezTo>
                    <a:close/>
                    <a:moveTo>
                      <a:pt x="80985" y="30303"/>
                    </a:moveTo>
                    <a:cubicBezTo>
                      <a:pt x="75378" y="30303"/>
                      <a:pt x="70839" y="34835"/>
                      <a:pt x="70839" y="40434"/>
                    </a:cubicBezTo>
                    <a:cubicBezTo>
                      <a:pt x="70839" y="46033"/>
                      <a:pt x="75378" y="50565"/>
                      <a:pt x="80985" y="50565"/>
                    </a:cubicBezTo>
                    <a:lnTo>
                      <a:pt x="121482" y="50565"/>
                    </a:lnTo>
                    <a:cubicBezTo>
                      <a:pt x="127089" y="50565"/>
                      <a:pt x="131628" y="46033"/>
                      <a:pt x="131628" y="40434"/>
                    </a:cubicBezTo>
                    <a:cubicBezTo>
                      <a:pt x="131628" y="34835"/>
                      <a:pt x="127089" y="30303"/>
                      <a:pt x="121482" y="30303"/>
                    </a:cubicBezTo>
                    <a:close/>
                    <a:moveTo>
                      <a:pt x="60782" y="0"/>
                    </a:moveTo>
                    <a:lnTo>
                      <a:pt x="216003" y="0"/>
                    </a:lnTo>
                    <a:cubicBezTo>
                      <a:pt x="222589" y="0"/>
                      <a:pt x="228997" y="2133"/>
                      <a:pt x="234248" y="6043"/>
                    </a:cubicBezTo>
                    <a:lnTo>
                      <a:pt x="304472" y="58652"/>
                    </a:lnTo>
                    <a:cubicBezTo>
                      <a:pt x="306252" y="59985"/>
                      <a:pt x="308388" y="60695"/>
                      <a:pt x="310524" y="60695"/>
                    </a:cubicBezTo>
                    <a:lnTo>
                      <a:pt x="526533" y="60695"/>
                    </a:lnTo>
                    <a:cubicBezTo>
                      <a:pt x="543355" y="60695"/>
                      <a:pt x="556972" y="74203"/>
                      <a:pt x="556972" y="90999"/>
                    </a:cubicBezTo>
                    <a:lnTo>
                      <a:pt x="556972" y="111260"/>
                    </a:lnTo>
                    <a:cubicBezTo>
                      <a:pt x="556972" y="116770"/>
                      <a:pt x="552433" y="121302"/>
                      <a:pt x="546826" y="121302"/>
                    </a:cubicBezTo>
                    <a:lnTo>
                      <a:pt x="496183" y="121302"/>
                    </a:lnTo>
                    <a:cubicBezTo>
                      <a:pt x="490576" y="121302"/>
                      <a:pt x="486037" y="116770"/>
                      <a:pt x="486037" y="111260"/>
                    </a:cubicBezTo>
                    <a:lnTo>
                      <a:pt x="486037" y="101129"/>
                    </a:lnTo>
                    <a:cubicBezTo>
                      <a:pt x="486037" y="95531"/>
                      <a:pt x="481498" y="90999"/>
                      <a:pt x="475980" y="90999"/>
                    </a:cubicBezTo>
                    <a:lnTo>
                      <a:pt x="111424" y="90999"/>
                    </a:lnTo>
                    <a:cubicBezTo>
                      <a:pt x="105817" y="90999"/>
                      <a:pt x="101278" y="95531"/>
                      <a:pt x="101278" y="101129"/>
                    </a:cubicBezTo>
                    <a:lnTo>
                      <a:pt x="101278" y="111260"/>
                    </a:lnTo>
                    <a:cubicBezTo>
                      <a:pt x="101278" y="116770"/>
                      <a:pt x="96739" y="121302"/>
                      <a:pt x="91132" y="121302"/>
                    </a:cubicBezTo>
                    <a:lnTo>
                      <a:pt x="40489" y="121302"/>
                    </a:lnTo>
                    <a:cubicBezTo>
                      <a:pt x="34882" y="121302"/>
                      <a:pt x="30343" y="116770"/>
                      <a:pt x="30343" y="111260"/>
                    </a:cubicBezTo>
                    <a:lnTo>
                      <a:pt x="30343" y="30303"/>
                    </a:lnTo>
                    <a:cubicBezTo>
                      <a:pt x="30343" y="13596"/>
                      <a:pt x="43960" y="0"/>
                      <a:pt x="607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" name="Text1">
                <a:extLst>
                  <a:ext uri="{FF2B5EF4-FFF2-40B4-BE49-F238E27FC236}">
                    <a16:creationId xmlns:a16="http://schemas.microsoft.com/office/drawing/2014/main" id="{39481BD8-0639-457C-93FA-89115E1BF160}"/>
                  </a:ext>
                </a:extLst>
              </p:cNvPr>
              <p:cNvSpPr/>
              <p:nvPr/>
            </p:nvSpPr>
            <p:spPr bwMode="auto">
              <a:xfrm>
                <a:off x="1684998" y="2463648"/>
                <a:ext cx="3492795" cy="555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200" dirty="0"/>
                  <a:t>更为紧密的OneDrive和Office 365整合，文件存储与共享更便捷。</a:t>
                </a:r>
                <a:endParaRPr lang="en-US" dirty="0"/>
              </a:p>
            </p:txBody>
          </p:sp>
          <p:sp>
            <p:nvSpPr>
              <p:cNvPr id="29" name="Bullet1">
                <a:extLst>
                  <a:ext uri="{FF2B5EF4-FFF2-40B4-BE49-F238E27FC236}">
                    <a16:creationId xmlns:a16="http://schemas.microsoft.com/office/drawing/2014/main" id="{6318F9F2-A83A-4FB6-9B6E-BBC7E29C3673}"/>
                  </a:ext>
                </a:extLst>
              </p:cNvPr>
              <p:cNvSpPr txBox="1"/>
              <p:nvPr/>
            </p:nvSpPr>
            <p:spPr bwMode="auto">
              <a:xfrm>
                <a:off x="1684998" y="1908289"/>
                <a:ext cx="3492795" cy="555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algn="r" eaLnBrk="1" hangingPunct="1">
                  <a:spcBef>
                    <a:spcPct val="0"/>
                  </a:spcBef>
                </a:pPr>
                <a:r>
                  <a:rPr lang="zh-CN" altLang="en-US" b="1" dirty="0"/>
                  <a:t>云服务整合</a:t>
                </a:r>
                <a:endParaRPr lang="en-US" dirty="0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D1AC4F00-16D3-808B-14CF-7F534EE78046}"/>
                </a:ext>
              </a:extLst>
            </p:cNvPr>
            <p:cNvGrpSpPr/>
            <p:nvPr/>
          </p:nvGrpSpPr>
          <p:grpSpPr>
            <a:xfrm>
              <a:off x="660401" y="3163384"/>
              <a:ext cx="5064319" cy="1679730"/>
              <a:chOff x="660401" y="3163384"/>
              <a:chExt cx="5064319" cy="1679730"/>
            </a:xfrm>
          </p:grpSpPr>
          <p:sp>
            <p:nvSpPr>
              <p:cNvPr id="12" name="IconBackground2">
                <a:extLst>
                  <a:ext uri="{FF2B5EF4-FFF2-40B4-BE49-F238E27FC236}">
                    <a16:creationId xmlns:a16="http://schemas.microsoft.com/office/drawing/2014/main" id="{AB1AF60B-6546-459F-866A-E7B2FE000B40}"/>
                  </a:ext>
                </a:extLst>
              </p:cNvPr>
              <p:cNvSpPr/>
              <p:nvPr/>
            </p:nvSpPr>
            <p:spPr>
              <a:xfrm rot="10800000" flipV="1">
                <a:off x="4044990" y="3163384"/>
                <a:ext cx="1679730" cy="16797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>
                <a:solidFill>
                  <a:srgbClr val="FFFFFF"/>
                </a:solidFill>
                <a:miter lim="4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" name="Icon2">
                <a:extLst>
                  <a:ext uri="{FF2B5EF4-FFF2-40B4-BE49-F238E27FC236}">
                    <a16:creationId xmlns:a16="http://schemas.microsoft.com/office/drawing/2014/main" id="{AF013D9A-2C2D-4B8B-8FF4-1EE1F0E0CCAA}"/>
                  </a:ext>
                </a:extLst>
              </p:cNvPr>
              <p:cNvSpPr/>
              <p:nvPr/>
            </p:nvSpPr>
            <p:spPr>
              <a:xfrm>
                <a:off x="4644204" y="3673814"/>
                <a:ext cx="420124" cy="675886"/>
              </a:xfrm>
              <a:custGeom>
                <a:avLst/>
                <a:gdLst>
                  <a:gd name="T0" fmla="*/ 782 w 2467"/>
                  <a:gd name="T1" fmla="*/ 2370 h 3975"/>
                  <a:gd name="T2" fmla="*/ 946 w 2467"/>
                  <a:gd name="T3" fmla="*/ 2475 h 3975"/>
                  <a:gd name="T4" fmla="*/ 1123 w 2467"/>
                  <a:gd name="T5" fmla="*/ 2475 h 3975"/>
                  <a:gd name="T6" fmla="*/ 1287 w 2467"/>
                  <a:gd name="T7" fmla="*/ 2368 h 3975"/>
                  <a:gd name="T8" fmla="*/ 1630 w 2467"/>
                  <a:gd name="T9" fmla="*/ 2368 h 3975"/>
                  <a:gd name="T10" fmla="*/ 2317 w 2467"/>
                  <a:gd name="T11" fmla="*/ 3055 h 3975"/>
                  <a:gd name="T12" fmla="*/ 2317 w 2467"/>
                  <a:gd name="T13" fmla="*/ 3902 h 3975"/>
                  <a:gd name="T14" fmla="*/ 2391 w 2467"/>
                  <a:gd name="T15" fmla="*/ 3975 h 3975"/>
                  <a:gd name="T16" fmla="*/ 2464 w 2467"/>
                  <a:gd name="T17" fmla="*/ 3902 h 3975"/>
                  <a:gd name="T18" fmla="*/ 2464 w 2467"/>
                  <a:gd name="T19" fmla="*/ 3055 h 3975"/>
                  <a:gd name="T20" fmla="*/ 1630 w 2467"/>
                  <a:gd name="T21" fmla="*/ 2221 h 3975"/>
                  <a:gd name="T22" fmla="*/ 1286 w 2467"/>
                  <a:gd name="T23" fmla="*/ 2221 h 3975"/>
                  <a:gd name="T24" fmla="*/ 1123 w 2467"/>
                  <a:gd name="T25" fmla="*/ 2115 h 3975"/>
                  <a:gd name="T26" fmla="*/ 946 w 2467"/>
                  <a:gd name="T27" fmla="*/ 2115 h 3975"/>
                  <a:gd name="T28" fmla="*/ 783 w 2467"/>
                  <a:gd name="T29" fmla="*/ 2218 h 3975"/>
                  <a:gd name="T30" fmla="*/ 328 w 2467"/>
                  <a:gd name="T31" fmla="*/ 1768 h 3975"/>
                  <a:gd name="T32" fmla="*/ 488 w 2467"/>
                  <a:gd name="T33" fmla="*/ 1613 h 3975"/>
                  <a:gd name="T34" fmla="*/ 1234 w 2467"/>
                  <a:gd name="T35" fmla="*/ 2047 h 3975"/>
                  <a:gd name="T36" fmla="*/ 1980 w 2467"/>
                  <a:gd name="T37" fmla="*/ 1613 h 3975"/>
                  <a:gd name="T38" fmla="*/ 2216 w 2467"/>
                  <a:gd name="T39" fmla="*/ 1780 h 3975"/>
                  <a:gd name="T40" fmla="*/ 2467 w 2467"/>
                  <a:gd name="T41" fmla="*/ 1529 h 3975"/>
                  <a:gd name="T42" fmla="*/ 2467 w 2467"/>
                  <a:gd name="T43" fmla="*/ 1234 h 3975"/>
                  <a:gd name="T44" fmla="*/ 2288 w 2467"/>
                  <a:gd name="T45" fmla="*/ 993 h 3975"/>
                  <a:gd name="T46" fmla="*/ 1234 w 2467"/>
                  <a:gd name="T47" fmla="*/ 0 h 3975"/>
                  <a:gd name="T48" fmla="*/ 180 w 2467"/>
                  <a:gd name="T49" fmla="*/ 993 h 3975"/>
                  <a:gd name="T50" fmla="*/ 0 w 2467"/>
                  <a:gd name="T51" fmla="*/ 1234 h 3975"/>
                  <a:gd name="T52" fmla="*/ 0 w 2467"/>
                  <a:gd name="T53" fmla="*/ 1529 h 3975"/>
                  <a:gd name="T54" fmla="*/ 181 w 2467"/>
                  <a:gd name="T55" fmla="*/ 1770 h 3975"/>
                  <a:gd name="T56" fmla="*/ 516 w 2467"/>
                  <a:gd name="T57" fmla="*/ 2284 h 3975"/>
                  <a:gd name="T58" fmla="*/ 0 w 2467"/>
                  <a:gd name="T59" fmla="*/ 3055 h 3975"/>
                  <a:gd name="T60" fmla="*/ 0 w 2467"/>
                  <a:gd name="T61" fmla="*/ 3902 h 3975"/>
                  <a:gd name="T62" fmla="*/ 74 w 2467"/>
                  <a:gd name="T63" fmla="*/ 3975 h 3975"/>
                  <a:gd name="T64" fmla="*/ 147 w 2467"/>
                  <a:gd name="T65" fmla="*/ 3902 h 3975"/>
                  <a:gd name="T66" fmla="*/ 147 w 2467"/>
                  <a:gd name="T67" fmla="*/ 3055 h 3975"/>
                  <a:gd name="T68" fmla="*/ 782 w 2467"/>
                  <a:gd name="T69" fmla="*/ 2370 h 3975"/>
                  <a:gd name="T70" fmla="*/ 1234 w 2467"/>
                  <a:gd name="T71" fmla="*/ 1900 h 3975"/>
                  <a:gd name="T72" fmla="*/ 521 w 2467"/>
                  <a:gd name="T73" fmla="*/ 1187 h 3975"/>
                  <a:gd name="T74" fmla="*/ 1234 w 2467"/>
                  <a:gd name="T75" fmla="*/ 475 h 3975"/>
                  <a:gd name="T76" fmla="*/ 1946 w 2467"/>
                  <a:gd name="T77" fmla="*/ 1187 h 3975"/>
                  <a:gd name="T78" fmla="*/ 1234 w 2467"/>
                  <a:gd name="T79" fmla="*/ 1900 h 3975"/>
                  <a:gd name="T80" fmla="*/ 2321 w 2467"/>
                  <a:gd name="T81" fmla="*/ 1234 h 3975"/>
                  <a:gd name="T82" fmla="*/ 2321 w 2467"/>
                  <a:gd name="T83" fmla="*/ 1529 h 3975"/>
                  <a:gd name="T84" fmla="*/ 2216 w 2467"/>
                  <a:gd name="T85" fmla="*/ 1633 h 3975"/>
                  <a:gd name="T86" fmla="*/ 2112 w 2467"/>
                  <a:gd name="T87" fmla="*/ 1529 h 3975"/>
                  <a:gd name="T88" fmla="*/ 2112 w 2467"/>
                  <a:gd name="T89" fmla="*/ 1234 h 3975"/>
                  <a:gd name="T90" fmla="*/ 2216 w 2467"/>
                  <a:gd name="T91" fmla="*/ 1129 h 3975"/>
                  <a:gd name="T92" fmla="*/ 2321 w 2467"/>
                  <a:gd name="T93" fmla="*/ 1234 h 3975"/>
                  <a:gd name="T94" fmla="*/ 1234 w 2467"/>
                  <a:gd name="T95" fmla="*/ 147 h 3975"/>
                  <a:gd name="T96" fmla="*/ 2141 w 2467"/>
                  <a:gd name="T97" fmla="*/ 994 h 3975"/>
                  <a:gd name="T98" fmla="*/ 2078 w 2467"/>
                  <a:gd name="T99" fmla="*/ 1025 h 3975"/>
                  <a:gd name="T100" fmla="*/ 1234 w 2467"/>
                  <a:gd name="T101" fmla="*/ 328 h 3975"/>
                  <a:gd name="T102" fmla="*/ 390 w 2467"/>
                  <a:gd name="T103" fmla="*/ 1025 h 3975"/>
                  <a:gd name="T104" fmla="*/ 327 w 2467"/>
                  <a:gd name="T105" fmla="*/ 994 h 3975"/>
                  <a:gd name="T106" fmla="*/ 1234 w 2467"/>
                  <a:gd name="T107" fmla="*/ 147 h 3975"/>
                  <a:gd name="T108" fmla="*/ 147 w 2467"/>
                  <a:gd name="T109" fmla="*/ 1529 h 3975"/>
                  <a:gd name="T110" fmla="*/ 147 w 2467"/>
                  <a:gd name="T111" fmla="*/ 1234 h 3975"/>
                  <a:gd name="T112" fmla="*/ 251 w 2467"/>
                  <a:gd name="T113" fmla="*/ 1129 h 3975"/>
                  <a:gd name="T114" fmla="*/ 355 w 2467"/>
                  <a:gd name="T115" fmla="*/ 1234 h 3975"/>
                  <a:gd name="T116" fmla="*/ 355 w 2467"/>
                  <a:gd name="T117" fmla="*/ 1529 h 3975"/>
                  <a:gd name="T118" fmla="*/ 251 w 2467"/>
                  <a:gd name="T119" fmla="*/ 1633 h 3975"/>
                  <a:gd name="T120" fmla="*/ 147 w 2467"/>
                  <a:gd name="T121" fmla="*/ 1529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67" h="3975">
                    <a:moveTo>
                      <a:pt x="782" y="2370"/>
                    </a:moveTo>
                    <a:cubicBezTo>
                      <a:pt x="811" y="2432"/>
                      <a:pt x="873" y="2475"/>
                      <a:pt x="946" y="2475"/>
                    </a:cubicBezTo>
                    <a:lnTo>
                      <a:pt x="1123" y="2475"/>
                    </a:lnTo>
                    <a:cubicBezTo>
                      <a:pt x="1196" y="2475"/>
                      <a:pt x="1259" y="2431"/>
                      <a:pt x="1287" y="2368"/>
                    </a:cubicBezTo>
                    <a:lnTo>
                      <a:pt x="1630" y="2368"/>
                    </a:lnTo>
                    <a:cubicBezTo>
                      <a:pt x="2009" y="2368"/>
                      <a:pt x="2317" y="2676"/>
                      <a:pt x="2317" y="3055"/>
                    </a:cubicBezTo>
                    <a:lnTo>
                      <a:pt x="2317" y="3902"/>
                    </a:lnTo>
                    <a:cubicBezTo>
                      <a:pt x="2317" y="3943"/>
                      <a:pt x="2350" y="3975"/>
                      <a:pt x="2391" y="3975"/>
                    </a:cubicBezTo>
                    <a:cubicBezTo>
                      <a:pt x="2431" y="3975"/>
                      <a:pt x="2464" y="3943"/>
                      <a:pt x="2464" y="3902"/>
                    </a:cubicBezTo>
                    <a:lnTo>
                      <a:pt x="2464" y="3055"/>
                    </a:lnTo>
                    <a:cubicBezTo>
                      <a:pt x="2464" y="2595"/>
                      <a:pt x="2090" y="2221"/>
                      <a:pt x="1630" y="2221"/>
                    </a:cubicBezTo>
                    <a:lnTo>
                      <a:pt x="1286" y="2221"/>
                    </a:lnTo>
                    <a:cubicBezTo>
                      <a:pt x="1258" y="2159"/>
                      <a:pt x="1195" y="2115"/>
                      <a:pt x="1123" y="2115"/>
                    </a:cubicBezTo>
                    <a:lnTo>
                      <a:pt x="946" y="2115"/>
                    </a:lnTo>
                    <a:cubicBezTo>
                      <a:pt x="874" y="2115"/>
                      <a:pt x="812" y="2158"/>
                      <a:pt x="783" y="2218"/>
                    </a:cubicBezTo>
                    <a:cubicBezTo>
                      <a:pt x="546" y="2193"/>
                      <a:pt x="356" y="2005"/>
                      <a:pt x="328" y="1768"/>
                    </a:cubicBezTo>
                    <a:cubicBezTo>
                      <a:pt x="402" y="1744"/>
                      <a:pt x="461" y="1686"/>
                      <a:pt x="488" y="1613"/>
                    </a:cubicBezTo>
                    <a:cubicBezTo>
                      <a:pt x="636" y="1872"/>
                      <a:pt x="915" y="2047"/>
                      <a:pt x="1234" y="2047"/>
                    </a:cubicBezTo>
                    <a:cubicBezTo>
                      <a:pt x="1553" y="2047"/>
                      <a:pt x="1832" y="1872"/>
                      <a:pt x="1980" y="1613"/>
                    </a:cubicBezTo>
                    <a:cubicBezTo>
                      <a:pt x="2015" y="1710"/>
                      <a:pt x="2107" y="1780"/>
                      <a:pt x="2216" y="1780"/>
                    </a:cubicBezTo>
                    <a:cubicBezTo>
                      <a:pt x="2355" y="1780"/>
                      <a:pt x="2467" y="1667"/>
                      <a:pt x="2467" y="1529"/>
                    </a:cubicBezTo>
                    <a:lnTo>
                      <a:pt x="2467" y="1234"/>
                    </a:lnTo>
                    <a:cubicBezTo>
                      <a:pt x="2467" y="1120"/>
                      <a:pt x="2391" y="1024"/>
                      <a:pt x="2288" y="993"/>
                    </a:cubicBezTo>
                    <a:cubicBezTo>
                      <a:pt x="2255" y="440"/>
                      <a:pt x="1795" y="0"/>
                      <a:pt x="1234" y="0"/>
                    </a:cubicBezTo>
                    <a:cubicBezTo>
                      <a:pt x="673" y="0"/>
                      <a:pt x="212" y="440"/>
                      <a:pt x="180" y="993"/>
                    </a:cubicBezTo>
                    <a:cubicBezTo>
                      <a:pt x="76" y="1024"/>
                      <a:pt x="0" y="1120"/>
                      <a:pt x="0" y="1234"/>
                    </a:cubicBezTo>
                    <a:lnTo>
                      <a:pt x="0" y="1529"/>
                    </a:lnTo>
                    <a:cubicBezTo>
                      <a:pt x="0" y="1643"/>
                      <a:pt x="77" y="1739"/>
                      <a:pt x="181" y="1770"/>
                    </a:cubicBezTo>
                    <a:cubicBezTo>
                      <a:pt x="202" y="1991"/>
                      <a:pt x="332" y="2180"/>
                      <a:pt x="516" y="2284"/>
                    </a:cubicBezTo>
                    <a:cubicBezTo>
                      <a:pt x="214" y="2409"/>
                      <a:pt x="0" y="2707"/>
                      <a:pt x="0" y="3055"/>
                    </a:cubicBezTo>
                    <a:lnTo>
                      <a:pt x="0" y="3902"/>
                    </a:lnTo>
                    <a:cubicBezTo>
                      <a:pt x="0" y="3943"/>
                      <a:pt x="33" y="3975"/>
                      <a:pt x="74" y="3975"/>
                    </a:cubicBezTo>
                    <a:cubicBezTo>
                      <a:pt x="114" y="3975"/>
                      <a:pt x="147" y="3943"/>
                      <a:pt x="147" y="3902"/>
                    </a:cubicBezTo>
                    <a:lnTo>
                      <a:pt x="147" y="3055"/>
                    </a:lnTo>
                    <a:cubicBezTo>
                      <a:pt x="147" y="2693"/>
                      <a:pt x="428" y="2396"/>
                      <a:pt x="782" y="2370"/>
                    </a:cubicBezTo>
                    <a:close/>
                    <a:moveTo>
                      <a:pt x="1234" y="1900"/>
                    </a:moveTo>
                    <a:cubicBezTo>
                      <a:pt x="841" y="1900"/>
                      <a:pt x="521" y="1580"/>
                      <a:pt x="521" y="1187"/>
                    </a:cubicBezTo>
                    <a:cubicBezTo>
                      <a:pt x="521" y="794"/>
                      <a:pt x="841" y="475"/>
                      <a:pt x="1234" y="475"/>
                    </a:cubicBezTo>
                    <a:cubicBezTo>
                      <a:pt x="1627" y="475"/>
                      <a:pt x="1946" y="794"/>
                      <a:pt x="1946" y="1187"/>
                    </a:cubicBezTo>
                    <a:cubicBezTo>
                      <a:pt x="1946" y="1580"/>
                      <a:pt x="1627" y="1900"/>
                      <a:pt x="1234" y="1900"/>
                    </a:cubicBezTo>
                    <a:close/>
                    <a:moveTo>
                      <a:pt x="2321" y="1234"/>
                    </a:moveTo>
                    <a:lnTo>
                      <a:pt x="2321" y="1529"/>
                    </a:lnTo>
                    <a:cubicBezTo>
                      <a:pt x="2321" y="1587"/>
                      <a:pt x="2274" y="1633"/>
                      <a:pt x="2216" y="1633"/>
                    </a:cubicBezTo>
                    <a:cubicBezTo>
                      <a:pt x="2159" y="1633"/>
                      <a:pt x="2112" y="1587"/>
                      <a:pt x="2112" y="1529"/>
                    </a:cubicBezTo>
                    <a:lnTo>
                      <a:pt x="2112" y="1234"/>
                    </a:lnTo>
                    <a:cubicBezTo>
                      <a:pt x="2112" y="1176"/>
                      <a:pt x="2159" y="1129"/>
                      <a:pt x="2216" y="1129"/>
                    </a:cubicBezTo>
                    <a:cubicBezTo>
                      <a:pt x="2274" y="1129"/>
                      <a:pt x="2321" y="1176"/>
                      <a:pt x="2321" y="1234"/>
                    </a:cubicBezTo>
                    <a:close/>
                    <a:moveTo>
                      <a:pt x="1234" y="147"/>
                    </a:moveTo>
                    <a:cubicBezTo>
                      <a:pt x="1714" y="147"/>
                      <a:pt x="2109" y="522"/>
                      <a:pt x="2141" y="994"/>
                    </a:cubicBezTo>
                    <a:cubicBezTo>
                      <a:pt x="2118" y="1001"/>
                      <a:pt x="2097" y="1012"/>
                      <a:pt x="2078" y="1025"/>
                    </a:cubicBezTo>
                    <a:cubicBezTo>
                      <a:pt x="2001" y="628"/>
                      <a:pt x="1652" y="328"/>
                      <a:pt x="1234" y="328"/>
                    </a:cubicBezTo>
                    <a:cubicBezTo>
                      <a:pt x="815" y="328"/>
                      <a:pt x="466" y="628"/>
                      <a:pt x="390" y="1025"/>
                    </a:cubicBezTo>
                    <a:cubicBezTo>
                      <a:pt x="370" y="1012"/>
                      <a:pt x="349" y="1001"/>
                      <a:pt x="327" y="994"/>
                    </a:cubicBezTo>
                    <a:cubicBezTo>
                      <a:pt x="359" y="522"/>
                      <a:pt x="753" y="147"/>
                      <a:pt x="1234" y="147"/>
                    </a:cubicBezTo>
                    <a:close/>
                    <a:moveTo>
                      <a:pt x="147" y="1529"/>
                    </a:moveTo>
                    <a:lnTo>
                      <a:pt x="147" y="1234"/>
                    </a:lnTo>
                    <a:cubicBezTo>
                      <a:pt x="147" y="1176"/>
                      <a:pt x="194" y="1129"/>
                      <a:pt x="251" y="1129"/>
                    </a:cubicBezTo>
                    <a:cubicBezTo>
                      <a:pt x="309" y="1129"/>
                      <a:pt x="355" y="1176"/>
                      <a:pt x="355" y="1234"/>
                    </a:cubicBezTo>
                    <a:lnTo>
                      <a:pt x="355" y="1529"/>
                    </a:lnTo>
                    <a:cubicBezTo>
                      <a:pt x="355" y="1587"/>
                      <a:pt x="309" y="1633"/>
                      <a:pt x="251" y="1633"/>
                    </a:cubicBezTo>
                    <a:cubicBezTo>
                      <a:pt x="194" y="1633"/>
                      <a:pt x="147" y="1587"/>
                      <a:pt x="147" y="15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3" name="Text2">
                <a:extLst>
                  <a:ext uri="{FF2B5EF4-FFF2-40B4-BE49-F238E27FC236}">
                    <a16:creationId xmlns:a16="http://schemas.microsoft.com/office/drawing/2014/main" id="{8EEB1BE0-B203-9D30-ED57-C6CD104EF5B9}"/>
                  </a:ext>
                </a:extLst>
              </p:cNvPr>
              <p:cNvSpPr/>
              <p:nvPr/>
            </p:nvSpPr>
            <p:spPr bwMode="auto">
              <a:xfrm>
                <a:off x="660401" y="3909784"/>
                <a:ext cx="3210430" cy="555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200" dirty="0"/>
                  <a:t>Office 2016支持多平台使用，实现跨设备工作与同步。</a:t>
                </a:r>
                <a:endParaRPr lang="en-US" dirty="0"/>
              </a:p>
            </p:txBody>
          </p:sp>
          <p:sp>
            <p:nvSpPr>
              <p:cNvPr id="34" name="Bullet2">
                <a:extLst>
                  <a:ext uri="{FF2B5EF4-FFF2-40B4-BE49-F238E27FC236}">
                    <a16:creationId xmlns:a16="http://schemas.microsoft.com/office/drawing/2014/main" id="{4E73A400-51B8-F749-4F7E-AC98F23D58D4}"/>
                  </a:ext>
                </a:extLst>
              </p:cNvPr>
              <p:cNvSpPr txBox="1"/>
              <p:nvPr/>
            </p:nvSpPr>
            <p:spPr bwMode="auto">
              <a:xfrm>
                <a:off x="660401" y="3354425"/>
                <a:ext cx="3210430" cy="555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algn="r" eaLnBrk="1" hangingPunct="1">
                  <a:spcBef>
                    <a:spcPct val="0"/>
                  </a:spcBef>
                </a:pPr>
                <a:r>
                  <a:rPr lang="zh-CN" altLang="en-US" b="1" dirty="0"/>
                  <a:t>跨平台支持</a:t>
                </a:r>
                <a:endParaRPr lang="en-US" dirty="0"/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EA97030C-98DC-A149-71EA-9E2F721014F8}"/>
                </a:ext>
              </a:extLst>
            </p:cNvPr>
            <p:cNvGrpSpPr/>
            <p:nvPr/>
          </p:nvGrpSpPr>
          <p:grpSpPr>
            <a:xfrm>
              <a:off x="1684998" y="4910927"/>
              <a:ext cx="4143956" cy="1110719"/>
              <a:chOff x="1684998" y="4910927"/>
              <a:chExt cx="4143956" cy="1110719"/>
            </a:xfrm>
          </p:grpSpPr>
          <p:sp>
            <p:nvSpPr>
              <p:cNvPr id="8" name="IconBackground3">
                <a:extLst>
                  <a:ext uri="{FF2B5EF4-FFF2-40B4-BE49-F238E27FC236}">
                    <a16:creationId xmlns:a16="http://schemas.microsoft.com/office/drawing/2014/main" id="{807638F4-F832-41A5-BA3C-C8EED1A2D9E8}"/>
                  </a:ext>
                </a:extLst>
              </p:cNvPr>
              <p:cNvSpPr/>
              <p:nvPr/>
            </p:nvSpPr>
            <p:spPr>
              <a:xfrm>
                <a:off x="5256014" y="5028549"/>
                <a:ext cx="572940" cy="5729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</a:path>
                </a:pathLst>
              </a:custGeom>
              <a:solidFill>
                <a:schemeClr val="tx2">
                  <a:alpha val="70000"/>
                </a:schemeClr>
              </a:solidFill>
              <a:ln w="19050" cap="flat">
                <a:solidFill>
                  <a:srgbClr val="FFFFFF"/>
                </a:solidFill>
                <a:miter lim="4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" name="Icon3">
                <a:extLst>
                  <a:ext uri="{FF2B5EF4-FFF2-40B4-BE49-F238E27FC236}">
                    <a16:creationId xmlns:a16="http://schemas.microsoft.com/office/drawing/2014/main" id="{2CD2E935-1816-4AB6-AEBA-EF3C8A8A8128}"/>
                  </a:ext>
                </a:extLst>
              </p:cNvPr>
              <p:cNvSpPr/>
              <p:nvPr/>
            </p:nvSpPr>
            <p:spPr>
              <a:xfrm>
                <a:off x="5415753" y="5187592"/>
                <a:ext cx="253460" cy="254854"/>
              </a:xfrm>
              <a:custGeom>
                <a:avLst/>
                <a:gdLst>
                  <a:gd name="connsiteX0" fmla="*/ 237573 w 604120"/>
                  <a:gd name="connsiteY0" fmla="*/ 356312 h 607443"/>
                  <a:gd name="connsiteX1" fmla="*/ 244847 w 604120"/>
                  <a:gd name="connsiteY1" fmla="*/ 371829 h 607443"/>
                  <a:gd name="connsiteX2" fmla="*/ 183655 w 604120"/>
                  <a:gd name="connsiteY2" fmla="*/ 539618 h 607443"/>
                  <a:gd name="connsiteX3" fmla="*/ 172199 w 604120"/>
                  <a:gd name="connsiteY3" fmla="*/ 547604 h 607443"/>
                  <a:gd name="connsiteX4" fmla="*/ 168107 w 604120"/>
                  <a:gd name="connsiteY4" fmla="*/ 546878 h 607443"/>
                  <a:gd name="connsiteX5" fmla="*/ 160833 w 604120"/>
                  <a:gd name="connsiteY5" fmla="*/ 531361 h 607443"/>
                  <a:gd name="connsiteX6" fmla="*/ 222025 w 604120"/>
                  <a:gd name="connsiteY6" fmla="*/ 363571 h 607443"/>
                  <a:gd name="connsiteX7" fmla="*/ 237573 w 604120"/>
                  <a:gd name="connsiteY7" fmla="*/ 356312 h 607443"/>
                  <a:gd name="connsiteX8" fmla="*/ 295005 w 604120"/>
                  <a:gd name="connsiteY8" fmla="*/ 198740 h 607443"/>
                  <a:gd name="connsiteX9" fmla="*/ 302285 w 604120"/>
                  <a:gd name="connsiteY9" fmla="*/ 214267 h 607443"/>
                  <a:gd name="connsiteX10" fmla="*/ 275623 w 604120"/>
                  <a:gd name="connsiteY10" fmla="*/ 287271 h 607443"/>
                  <a:gd name="connsiteX11" fmla="*/ 264248 w 604120"/>
                  <a:gd name="connsiteY11" fmla="*/ 295262 h 607443"/>
                  <a:gd name="connsiteX12" fmla="*/ 260062 w 604120"/>
                  <a:gd name="connsiteY12" fmla="*/ 294536 h 607443"/>
                  <a:gd name="connsiteX13" fmla="*/ 252873 w 604120"/>
                  <a:gd name="connsiteY13" fmla="*/ 279009 h 607443"/>
                  <a:gd name="connsiteX14" fmla="*/ 279444 w 604120"/>
                  <a:gd name="connsiteY14" fmla="*/ 206004 h 607443"/>
                  <a:gd name="connsiteX15" fmla="*/ 295005 w 604120"/>
                  <a:gd name="connsiteY15" fmla="*/ 198740 h 607443"/>
                  <a:gd name="connsiteX16" fmla="*/ 261475 w 604120"/>
                  <a:gd name="connsiteY16" fmla="*/ 155145 h 607443"/>
                  <a:gd name="connsiteX17" fmla="*/ 105426 w 604120"/>
                  <a:gd name="connsiteY17" fmla="*/ 583304 h 607443"/>
                  <a:gd name="connsiteX18" fmla="*/ 338999 w 604120"/>
                  <a:gd name="connsiteY18" fmla="*/ 583304 h 607443"/>
                  <a:gd name="connsiteX19" fmla="*/ 363265 w 604120"/>
                  <a:gd name="connsiteY19" fmla="*/ 583304 h 607443"/>
                  <a:gd name="connsiteX20" fmla="*/ 418614 w 604120"/>
                  <a:gd name="connsiteY20" fmla="*/ 583304 h 607443"/>
                  <a:gd name="connsiteX21" fmla="*/ 574662 w 604120"/>
                  <a:gd name="connsiteY21" fmla="*/ 155145 h 607443"/>
                  <a:gd name="connsiteX22" fmla="*/ 24266 w 604120"/>
                  <a:gd name="connsiteY22" fmla="*/ 155145 h 607443"/>
                  <a:gd name="connsiteX23" fmla="*/ 24266 w 604120"/>
                  <a:gd name="connsiteY23" fmla="*/ 583304 h 607443"/>
                  <a:gd name="connsiteX24" fmla="*/ 79615 w 604120"/>
                  <a:gd name="connsiteY24" fmla="*/ 583304 h 607443"/>
                  <a:gd name="connsiteX25" fmla="*/ 235663 w 604120"/>
                  <a:gd name="connsiteY25" fmla="*/ 155145 h 607443"/>
                  <a:gd name="connsiteX26" fmla="*/ 12088 w 604120"/>
                  <a:gd name="connsiteY26" fmla="*/ 130915 h 607443"/>
                  <a:gd name="connsiteX27" fmla="*/ 592021 w 604120"/>
                  <a:gd name="connsiteY27" fmla="*/ 130915 h 607443"/>
                  <a:gd name="connsiteX28" fmla="*/ 601928 w 604120"/>
                  <a:gd name="connsiteY28" fmla="*/ 136088 h 607443"/>
                  <a:gd name="connsiteX29" fmla="*/ 603382 w 604120"/>
                  <a:gd name="connsiteY29" fmla="*/ 147159 h 607443"/>
                  <a:gd name="connsiteX30" fmla="*/ 438517 w 604120"/>
                  <a:gd name="connsiteY30" fmla="*/ 599548 h 607443"/>
                  <a:gd name="connsiteX31" fmla="*/ 427157 w 604120"/>
                  <a:gd name="connsiteY31" fmla="*/ 607443 h 607443"/>
                  <a:gd name="connsiteX32" fmla="*/ 12088 w 604120"/>
                  <a:gd name="connsiteY32" fmla="*/ 607443 h 607443"/>
                  <a:gd name="connsiteX33" fmla="*/ 0 w 604120"/>
                  <a:gd name="connsiteY33" fmla="*/ 595373 h 607443"/>
                  <a:gd name="connsiteX34" fmla="*/ 0 w 604120"/>
                  <a:gd name="connsiteY34" fmla="*/ 143076 h 607443"/>
                  <a:gd name="connsiteX35" fmla="*/ 12088 w 604120"/>
                  <a:gd name="connsiteY35" fmla="*/ 130915 h 607443"/>
                  <a:gd name="connsiteX36" fmla="*/ 148764 w 604120"/>
                  <a:gd name="connsiteY36" fmla="*/ 35228 h 607443"/>
                  <a:gd name="connsiteX37" fmla="*/ 193175 w 604120"/>
                  <a:gd name="connsiteY37" fmla="*/ 35228 h 607443"/>
                  <a:gd name="connsiteX38" fmla="*/ 205345 w 604120"/>
                  <a:gd name="connsiteY38" fmla="*/ 47285 h 607443"/>
                  <a:gd name="connsiteX39" fmla="*/ 193175 w 604120"/>
                  <a:gd name="connsiteY39" fmla="*/ 59432 h 607443"/>
                  <a:gd name="connsiteX40" fmla="*/ 148764 w 604120"/>
                  <a:gd name="connsiteY40" fmla="*/ 59432 h 607443"/>
                  <a:gd name="connsiteX41" fmla="*/ 136685 w 604120"/>
                  <a:gd name="connsiteY41" fmla="*/ 47285 h 607443"/>
                  <a:gd name="connsiteX42" fmla="*/ 148764 w 604120"/>
                  <a:gd name="connsiteY42" fmla="*/ 35228 h 607443"/>
                  <a:gd name="connsiteX43" fmla="*/ 394884 w 604120"/>
                  <a:gd name="connsiteY43" fmla="*/ 2357 h 607443"/>
                  <a:gd name="connsiteX44" fmla="*/ 446598 w 604120"/>
                  <a:gd name="connsiteY44" fmla="*/ 32127 h 607443"/>
                  <a:gd name="connsiteX45" fmla="*/ 446598 w 604120"/>
                  <a:gd name="connsiteY45" fmla="*/ 62442 h 607443"/>
                  <a:gd name="connsiteX46" fmla="*/ 394884 w 604120"/>
                  <a:gd name="connsiteY46" fmla="*/ 92303 h 607443"/>
                  <a:gd name="connsiteX47" fmla="*/ 368618 w 604120"/>
                  <a:gd name="connsiteY47" fmla="*/ 77145 h 607443"/>
                  <a:gd name="connsiteX48" fmla="*/ 368618 w 604120"/>
                  <a:gd name="connsiteY48" fmla="*/ 59447 h 607443"/>
                  <a:gd name="connsiteX49" fmla="*/ 274097 w 604120"/>
                  <a:gd name="connsiteY49" fmla="*/ 59447 h 607443"/>
                  <a:gd name="connsiteX50" fmla="*/ 262009 w 604120"/>
                  <a:gd name="connsiteY50" fmla="*/ 47285 h 607443"/>
                  <a:gd name="connsiteX51" fmla="*/ 274097 w 604120"/>
                  <a:gd name="connsiteY51" fmla="*/ 35213 h 607443"/>
                  <a:gd name="connsiteX52" fmla="*/ 368618 w 604120"/>
                  <a:gd name="connsiteY52" fmla="*/ 35213 h 607443"/>
                  <a:gd name="connsiteX53" fmla="*/ 368618 w 604120"/>
                  <a:gd name="connsiteY53" fmla="*/ 17515 h 607443"/>
                  <a:gd name="connsiteX54" fmla="*/ 394884 w 604120"/>
                  <a:gd name="connsiteY54" fmla="*/ 2357 h 607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604120" h="607443">
                    <a:moveTo>
                      <a:pt x="237573" y="356312"/>
                    </a:moveTo>
                    <a:cubicBezTo>
                      <a:pt x="243847" y="358671"/>
                      <a:pt x="247120" y="365568"/>
                      <a:pt x="244847" y="371829"/>
                    </a:cubicBezTo>
                    <a:lnTo>
                      <a:pt x="183655" y="539618"/>
                    </a:lnTo>
                    <a:cubicBezTo>
                      <a:pt x="181837" y="544609"/>
                      <a:pt x="177199" y="547604"/>
                      <a:pt x="172199" y="547604"/>
                    </a:cubicBezTo>
                    <a:cubicBezTo>
                      <a:pt x="170835" y="547604"/>
                      <a:pt x="169471" y="547423"/>
                      <a:pt x="168107" y="546878"/>
                    </a:cubicBezTo>
                    <a:cubicBezTo>
                      <a:pt x="161833" y="544609"/>
                      <a:pt x="158560" y="537622"/>
                      <a:pt x="160833" y="531361"/>
                    </a:cubicBezTo>
                    <a:lnTo>
                      <a:pt x="222025" y="363571"/>
                    </a:lnTo>
                    <a:cubicBezTo>
                      <a:pt x="224298" y="357310"/>
                      <a:pt x="231299" y="354043"/>
                      <a:pt x="237573" y="356312"/>
                    </a:cubicBezTo>
                    <a:close/>
                    <a:moveTo>
                      <a:pt x="295005" y="198740"/>
                    </a:moveTo>
                    <a:cubicBezTo>
                      <a:pt x="301284" y="201010"/>
                      <a:pt x="304560" y="208002"/>
                      <a:pt x="302285" y="214267"/>
                    </a:cubicBezTo>
                    <a:lnTo>
                      <a:pt x="275623" y="287271"/>
                    </a:lnTo>
                    <a:cubicBezTo>
                      <a:pt x="273803" y="292175"/>
                      <a:pt x="269162" y="295262"/>
                      <a:pt x="264248" y="295262"/>
                    </a:cubicBezTo>
                    <a:cubicBezTo>
                      <a:pt x="262883" y="295262"/>
                      <a:pt x="261427" y="294990"/>
                      <a:pt x="260062" y="294536"/>
                    </a:cubicBezTo>
                    <a:cubicBezTo>
                      <a:pt x="253783" y="292175"/>
                      <a:pt x="250507" y="285274"/>
                      <a:pt x="252873" y="279009"/>
                    </a:cubicBezTo>
                    <a:lnTo>
                      <a:pt x="279444" y="206004"/>
                    </a:lnTo>
                    <a:cubicBezTo>
                      <a:pt x="281719" y="199739"/>
                      <a:pt x="288726" y="196470"/>
                      <a:pt x="295005" y="198740"/>
                    </a:cubicBezTo>
                    <a:close/>
                    <a:moveTo>
                      <a:pt x="261475" y="155145"/>
                    </a:moveTo>
                    <a:lnTo>
                      <a:pt x="105426" y="583304"/>
                    </a:lnTo>
                    <a:lnTo>
                      <a:pt x="338999" y="583304"/>
                    </a:lnTo>
                    <a:lnTo>
                      <a:pt x="363265" y="583304"/>
                    </a:lnTo>
                    <a:lnTo>
                      <a:pt x="418614" y="583304"/>
                    </a:lnTo>
                    <a:lnTo>
                      <a:pt x="574662" y="155145"/>
                    </a:lnTo>
                    <a:close/>
                    <a:moveTo>
                      <a:pt x="24266" y="155145"/>
                    </a:moveTo>
                    <a:lnTo>
                      <a:pt x="24266" y="583304"/>
                    </a:lnTo>
                    <a:lnTo>
                      <a:pt x="79615" y="583304"/>
                    </a:lnTo>
                    <a:lnTo>
                      <a:pt x="235663" y="155145"/>
                    </a:lnTo>
                    <a:close/>
                    <a:moveTo>
                      <a:pt x="12088" y="130915"/>
                    </a:moveTo>
                    <a:lnTo>
                      <a:pt x="592021" y="130915"/>
                    </a:lnTo>
                    <a:cubicBezTo>
                      <a:pt x="595929" y="130915"/>
                      <a:pt x="599655" y="132912"/>
                      <a:pt x="601928" y="136088"/>
                    </a:cubicBezTo>
                    <a:cubicBezTo>
                      <a:pt x="604200" y="139355"/>
                      <a:pt x="604745" y="143439"/>
                      <a:pt x="603382" y="147159"/>
                    </a:cubicBezTo>
                    <a:lnTo>
                      <a:pt x="438517" y="599548"/>
                    </a:lnTo>
                    <a:cubicBezTo>
                      <a:pt x="436791" y="604267"/>
                      <a:pt x="432246" y="607443"/>
                      <a:pt x="427157" y="607443"/>
                    </a:cubicBezTo>
                    <a:lnTo>
                      <a:pt x="12088" y="607443"/>
                    </a:lnTo>
                    <a:cubicBezTo>
                      <a:pt x="5453" y="607443"/>
                      <a:pt x="0" y="602089"/>
                      <a:pt x="0" y="595373"/>
                    </a:cubicBezTo>
                    <a:lnTo>
                      <a:pt x="0" y="143076"/>
                    </a:lnTo>
                    <a:cubicBezTo>
                      <a:pt x="0" y="136360"/>
                      <a:pt x="5453" y="130915"/>
                      <a:pt x="12088" y="130915"/>
                    </a:cubicBezTo>
                    <a:close/>
                    <a:moveTo>
                      <a:pt x="148764" y="35228"/>
                    </a:moveTo>
                    <a:lnTo>
                      <a:pt x="193175" y="35228"/>
                    </a:lnTo>
                    <a:cubicBezTo>
                      <a:pt x="199896" y="35228"/>
                      <a:pt x="205345" y="40667"/>
                      <a:pt x="205345" y="47285"/>
                    </a:cubicBezTo>
                    <a:cubicBezTo>
                      <a:pt x="205345" y="53993"/>
                      <a:pt x="199896" y="59432"/>
                      <a:pt x="193175" y="59432"/>
                    </a:cubicBezTo>
                    <a:lnTo>
                      <a:pt x="148764" y="59432"/>
                    </a:lnTo>
                    <a:cubicBezTo>
                      <a:pt x="142043" y="59432"/>
                      <a:pt x="136685" y="53993"/>
                      <a:pt x="136685" y="47285"/>
                    </a:cubicBezTo>
                    <a:cubicBezTo>
                      <a:pt x="136685" y="40667"/>
                      <a:pt x="142043" y="35228"/>
                      <a:pt x="148764" y="35228"/>
                    </a:cubicBezTo>
                    <a:close/>
                    <a:moveTo>
                      <a:pt x="394884" y="2357"/>
                    </a:moveTo>
                    <a:lnTo>
                      <a:pt x="446598" y="32127"/>
                    </a:lnTo>
                    <a:cubicBezTo>
                      <a:pt x="458322" y="38935"/>
                      <a:pt x="458322" y="55726"/>
                      <a:pt x="446598" y="62442"/>
                    </a:cubicBezTo>
                    <a:lnTo>
                      <a:pt x="394884" y="92303"/>
                    </a:lnTo>
                    <a:cubicBezTo>
                      <a:pt x="383250" y="99019"/>
                      <a:pt x="368618" y="90578"/>
                      <a:pt x="368618" y="77145"/>
                    </a:cubicBezTo>
                    <a:lnTo>
                      <a:pt x="368618" y="59447"/>
                    </a:lnTo>
                    <a:lnTo>
                      <a:pt x="274097" y="59447"/>
                    </a:lnTo>
                    <a:cubicBezTo>
                      <a:pt x="267462" y="59447"/>
                      <a:pt x="262009" y="54001"/>
                      <a:pt x="262009" y="47285"/>
                    </a:cubicBezTo>
                    <a:cubicBezTo>
                      <a:pt x="262009" y="40659"/>
                      <a:pt x="267462" y="35213"/>
                      <a:pt x="274097" y="35213"/>
                    </a:cubicBezTo>
                    <a:lnTo>
                      <a:pt x="368618" y="35213"/>
                    </a:lnTo>
                    <a:lnTo>
                      <a:pt x="368618" y="17515"/>
                    </a:lnTo>
                    <a:cubicBezTo>
                      <a:pt x="368618" y="4082"/>
                      <a:pt x="383250" y="-4359"/>
                      <a:pt x="394884" y="23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Text3">
                <a:extLst>
                  <a:ext uri="{FF2B5EF4-FFF2-40B4-BE49-F238E27FC236}">
                    <a16:creationId xmlns:a16="http://schemas.microsoft.com/office/drawing/2014/main" id="{8C6CA8A0-F5B4-CA82-9FAC-6F781C9E74CC}"/>
                  </a:ext>
                </a:extLst>
              </p:cNvPr>
              <p:cNvSpPr/>
              <p:nvPr/>
            </p:nvSpPr>
            <p:spPr bwMode="auto">
              <a:xfrm>
                <a:off x="1684998" y="5466286"/>
                <a:ext cx="3492795" cy="555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200" dirty="0"/>
                  <a:t>强化了实时协作功能，如共享文档和实时编辑。</a:t>
                </a:r>
                <a:endParaRPr lang="en-US" dirty="0"/>
              </a:p>
            </p:txBody>
          </p:sp>
          <p:sp>
            <p:nvSpPr>
              <p:cNvPr id="38" name="Bullet3">
                <a:extLst>
                  <a:ext uri="{FF2B5EF4-FFF2-40B4-BE49-F238E27FC236}">
                    <a16:creationId xmlns:a16="http://schemas.microsoft.com/office/drawing/2014/main" id="{73ED5F65-EEBA-3699-3694-61BBAF2F9BE2}"/>
                  </a:ext>
                </a:extLst>
              </p:cNvPr>
              <p:cNvSpPr txBox="1"/>
              <p:nvPr/>
            </p:nvSpPr>
            <p:spPr bwMode="auto">
              <a:xfrm>
                <a:off x="1684998" y="4910927"/>
                <a:ext cx="3492795" cy="555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algn="r" eaLnBrk="1" hangingPunct="1">
                  <a:spcBef>
                    <a:spcPct val="0"/>
                  </a:spcBef>
                </a:pPr>
                <a:r>
                  <a:rPr lang="zh-CN" altLang="en-US" b="1" dirty="0"/>
                  <a:t>团队协作工具</a:t>
                </a:r>
                <a:endParaRPr lang="en-US" dirty="0"/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71FEF173-192F-F459-638A-92EC25E3134C}"/>
                </a:ext>
              </a:extLst>
            </p:cNvPr>
            <p:cNvGrpSpPr/>
            <p:nvPr/>
          </p:nvGrpSpPr>
          <p:grpSpPr>
            <a:xfrm>
              <a:off x="6386664" y="1885712"/>
              <a:ext cx="4249303" cy="1110719"/>
              <a:chOff x="6386664" y="1885712"/>
              <a:chExt cx="4249303" cy="1110719"/>
            </a:xfrm>
          </p:grpSpPr>
          <p:sp>
            <p:nvSpPr>
              <p:cNvPr id="6" name="IconBackground4">
                <a:extLst>
                  <a:ext uri="{FF2B5EF4-FFF2-40B4-BE49-F238E27FC236}">
                    <a16:creationId xmlns:a16="http://schemas.microsoft.com/office/drawing/2014/main" id="{ABE6BEE1-5705-404F-AA40-D138BAA15424}"/>
                  </a:ext>
                </a:extLst>
              </p:cNvPr>
              <p:cNvSpPr/>
              <p:nvPr/>
            </p:nvSpPr>
            <p:spPr>
              <a:xfrm>
                <a:off x="6386664" y="2422026"/>
                <a:ext cx="572936" cy="5729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</a:path>
                </a:pathLst>
              </a:custGeom>
              <a:solidFill>
                <a:schemeClr val="tx2">
                  <a:alpha val="70000"/>
                </a:schemeClr>
              </a:solidFill>
              <a:ln w="19050" cap="flat">
                <a:solidFill>
                  <a:srgbClr val="FFFFFF"/>
                </a:solidFill>
                <a:miter lim="4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" name="Icon4">
                <a:extLst>
                  <a:ext uri="{FF2B5EF4-FFF2-40B4-BE49-F238E27FC236}">
                    <a16:creationId xmlns:a16="http://schemas.microsoft.com/office/drawing/2014/main" id="{70ED27DC-3EF9-45AE-A309-F35CC168B331}"/>
                  </a:ext>
                </a:extLst>
              </p:cNvPr>
              <p:cNvSpPr/>
              <p:nvPr/>
            </p:nvSpPr>
            <p:spPr>
              <a:xfrm>
                <a:off x="6545705" y="2626025"/>
                <a:ext cx="254854" cy="164940"/>
              </a:xfrm>
              <a:custGeom>
                <a:avLst/>
                <a:gdLst>
                  <a:gd name="T0" fmla="*/ 358 w 753"/>
                  <a:gd name="T1" fmla="*/ 393 h 488"/>
                  <a:gd name="T2" fmla="*/ 384 w 753"/>
                  <a:gd name="T3" fmla="*/ 373 h 488"/>
                  <a:gd name="T4" fmla="*/ 296 w 753"/>
                  <a:gd name="T5" fmla="*/ 373 h 488"/>
                  <a:gd name="T6" fmla="*/ 271 w 753"/>
                  <a:gd name="T7" fmla="*/ 393 h 488"/>
                  <a:gd name="T8" fmla="*/ 296 w 753"/>
                  <a:gd name="T9" fmla="*/ 373 h 488"/>
                  <a:gd name="T10" fmla="*/ 271 w 753"/>
                  <a:gd name="T11" fmla="*/ 410 h 488"/>
                  <a:gd name="T12" fmla="*/ 300 w 753"/>
                  <a:gd name="T13" fmla="*/ 432 h 488"/>
                  <a:gd name="T14" fmla="*/ 388 w 753"/>
                  <a:gd name="T15" fmla="*/ 410 h 488"/>
                  <a:gd name="T16" fmla="*/ 358 w 753"/>
                  <a:gd name="T17" fmla="*/ 432 h 488"/>
                  <a:gd name="T18" fmla="*/ 388 w 753"/>
                  <a:gd name="T19" fmla="*/ 410 h 488"/>
                  <a:gd name="T20" fmla="*/ 753 w 753"/>
                  <a:gd name="T21" fmla="*/ 468 h 488"/>
                  <a:gd name="T22" fmla="*/ 19 w 753"/>
                  <a:gd name="T23" fmla="*/ 488 h 488"/>
                  <a:gd name="T24" fmla="*/ 0 w 753"/>
                  <a:gd name="T25" fmla="*/ 19 h 488"/>
                  <a:gd name="T26" fmla="*/ 734 w 753"/>
                  <a:gd name="T27" fmla="*/ 0 h 488"/>
                  <a:gd name="T28" fmla="*/ 373 w 753"/>
                  <a:gd name="T29" fmla="*/ 168 h 488"/>
                  <a:gd name="T30" fmla="*/ 414 w 753"/>
                  <a:gd name="T31" fmla="*/ 233 h 488"/>
                  <a:gd name="T32" fmla="*/ 450 w 753"/>
                  <a:gd name="T33" fmla="*/ 115 h 488"/>
                  <a:gd name="T34" fmla="*/ 382 w 753"/>
                  <a:gd name="T35" fmla="*/ 43 h 488"/>
                  <a:gd name="T36" fmla="*/ 376 w 753"/>
                  <a:gd name="T37" fmla="*/ 40 h 488"/>
                  <a:gd name="T38" fmla="*/ 346 w 753"/>
                  <a:gd name="T39" fmla="*/ 252 h 488"/>
                  <a:gd name="T40" fmla="*/ 379 w 753"/>
                  <a:gd name="T41" fmla="*/ 287 h 488"/>
                  <a:gd name="T42" fmla="*/ 343 w 753"/>
                  <a:gd name="T43" fmla="*/ 168 h 488"/>
                  <a:gd name="T44" fmla="*/ 346 w 753"/>
                  <a:gd name="T45" fmla="*/ 252 h 488"/>
                  <a:gd name="T46" fmla="*/ 303 w 753"/>
                  <a:gd name="T47" fmla="*/ 357 h 488"/>
                  <a:gd name="T48" fmla="*/ 270 w 753"/>
                  <a:gd name="T49" fmla="*/ 357 h 488"/>
                  <a:gd name="T50" fmla="*/ 250 w 753"/>
                  <a:gd name="T51" fmla="*/ 448 h 488"/>
                  <a:gd name="T52" fmla="*/ 271 w 753"/>
                  <a:gd name="T53" fmla="*/ 448 h 488"/>
                  <a:gd name="T54" fmla="*/ 311 w 753"/>
                  <a:gd name="T55" fmla="*/ 401 h 488"/>
                  <a:gd name="T56" fmla="*/ 391 w 753"/>
                  <a:gd name="T57" fmla="*/ 357 h 488"/>
                  <a:gd name="T58" fmla="*/ 358 w 753"/>
                  <a:gd name="T59" fmla="*/ 357 h 488"/>
                  <a:gd name="T60" fmla="*/ 338 w 753"/>
                  <a:gd name="T61" fmla="*/ 448 h 488"/>
                  <a:gd name="T62" fmla="*/ 358 w 753"/>
                  <a:gd name="T63" fmla="*/ 448 h 488"/>
                  <a:gd name="T64" fmla="*/ 399 w 753"/>
                  <a:gd name="T65" fmla="*/ 401 h 488"/>
                  <a:gd name="T66" fmla="*/ 453 w 753"/>
                  <a:gd name="T67" fmla="*/ 315 h 488"/>
                  <a:gd name="T68" fmla="*/ 460 w 753"/>
                  <a:gd name="T69" fmla="*/ 314 h 488"/>
                  <a:gd name="T70" fmla="*/ 453 w 753"/>
                  <a:gd name="T71" fmla="*/ 296 h 488"/>
                  <a:gd name="T72" fmla="*/ 299 w 753"/>
                  <a:gd name="T73" fmla="*/ 295 h 488"/>
                  <a:gd name="T74" fmla="*/ 299 w 753"/>
                  <a:gd name="T75" fmla="*/ 314 h 488"/>
                  <a:gd name="T76" fmla="*/ 333 w 753"/>
                  <a:gd name="T77" fmla="*/ 315 h 488"/>
                  <a:gd name="T78" fmla="*/ 409 w 753"/>
                  <a:gd name="T79" fmla="*/ 340 h 488"/>
                  <a:gd name="T80" fmla="*/ 486 w 753"/>
                  <a:gd name="T81" fmla="*/ 401 h 488"/>
                  <a:gd name="T82" fmla="*/ 445 w 753"/>
                  <a:gd name="T83" fmla="*/ 357 h 488"/>
                  <a:gd name="T84" fmla="*/ 425 w 753"/>
                  <a:gd name="T85" fmla="*/ 357 h 488"/>
                  <a:gd name="T86" fmla="*/ 445 w 753"/>
                  <a:gd name="T87" fmla="*/ 448 h 488"/>
                  <a:gd name="T88" fmla="*/ 481 w 753"/>
                  <a:gd name="T89" fmla="*/ 448 h 488"/>
                  <a:gd name="T90" fmla="*/ 471 w 753"/>
                  <a:gd name="T91" fmla="*/ 373 h 488"/>
                  <a:gd name="T92" fmla="*/ 445 w 753"/>
                  <a:gd name="T93" fmla="*/ 393 h 488"/>
                  <a:gd name="T94" fmla="*/ 471 w 753"/>
                  <a:gd name="T95" fmla="*/ 373 h 488"/>
                  <a:gd name="T96" fmla="*/ 445 w 753"/>
                  <a:gd name="T97" fmla="*/ 410 h 488"/>
                  <a:gd name="T98" fmla="*/ 474 w 753"/>
                  <a:gd name="T99" fmla="*/ 432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53" h="488">
                    <a:moveTo>
                      <a:pt x="383" y="393"/>
                    </a:moveTo>
                    <a:lnTo>
                      <a:pt x="358" y="393"/>
                    </a:lnTo>
                    <a:lnTo>
                      <a:pt x="358" y="373"/>
                    </a:lnTo>
                    <a:lnTo>
                      <a:pt x="384" y="373"/>
                    </a:lnTo>
                    <a:cubicBezTo>
                      <a:pt x="392" y="373"/>
                      <a:pt x="396" y="394"/>
                      <a:pt x="383" y="393"/>
                    </a:cubicBezTo>
                    <a:close/>
                    <a:moveTo>
                      <a:pt x="296" y="373"/>
                    </a:moveTo>
                    <a:lnTo>
                      <a:pt x="271" y="373"/>
                    </a:lnTo>
                    <a:lnTo>
                      <a:pt x="271" y="393"/>
                    </a:lnTo>
                    <a:lnTo>
                      <a:pt x="295" y="393"/>
                    </a:lnTo>
                    <a:cubicBezTo>
                      <a:pt x="308" y="394"/>
                      <a:pt x="304" y="373"/>
                      <a:pt x="296" y="373"/>
                    </a:cubicBezTo>
                    <a:close/>
                    <a:moveTo>
                      <a:pt x="300" y="410"/>
                    </a:moveTo>
                    <a:lnTo>
                      <a:pt x="271" y="410"/>
                    </a:lnTo>
                    <a:lnTo>
                      <a:pt x="271" y="432"/>
                    </a:lnTo>
                    <a:lnTo>
                      <a:pt x="300" y="432"/>
                    </a:lnTo>
                    <a:cubicBezTo>
                      <a:pt x="310" y="432"/>
                      <a:pt x="311" y="410"/>
                      <a:pt x="300" y="410"/>
                    </a:cubicBezTo>
                    <a:close/>
                    <a:moveTo>
                      <a:pt x="388" y="410"/>
                    </a:moveTo>
                    <a:lnTo>
                      <a:pt x="358" y="410"/>
                    </a:lnTo>
                    <a:lnTo>
                      <a:pt x="358" y="432"/>
                    </a:lnTo>
                    <a:lnTo>
                      <a:pt x="387" y="432"/>
                    </a:lnTo>
                    <a:cubicBezTo>
                      <a:pt x="398" y="432"/>
                      <a:pt x="399" y="410"/>
                      <a:pt x="388" y="410"/>
                    </a:cubicBezTo>
                    <a:close/>
                    <a:moveTo>
                      <a:pt x="753" y="19"/>
                    </a:moveTo>
                    <a:lnTo>
                      <a:pt x="753" y="468"/>
                    </a:lnTo>
                    <a:cubicBezTo>
                      <a:pt x="753" y="479"/>
                      <a:pt x="744" y="488"/>
                      <a:pt x="734" y="488"/>
                    </a:cubicBezTo>
                    <a:lnTo>
                      <a:pt x="19" y="488"/>
                    </a:lnTo>
                    <a:cubicBezTo>
                      <a:pt x="9" y="488"/>
                      <a:pt x="0" y="479"/>
                      <a:pt x="0" y="468"/>
                    </a:cubicBezTo>
                    <a:lnTo>
                      <a:pt x="0" y="19"/>
                    </a:lnTo>
                    <a:cubicBezTo>
                      <a:pt x="0" y="8"/>
                      <a:pt x="9" y="0"/>
                      <a:pt x="19" y="0"/>
                    </a:cubicBezTo>
                    <a:lnTo>
                      <a:pt x="734" y="0"/>
                    </a:lnTo>
                    <a:cubicBezTo>
                      <a:pt x="744" y="0"/>
                      <a:pt x="753" y="8"/>
                      <a:pt x="753" y="19"/>
                    </a:cubicBezTo>
                    <a:close/>
                    <a:moveTo>
                      <a:pt x="373" y="168"/>
                    </a:moveTo>
                    <a:cubicBezTo>
                      <a:pt x="395" y="184"/>
                      <a:pt x="430" y="193"/>
                      <a:pt x="412" y="231"/>
                    </a:cubicBezTo>
                    <a:cubicBezTo>
                      <a:pt x="411" y="233"/>
                      <a:pt x="412" y="234"/>
                      <a:pt x="414" y="233"/>
                    </a:cubicBezTo>
                    <a:cubicBezTo>
                      <a:pt x="414" y="234"/>
                      <a:pt x="416" y="233"/>
                      <a:pt x="417" y="232"/>
                    </a:cubicBezTo>
                    <a:cubicBezTo>
                      <a:pt x="443" y="202"/>
                      <a:pt x="485" y="154"/>
                      <a:pt x="450" y="115"/>
                    </a:cubicBezTo>
                    <a:cubicBezTo>
                      <a:pt x="429" y="93"/>
                      <a:pt x="388" y="79"/>
                      <a:pt x="379" y="58"/>
                    </a:cubicBezTo>
                    <a:cubicBezTo>
                      <a:pt x="378" y="54"/>
                      <a:pt x="379" y="48"/>
                      <a:pt x="382" y="43"/>
                    </a:cubicBezTo>
                    <a:cubicBezTo>
                      <a:pt x="383" y="40"/>
                      <a:pt x="380" y="39"/>
                      <a:pt x="378" y="39"/>
                    </a:cubicBezTo>
                    <a:cubicBezTo>
                      <a:pt x="378" y="39"/>
                      <a:pt x="377" y="39"/>
                      <a:pt x="376" y="40"/>
                    </a:cubicBezTo>
                    <a:cubicBezTo>
                      <a:pt x="359" y="76"/>
                      <a:pt x="296" y="112"/>
                      <a:pt x="373" y="168"/>
                    </a:cubicBezTo>
                    <a:close/>
                    <a:moveTo>
                      <a:pt x="346" y="252"/>
                    </a:moveTo>
                    <a:cubicBezTo>
                      <a:pt x="361" y="260"/>
                      <a:pt x="379" y="271"/>
                      <a:pt x="377" y="286"/>
                    </a:cubicBezTo>
                    <a:cubicBezTo>
                      <a:pt x="376" y="288"/>
                      <a:pt x="378" y="288"/>
                      <a:pt x="379" y="287"/>
                    </a:cubicBezTo>
                    <a:cubicBezTo>
                      <a:pt x="399" y="264"/>
                      <a:pt x="414" y="231"/>
                      <a:pt x="390" y="209"/>
                    </a:cubicBezTo>
                    <a:cubicBezTo>
                      <a:pt x="377" y="196"/>
                      <a:pt x="346" y="190"/>
                      <a:pt x="343" y="168"/>
                    </a:cubicBezTo>
                    <a:cubicBezTo>
                      <a:pt x="344" y="165"/>
                      <a:pt x="341" y="165"/>
                      <a:pt x="340" y="166"/>
                    </a:cubicBezTo>
                    <a:cubicBezTo>
                      <a:pt x="331" y="191"/>
                      <a:pt x="285" y="219"/>
                      <a:pt x="346" y="252"/>
                    </a:cubicBezTo>
                    <a:close/>
                    <a:moveTo>
                      <a:pt x="311" y="401"/>
                    </a:moveTo>
                    <a:cubicBezTo>
                      <a:pt x="332" y="386"/>
                      <a:pt x="320" y="357"/>
                      <a:pt x="303" y="357"/>
                    </a:cubicBezTo>
                    <a:lnTo>
                      <a:pt x="270" y="357"/>
                    </a:lnTo>
                    <a:lnTo>
                      <a:pt x="270" y="357"/>
                    </a:lnTo>
                    <a:lnTo>
                      <a:pt x="250" y="357"/>
                    </a:lnTo>
                    <a:lnTo>
                      <a:pt x="250" y="448"/>
                    </a:lnTo>
                    <a:lnTo>
                      <a:pt x="271" y="448"/>
                    </a:lnTo>
                    <a:lnTo>
                      <a:pt x="271" y="448"/>
                    </a:lnTo>
                    <a:lnTo>
                      <a:pt x="306" y="448"/>
                    </a:lnTo>
                    <a:cubicBezTo>
                      <a:pt x="329" y="448"/>
                      <a:pt x="339" y="409"/>
                      <a:pt x="311" y="401"/>
                    </a:cubicBezTo>
                    <a:close/>
                    <a:moveTo>
                      <a:pt x="399" y="401"/>
                    </a:moveTo>
                    <a:cubicBezTo>
                      <a:pt x="420" y="386"/>
                      <a:pt x="407" y="357"/>
                      <a:pt x="391" y="357"/>
                    </a:cubicBezTo>
                    <a:lnTo>
                      <a:pt x="358" y="357"/>
                    </a:lnTo>
                    <a:lnTo>
                      <a:pt x="358" y="357"/>
                    </a:lnTo>
                    <a:lnTo>
                      <a:pt x="338" y="357"/>
                    </a:lnTo>
                    <a:lnTo>
                      <a:pt x="338" y="448"/>
                    </a:lnTo>
                    <a:lnTo>
                      <a:pt x="358" y="448"/>
                    </a:lnTo>
                    <a:lnTo>
                      <a:pt x="358" y="448"/>
                    </a:lnTo>
                    <a:lnTo>
                      <a:pt x="394" y="448"/>
                    </a:lnTo>
                    <a:cubicBezTo>
                      <a:pt x="417" y="448"/>
                      <a:pt x="427" y="409"/>
                      <a:pt x="399" y="401"/>
                    </a:cubicBezTo>
                    <a:close/>
                    <a:moveTo>
                      <a:pt x="418" y="315"/>
                    </a:moveTo>
                    <a:lnTo>
                      <a:pt x="453" y="315"/>
                    </a:lnTo>
                    <a:lnTo>
                      <a:pt x="453" y="314"/>
                    </a:lnTo>
                    <a:lnTo>
                      <a:pt x="460" y="314"/>
                    </a:lnTo>
                    <a:lnTo>
                      <a:pt x="453" y="295"/>
                    </a:lnTo>
                    <a:lnTo>
                      <a:pt x="453" y="296"/>
                    </a:lnTo>
                    <a:lnTo>
                      <a:pt x="299" y="296"/>
                    </a:lnTo>
                    <a:lnTo>
                      <a:pt x="299" y="295"/>
                    </a:lnTo>
                    <a:lnTo>
                      <a:pt x="292" y="314"/>
                    </a:lnTo>
                    <a:lnTo>
                      <a:pt x="299" y="314"/>
                    </a:lnTo>
                    <a:lnTo>
                      <a:pt x="299" y="315"/>
                    </a:lnTo>
                    <a:lnTo>
                      <a:pt x="333" y="315"/>
                    </a:lnTo>
                    <a:lnTo>
                      <a:pt x="343" y="340"/>
                    </a:lnTo>
                    <a:lnTo>
                      <a:pt x="409" y="340"/>
                    </a:lnTo>
                    <a:lnTo>
                      <a:pt x="418" y="315"/>
                    </a:lnTo>
                    <a:close/>
                    <a:moveTo>
                      <a:pt x="486" y="401"/>
                    </a:moveTo>
                    <a:cubicBezTo>
                      <a:pt x="507" y="386"/>
                      <a:pt x="494" y="357"/>
                      <a:pt x="478" y="357"/>
                    </a:cubicBezTo>
                    <a:lnTo>
                      <a:pt x="445" y="357"/>
                    </a:lnTo>
                    <a:lnTo>
                      <a:pt x="445" y="357"/>
                    </a:lnTo>
                    <a:lnTo>
                      <a:pt x="425" y="357"/>
                    </a:lnTo>
                    <a:lnTo>
                      <a:pt x="425" y="448"/>
                    </a:lnTo>
                    <a:lnTo>
                      <a:pt x="445" y="448"/>
                    </a:lnTo>
                    <a:lnTo>
                      <a:pt x="445" y="448"/>
                    </a:lnTo>
                    <a:lnTo>
                      <a:pt x="481" y="448"/>
                    </a:lnTo>
                    <a:cubicBezTo>
                      <a:pt x="504" y="448"/>
                      <a:pt x="514" y="409"/>
                      <a:pt x="486" y="401"/>
                    </a:cubicBezTo>
                    <a:close/>
                    <a:moveTo>
                      <a:pt x="471" y="373"/>
                    </a:moveTo>
                    <a:lnTo>
                      <a:pt x="445" y="373"/>
                    </a:lnTo>
                    <a:lnTo>
                      <a:pt x="445" y="393"/>
                    </a:lnTo>
                    <a:lnTo>
                      <a:pt x="470" y="393"/>
                    </a:lnTo>
                    <a:cubicBezTo>
                      <a:pt x="483" y="394"/>
                      <a:pt x="479" y="373"/>
                      <a:pt x="471" y="373"/>
                    </a:cubicBezTo>
                    <a:close/>
                    <a:moveTo>
                      <a:pt x="475" y="410"/>
                    </a:moveTo>
                    <a:lnTo>
                      <a:pt x="445" y="410"/>
                    </a:lnTo>
                    <a:lnTo>
                      <a:pt x="445" y="432"/>
                    </a:lnTo>
                    <a:lnTo>
                      <a:pt x="474" y="432"/>
                    </a:lnTo>
                    <a:cubicBezTo>
                      <a:pt x="485" y="432"/>
                      <a:pt x="486" y="410"/>
                      <a:pt x="475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" name="Text4">
                <a:extLst>
                  <a:ext uri="{FF2B5EF4-FFF2-40B4-BE49-F238E27FC236}">
                    <a16:creationId xmlns:a16="http://schemas.microsoft.com/office/drawing/2014/main" id="{C82E0F7F-1233-4EF8-8649-20D15319BD70}"/>
                  </a:ext>
                </a:extLst>
              </p:cNvPr>
              <p:cNvSpPr/>
              <p:nvPr/>
            </p:nvSpPr>
            <p:spPr bwMode="auto">
              <a:xfrm>
                <a:off x="7143172" y="2441071"/>
                <a:ext cx="3492795" cy="555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加强数据保护，提供更好的用户身份验证和安全防护。</a:t>
                </a:r>
                <a:endParaRPr lang="en-US" dirty="0"/>
              </a:p>
            </p:txBody>
          </p:sp>
          <p:sp>
            <p:nvSpPr>
              <p:cNvPr id="23" name="Bullet4">
                <a:extLst>
                  <a:ext uri="{FF2B5EF4-FFF2-40B4-BE49-F238E27FC236}">
                    <a16:creationId xmlns:a16="http://schemas.microsoft.com/office/drawing/2014/main" id="{C84BF5BC-8578-404F-983C-601096648E98}"/>
                  </a:ext>
                </a:extLst>
              </p:cNvPr>
              <p:cNvSpPr txBox="1"/>
              <p:nvPr/>
            </p:nvSpPr>
            <p:spPr bwMode="auto">
              <a:xfrm>
                <a:off x="7143172" y="1885712"/>
                <a:ext cx="3492795" cy="555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zh-CN" altLang="en-US" b="1" dirty="0"/>
                  <a:t>安全性能提升</a:t>
                </a:r>
                <a:endParaRPr lang="en-US" dirty="0"/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DBF9892B-D5E7-6494-D533-52CBC3D4C193}"/>
                </a:ext>
              </a:extLst>
            </p:cNvPr>
            <p:cNvGrpSpPr/>
            <p:nvPr/>
          </p:nvGrpSpPr>
          <p:grpSpPr>
            <a:xfrm>
              <a:off x="6467280" y="3163384"/>
              <a:ext cx="5051620" cy="1679730"/>
              <a:chOff x="6467280" y="3163384"/>
              <a:chExt cx="5051620" cy="1679730"/>
            </a:xfrm>
          </p:grpSpPr>
          <p:sp>
            <p:nvSpPr>
              <p:cNvPr id="14" name="IconBackground5">
                <a:extLst>
                  <a:ext uri="{FF2B5EF4-FFF2-40B4-BE49-F238E27FC236}">
                    <a16:creationId xmlns:a16="http://schemas.microsoft.com/office/drawing/2014/main" id="{4CF7B865-6AF1-4974-A412-FA9B3AFD427D}"/>
                  </a:ext>
                </a:extLst>
              </p:cNvPr>
              <p:cNvSpPr/>
              <p:nvPr/>
            </p:nvSpPr>
            <p:spPr>
              <a:xfrm rot="10800000" flipV="1">
                <a:off x="6467280" y="3163384"/>
                <a:ext cx="1679730" cy="16797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</a:path>
                </a:pathLst>
              </a:custGeom>
              <a:solidFill>
                <a:schemeClr val="tx2">
                  <a:alpha val="70000"/>
                </a:schemeClr>
              </a:solidFill>
              <a:ln w="19050" cap="flat">
                <a:solidFill>
                  <a:srgbClr val="FFFFFF"/>
                </a:solidFill>
                <a:miter lim="4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" name="Icon5">
                <a:extLst>
                  <a:ext uri="{FF2B5EF4-FFF2-40B4-BE49-F238E27FC236}">
                    <a16:creationId xmlns:a16="http://schemas.microsoft.com/office/drawing/2014/main" id="{FC6ED003-DB8B-41AC-8124-67F655B670E7}"/>
                  </a:ext>
                </a:extLst>
              </p:cNvPr>
              <p:cNvSpPr/>
              <p:nvPr/>
            </p:nvSpPr>
            <p:spPr>
              <a:xfrm>
                <a:off x="7012705" y="3711906"/>
                <a:ext cx="600608" cy="599701"/>
              </a:xfrm>
              <a:custGeom>
                <a:avLst/>
                <a:gdLst>
                  <a:gd name="connsiteX0" fmla="*/ 402092 w 607639"/>
                  <a:gd name="connsiteY0" fmla="*/ 521045 h 606722"/>
                  <a:gd name="connsiteX1" fmla="*/ 361420 w 607639"/>
                  <a:gd name="connsiteY1" fmla="*/ 554818 h 606722"/>
                  <a:gd name="connsiteX2" fmla="*/ 353855 w 607639"/>
                  <a:gd name="connsiteY2" fmla="*/ 570905 h 606722"/>
                  <a:gd name="connsiteX3" fmla="*/ 353855 w 607639"/>
                  <a:gd name="connsiteY3" fmla="*/ 587702 h 606722"/>
                  <a:gd name="connsiteX4" fmla="*/ 395061 w 607639"/>
                  <a:gd name="connsiteY4" fmla="*/ 587702 h 606722"/>
                  <a:gd name="connsiteX5" fmla="*/ 405919 w 607639"/>
                  <a:gd name="connsiteY5" fmla="*/ 576948 h 606722"/>
                  <a:gd name="connsiteX6" fmla="*/ 405919 w 607639"/>
                  <a:gd name="connsiteY6" fmla="*/ 535887 h 606722"/>
                  <a:gd name="connsiteX7" fmla="*/ 402092 w 607639"/>
                  <a:gd name="connsiteY7" fmla="*/ 521045 h 606722"/>
                  <a:gd name="connsiteX8" fmla="*/ 22872 w 607639"/>
                  <a:gd name="connsiteY8" fmla="*/ 521045 h 606722"/>
                  <a:gd name="connsiteX9" fmla="*/ 19046 w 607639"/>
                  <a:gd name="connsiteY9" fmla="*/ 535887 h 606722"/>
                  <a:gd name="connsiteX10" fmla="*/ 19046 w 607639"/>
                  <a:gd name="connsiteY10" fmla="*/ 576948 h 606722"/>
                  <a:gd name="connsiteX11" fmla="*/ 29814 w 607639"/>
                  <a:gd name="connsiteY11" fmla="*/ 587702 h 606722"/>
                  <a:gd name="connsiteX12" fmla="*/ 71020 w 607639"/>
                  <a:gd name="connsiteY12" fmla="*/ 587702 h 606722"/>
                  <a:gd name="connsiteX13" fmla="*/ 71020 w 607639"/>
                  <a:gd name="connsiteY13" fmla="*/ 570905 h 606722"/>
                  <a:gd name="connsiteX14" fmla="*/ 63455 w 607639"/>
                  <a:gd name="connsiteY14" fmla="*/ 554818 h 606722"/>
                  <a:gd name="connsiteX15" fmla="*/ 105373 w 607639"/>
                  <a:gd name="connsiteY15" fmla="*/ 486472 h 606722"/>
                  <a:gd name="connsiteX16" fmla="*/ 40939 w 607639"/>
                  <a:gd name="connsiteY16" fmla="*/ 506291 h 606722"/>
                  <a:gd name="connsiteX17" fmla="*/ 36845 w 607639"/>
                  <a:gd name="connsiteY17" fmla="*/ 507891 h 606722"/>
                  <a:gd name="connsiteX18" fmla="*/ 75648 w 607639"/>
                  <a:gd name="connsiteY18" fmla="*/ 540242 h 606722"/>
                  <a:gd name="connsiteX19" fmla="*/ 90066 w 607639"/>
                  <a:gd name="connsiteY19" fmla="*/ 570905 h 606722"/>
                  <a:gd name="connsiteX20" fmla="*/ 90066 w 607639"/>
                  <a:gd name="connsiteY20" fmla="*/ 587702 h 606722"/>
                  <a:gd name="connsiteX21" fmla="*/ 334898 w 607639"/>
                  <a:gd name="connsiteY21" fmla="*/ 587702 h 606722"/>
                  <a:gd name="connsiteX22" fmla="*/ 334898 w 607639"/>
                  <a:gd name="connsiteY22" fmla="*/ 570905 h 606722"/>
                  <a:gd name="connsiteX23" fmla="*/ 349227 w 607639"/>
                  <a:gd name="connsiteY23" fmla="*/ 540242 h 606722"/>
                  <a:gd name="connsiteX24" fmla="*/ 388119 w 607639"/>
                  <a:gd name="connsiteY24" fmla="*/ 507891 h 606722"/>
                  <a:gd name="connsiteX25" fmla="*/ 383936 w 607639"/>
                  <a:gd name="connsiteY25" fmla="*/ 506291 h 606722"/>
                  <a:gd name="connsiteX26" fmla="*/ 319502 w 607639"/>
                  <a:gd name="connsiteY26" fmla="*/ 486472 h 606722"/>
                  <a:gd name="connsiteX27" fmla="*/ 212438 w 607639"/>
                  <a:gd name="connsiteY27" fmla="*/ 556062 h 606722"/>
                  <a:gd name="connsiteX28" fmla="*/ 105373 w 607639"/>
                  <a:gd name="connsiteY28" fmla="*/ 486472 h 606722"/>
                  <a:gd name="connsiteX29" fmla="*/ 150940 w 607639"/>
                  <a:gd name="connsiteY29" fmla="*/ 431723 h 606722"/>
                  <a:gd name="connsiteX30" fmla="*/ 150940 w 607639"/>
                  <a:gd name="connsiteY30" fmla="*/ 450476 h 606722"/>
                  <a:gd name="connsiteX31" fmla="*/ 129937 w 607639"/>
                  <a:gd name="connsiteY31" fmla="*/ 478917 h 606722"/>
                  <a:gd name="connsiteX32" fmla="*/ 123796 w 607639"/>
                  <a:gd name="connsiteY32" fmla="*/ 480783 h 606722"/>
                  <a:gd name="connsiteX33" fmla="*/ 212438 w 607639"/>
                  <a:gd name="connsiteY33" fmla="*/ 537043 h 606722"/>
                  <a:gd name="connsiteX34" fmla="*/ 301079 w 607639"/>
                  <a:gd name="connsiteY34" fmla="*/ 480783 h 606722"/>
                  <a:gd name="connsiteX35" fmla="*/ 295027 w 607639"/>
                  <a:gd name="connsiteY35" fmla="*/ 478917 h 606722"/>
                  <a:gd name="connsiteX36" fmla="*/ 273935 w 607639"/>
                  <a:gd name="connsiteY36" fmla="*/ 450476 h 606722"/>
                  <a:gd name="connsiteX37" fmla="*/ 273935 w 607639"/>
                  <a:gd name="connsiteY37" fmla="*/ 431723 h 606722"/>
                  <a:gd name="connsiteX38" fmla="*/ 257470 w 607639"/>
                  <a:gd name="connsiteY38" fmla="*/ 445410 h 606722"/>
                  <a:gd name="connsiteX39" fmla="*/ 231839 w 607639"/>
                  <a:gd name="connsiteY39" fmla="*/ 454654 h 606722"/>
                  <a:gd name="connsiteX40" fmla="*/ 193036 w 607639"/>
                  <a:gd name="connsiteY40" fmla="*/ 454654 h 606722"/>
                  <a:gd name="connsiteX41" fmla="*/ 167494 w 607639"/>
                  <a:gd name="connsiteY41" fmla="*/ 445410 h 606722"/>
                  <a:gd name="connsiteX42" fmla="*/ 285772 w 607639"/>
                  <a:gd name="connsiteY42" fmla="*/ 244815 h 606722"/>
                  <a:gd name="connsiteX43" fmla="*/ 147380 w 607639"/>
                  <a:gd name="connsiteY43" fmla="*/ 272189 h 606722"/>
                  <a:gd name="connsiteX44" fmla="*/ 129670 w 607639"/>
                  <a:gd name="connsiteY44" fmla="*/ 307562 h 606722"/>
                  <a:gd name="connsiteX45" fmla="*/ 121126 w 607639"/>
                  <a:gd name="connsiteY45" fmla="*/ 312806 h 606722"/>
                  <a:gd name="connsiteX46" fmla="*/ 117655 w 607639"/>
                  <a:gd name="connsiteY46" fmla="*/ 312806 h 606722"/>
                  <a:gd name="connsiteX47" fmla="*/ 128157 w 607639"/>
                  <a:gd name="connsiteY47" fmla="*/ 378042 h 606722"/>
                  <a:gd name="connsiteX48" fmla="*/ 138925 w 607639"/>
                  <a:gd name="connsiteY48" fmla="*/ 396973 h 606722"/>
                  <a:gd name="connsiteX49" fmla="*/ 179597 w 607639"/>
                  <a:gd name="connsiteY49" fmla="*/ 430835 h 606722"/>
                  <a:gd name="connsiteX50" fmla="*/ 193036 w 607639"/>
                  <a:gd name="connsiteY50" fmla="*/ 435723 h 606722"/>
                  <a:gd name="connsiteX51" fmla="*/ 231839 w 607639"/>
                  <a:gd name="connsiteY51" fmla="*/ 435723 h 606722"/>
                  <a:gd name="connsiteX52" fmla="*/ 245278 w 607639"/>
                  <a:gd name="connsiteY52" fmla="*/ 430835 h 606722"/>
                  <a:gd name="connsiteX53" fmla="*/ 286039 w 607639"/>
                  <a:gd name="connsiteY53" fmla="*/ 396973 h 606722"/>
                  <a:gd name="connsiteX54" fmla="*/ 296807 w 607639"/>
                  <a:gd name="connsiteY54" fmla="*/ 378042 h 606722"/>
                  <a:gd name="connsiteX55" fmla="*/ 307220 w 607639"/>
                  <a:gd name="connsiteY55" fmla="*/ 312806 h 606722"/>
                  <a:gd name="connsiteX56" fmla="*/ 303749 w 607639"/>
                  <a:gd name="connsiteY56" fmla="*/ 312806 h 606722"/>
                  <a:gd name="connsiteX57" fmla="*/ 294404 w 607639"/>
                  <a:gd name="connsiteY57" fmla="*/ 304629 h 606722"/>
                  <a:gd name="connsiteX58" fmla="*/ 486469 w 607639"/>
                  <a:gd name="connsiteY58" fmla="*/ 162089 h 606722"/>
                  <a:gd name="connsiteX59" fmla="*/ 486558 w 607639"/>
                  <a:gd name="connsiteY59" fmla="*/ 162089 h 606722"/>
                  <a:gd name="connsiteX60" fmla="*/ 496075 w 607639"/>
                  <a:gd name="connsiteY60" fmla="*/ 171615 h 606722"/>
                  <a:gd name="connsiteX61" fmla="*/ 486558 w 607639"/>
                  <a:gd name="connsiteY61" fmla="*/ 181142 h 606722"/>
                  <a:gd name="connsiteX62" fmla="*/ 476952 w 607639"/>
                  <a:gd name="connsiteY62" fmla="*/ 171615 h 606722"/>
                  <a:gd name="connsiteX63" fmla="*/ 486469 w 607639"/>
                  <a:gd name="connsiteY63" fmla="*/ 162089 h 606722"/>
                  <a:gd name="connsiteX64" fmla="*/ 175770 w 607639"/>
                  <a:gd name="connsiteY64" fmla="*/ 150695 h 606722"/>
                  <a:gd name="connsiteX65" fmla="*/ 121215 w 607639"/>
                  <a:gd name="connsiteY65" fmla="*/ 175847 h 606722"/>
                  <a:gd name="connsiteX66" fmla="*/ 105017 w 607639"/>
                  <a:gd name="connsiteY66" fmla="*/ 233528 h 606722"/>
                  <a:gd name="connsiteX67" fmla="*/ 114629 w 607639"/>
                  <a:gd name="connsiteY67" fmla="*/ 293786 h 606722"/>
                  <a:gd name="connsiteX68" fmla="*/ 115252 w 607639"/>
                  <a:gd name="connsiteY68" fmla="*/ 293786 h 606722"/>
                  <a:gd name="connsiteX69" fmla="*/ 132874 w 607639"/>
                  <a:gd name="connsiteY69" fmla="*/ 258502 h 606722"/>
                  <a:gd name="connsiteX70" fmla="*/ 141417 w 607639"/>
                  <a:gd name="connsiteY70" fmla="*/ 253259 h 606722"/>
                  <a:gd name="connsiteX71" fmla="*/ 290666 w 607639"/>
                  <a:gd name="connsiteY71" fmla="*/ 223396 h 606722"/>
                  <a:gd name="connsiteX72" fmla="*/ 298676 w 607639"/>
                  <a:gd name="connsiteY72" fmla="*/ 224285 h 606722"/>
                  <a:gd name="connsiteX73" fmla="*/ 303037 w 607639"/>
                  <a:gd name="connsiteY73" fmla="*/ 231039 h 606722"/>
                  <a:gd name="connsiteX74" fmla="*/ 311225 w 607639"/>
                  <a:gd name="connsiteY74" fmla="*/ 288098 h 606722"/>
                  <a:gd name="connsiteX75" fmla="*/ 319947 w 607639"/>
                  <a:gd name="connsiteY75" fmla="*/ 233528 h 606722"/>
                  <a:gd name="connsiteX76" fmla="*/ 303660 w 607639"/>
                  <a:gd name="connsiteY76" fmla="*/ 175847 h 606722"/>
                  <a:gd name="connsiteX77" fmla="*/ 249194 w 607639"/>
                  <a:gd name="connsiteY77" fmla="*/ 150695 h 606722"/>
                  <a:gd name="connsiteX78" fmla="*/ 175770 w 607639"/>
                  <a:gd name="connsiteY78" fmla="*/ 131675 h 606722"/>
                  <a:gd name="connsiteX79" fmla="*/ 249194 w 607639"/>
                  <a:gd name="connsiteY79" fmla="*/ 131675 h 606722"/>
                  <a:gd name="connsiteX80" fmla="*/ 318167 w 607639"/>
                  <a:gd name="connsiteY80" fmla="*/ 163493 h 606722"/>
                  <a:gd name="connsiteX81" fmla="*/ 338725 w 607639"/>
                  <a:gd name="connsiteY81" fmla="*/ 236550 h 606722"/>
                  <a:gd name="connsiteX82" fmla="*/ 315586 w 607639"/>
                  <a:gd name="connsiteY82" fmla="*/ 381064 h 606722"/>
                  <a:gd name="connsiteX83" fmla="*/ 298142 w 607639"/>
                  <a:gd name="connsiteY83" fmla="*/ 411548 h 606722"/>
                  <a:gd name="connsiteX84" fmla="*/ 292980 w 607639"/>
                  <a:gd name="connsiteY84" fmla="*/ 415903 h 606722"/>
                  <a:gd name="connsiteX85" fmla="*/ 292980 w 607639"/>
                  <a:gd name="connsiteY85" fmla="*/ 450476 h 606722"/>
                  <a:gd name="connsiteX86" fmla="*/ 300634 w 607639"/>
                  <a:gd name="connsiteY86" fmla="*/ 460786 h 606722"/>
                  <a:gd name="connsiteX87" fmla="*/ 389543 w 607639"/>
                  <a:gd name="connsiteY87" fmla="*/ 488071 h 606722"/>
                  <a:gd name="connsiteX88" fmla="*/ 424875 w 607639"/>
                  <a:gd name="connsiteY88" fmla="*/ 535887 h 606722"/>
                  <a:gd name="connsiteX89" fmla="*/ 424875 w 607639"/>
                  <a:gd name="connsiteY89" fmla="*/ 576948 h 606722"/>
                  <a:gd name="connsiteX90" fmla="*/ 395061 w 607639"/>
                  <a:gd name="connsiteY90" fmla="*/ 606722 h 606722"/>
                  <a:gd name="connsiteX91" fmla="*/ 29814 w 607639"/>
                  <a:gd name="connsiteY91" fmla="*/ 606722 h 606722"/>
                  <a:gd name="connsiteX92" fmla="*/ 0 w 607639"/>
                  <a:gd name="connsiteY92" fmla="*/ 576948 h 606722"/>
                  <a:gd name="connsiteX93" fmla="*/ 0 w 607639"/>
                  <a:gd name="connsiteY93" fmla="*/ 535887 h 606722"/>
                  <a:gd name="connsiteX94" fmla="*/ 35332 w 607639"/>
                  <a:gd name="connsiteY94" fmla="*/ 488071 h 606722"/>
                  <a:gd name="connsiteX95" fmla="*/ 124330 w 607639"/>
                  <a:gd name="connsiteY95" fmla="*/ 460786 h 606722"/>
                  <a:gd name="connsiteX96" fmla="*/ 131895 w 607639"/>
                  <a:gd name="connsiteY96" fmla="*/ 450476 h 606722"/>
                  <a:gd name="connsiteX97" fmla="*/ 131895 w 607639"/>
                  <a:gd name="connsiteY97" fmla="*/ 415903 h 606722"/>
                  <a:gd name="connsiteX98" fmla="*/ 126733 w 607639"/>
                  <a:gd name="connsiteY98" fmla="*/ 411548 h 606722"/>
                  <a:gd name="connsiteX99" fmla="*/ 109289 w 607639"/>
                  <a:gd name="connsiteY99" fmla="*/ 381064 h 606722"/>
                  <a:gd name="connsiteX100" fmla="*/ 86150 w 607639"/>
                  <a:gd name="connsiteY100" fmla="*/ 236550 h 606722"/>
                  <a:gd name="connsiteX101" fmla="*/ 106708 w 607639"/>
                  <a:gd name="connsiteY101" fmla="*/ 163493 h 606722"/>
                  <a:gd name="connsiteX102" fmla="*/ 175770 w 607639"/>
                  <a:gd name="connsiteY102" fmla="*/ 131675 h 606722"/>
                  <a:gd name="connsiteX103" fmla="*/ 493600 w 607639"/>
                  <a:gd name="connsiteY103" fmla="*/ 61391 h 606722"/>
                  <a:gd name="connsiteX104" fmla="*/ 525716 w 607639"/>
                  <a:gd name="connsiteY104" fmla="*/ 93570 h 606722"/>
                  <a:gd name="connsiteX105" fmla="*/ 496536 w 607639"/>
                  <a:gd name="connsiteY105" fmla="*/ 139261 h 606722"/>
                  <a:gd name="connsiteX106" fmla="*/ 496002 w 607639"/>
                  <a:gd name="connsiteY106" fmla="*/ 139616 h 606722"/>
                  <a:gd name="connsiteX107" fmla="*/ 496002 w 607639"/>
                  <a:gd name="connsiteY107" fmla="*/ 141216 h 606722"/>
                  <a:gd name="connsiteX108" fmla="*/ 486483 w 607639"/>
                  <a:gd name="connsiteY108" fmla="*/ 150728 h 606722"/>
                  <a:gd name="connsiteX109" fmla="*/ 476964 w 607639"/>
                  <a:gd name="connsiteY109" fmla="*/ 141216 h 606722"/>
                  <a:gd name="connsiteX110" fmla="*/ 476964 w 607639"/>
                  <a:gd name="connsiteY110" fmla="*/ 139439 h 606722"/>
                  <a:gd name="connsiteX111" fmla="*/ 491731 w 607639"/>
                  <a:gd name="connsiteY111" fmla="*/ 120949 h 606722"/>
                  <a:gd name="connsiteX112" fmla="*/ 507033 w 607639"/>
                  <a:gd name="connsiteY112" fmla="*/ 96859 h 606722"/>
                  <a:gd name="connsiteX113" fmla="*/ 490308 w 607639"/>
                  <a:gd name="connsiteY113" fmla="*/ 80147 h 606722"/>
                  <a:gd name="connsiteX114" fmla="*/ 473049 w 607639"/>
                  <a:gd name="connsiteY114" fmla="*/ 84681 h 606722"/>
                  <a:gd name="connsiteX115" fmla="*/ 465487 w 607639"/>
                  <a:gd name="connsiteY115" fmla="*/ 100681 h 606722"/>
                  <a:gd name="connsiteX116" fmla="*/ 456057 w 607639"/>
                  <a:gd name="connsiteY116" fmla="*/ 110193 h 606722"/>
                  <a:gd name="connsiteX117" fmla="*/ 446538 w 607639"/>
                  <a:gd name="connsiteY117" fmla="*/ 100681 h 606722"/>
                  <a:gd name="connsiteX118" fmla="*/ 460772 w 607639"/>
                  <a:gd name="connsiteY118" fmla="*/ 70102 h 606722"/>
                  <a:gd name="connsiteX119" fmla="*/ 493600 w 607639"/>
                  <a:gd name="connsiteY119" fmla="*/ 61391 h 606722"/>
                  <a:gd name="connsiteX120" fmla="*/ 486518 w 607639"/>
                  <a:gd name="connsiteY120" fmla="*/ 19020 h 606722"/>
                  <a:gd name="connsiteX121" fmla="*/ 384352 w 607639"/>
                  <a:gd name="connsiteY121" fmla="*/ 120964 h 606722"/>
                  <a:gd name="connsiteX122" fmla="*/ 398769 w 607639"/>
                  <a:gd name="connsiteY122" fmla="*/ 173047 h 606722"/>
                  <a:gd name="connsiteX123" fmla="*/ 399481 w 607639"/>
                  <a:gd name="connsiteY123" fmla="*/ 181401 h 606722"/>
                  <a:gd name="connsiteX124" fmla="*/ 381771 w 607639"/>
                  <a:gd name="connsiteY124" fmla="*/ 225485 h 606722"/>
                  <a:gd name="connsiteX125" fmla="*/ 426001 w 607639"/>
                  <a:gd name="connsiteY125" fmla="*/ 207887 h 606722"/>
                  <a:gd name="connsiteX126" fmla="*/ 434367 w 607639"/>
                  <a:gd name="connsiteY126" fmla="*/ 208509 h 606722"/>
                  <a:gd name="connsiteX127" fmla="*/ 486518 w 607639"/>
                  <a:gd name="connsiteY127" fmla="*/ 222908 h 606722"/>
                  <a:gd name="connsiteX128" fmla="*/ 588594 w 607639"/>
                  <a:gd name="connsiteY128" fmla="*/ 120964 h 606722"/>
                  <a:gd name="connsiteX129" fmla="*/ 486518 w 607639"/>
                  <a:gd name="connsiteY129" fmla="*/ 19020 h 606722"/>
                  <a:gd name="connsiteX130" fmla="*/ 486518 w 607639"/>
                  <a:gd name="connsiteY130" fmla="*/ 0 h 606722"/>
                  <a:gd name="connsiteX131" fmla="*/ 607639 w 607639"/>
                  <a:gd name="connsiteY131" fmla="*/ 120964 h 606722"/>
                  <a:gd name="connsiteX132" fmla="*/ 486518 w 607639"/>
                  <a:gd name="connsiteY132" fmla="*/ 241928 h 606722"/>
                  <a:gd name="connsiteX133" fmla="*/ 428760 w 607639"/>
                  <a:gd name="connsiteY133" fmla="*/ 227174 h 606722"/>
                  <a:gd name="connsiteX134" fmla="*/ 368244 w 607639"/>
                  <a:gd name="connsiteY134" fmla="*/ 251349 h 606722"/>
                  <a:gd name="connsiteX135" fmla="*/ 364684 w 607639"/>
                  <a:gd name="connsiteY135" fmla="*/ 252060 h 606722"/>
                  <a:gd name="connsiteX136" fmla="*/ 358010 w 607639"/>
                  <a:gd name="connsiteY136" fmla="*/ 249305 h 606722"/>
                  <a:gd name="connsiteX137" fmla="*/ 355874 w 607639"/>
                  <a:gd name="connsiteY137" fmla="*/ 239084 h 606722"/>
                  <a:gd name="connsiteX138" fmla="*/ 380080 w 607639"/>
                  <a:gd name="connsiteY138" fmla="*/ 178557 h 606722"/>
                  <a:gd name="connsiteX139" fmla="*/ 365396 w 607639"/>
                  <a:gd name="connsiteY139" fmla="*/ 120964 h 606722"/>
                  <a:gd name="connsiteX140" fmla="*/ 486518 w 607639"/>
                  <a:gd name="connsiteY140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</a:cxnLst>
                <a:rect l="l" t="t" r="r" b="b"/>
                <a:pathLst>
                  <a:path w="607639" h="606722">
                    <a:moveTo>
                      <a:pt x="402092" y="521045"/>
                    </a:moveTo>
                    <a:lnTo>
                      <a:pt x="361420" y="554818"/>
                    </a:lnTo>
                    <a:cubicBezTo>
                      <a:pt x="356614" y="558817"/>
                      <a:pt x="353855" y="564683"/>
                      <a:pt x="353855" y="570905"/>
                    </a:cubicBezTo>
                    <a:lnTo>
                      <a:pt x="353855" y="587702"/>
                    </a:lnTo>
                    <a:lnTo>
                      <a:pt x="395061" y="587702"/>
                    </a:lnTo>
                    <a:cubicBezTo>
                      <a:pt x="401024" y="587702"/>
                      <a:pt x="405919" y="582903"/>
                      <a:pt x="405919" y="576948"/>
                    </a:cubicBezTo>
                    <a:lnTo>
                      <a:pt x="405919" y="535887"/>
                    </a:lnTo>
                    <a:cubicBezTo>
                      <a:pt x="405919" y="530555"/>
                      <a:pt x="404495" y="525489"/>
                      <a:pt x="402092" y="521045"/>
                    </a:cubicBezTo>
                    <a:close/>
                    <a:moveTo>
                      <a:pt x="22872" y="521045"/>
                    </a:moveTo>
                    <a:cubicBezTo>
                      <a:pt x="20381" y="525489"/>
                      <a:pt x="19046" y="530555"/>
                      <a:pt x="19046" y="535887"/>
                    </a:cubicBezTo>
                    <a:lnTo>
                      <a:pt x="19046" y="576948"/>
                    </a:lnTo>
                    <a:cubicBezTo>
                      <a:pt x="19046" y="582903"/>
                      <a:pt x="23851" y="587702"/>
                      <a:pt x="29814" y="587702"/>
                    </a:cubicBezTo>
                    <a:lnTo>
                      <a:pt x="71020" y="587702"/>
                    </a:lnTo>
                    <a:lnTo>
                      <a:pt x="71020" y="570905"/>
                    </a:lnTo>
                    <a:cubicBezTo>
                      <a:pt x="71020" y="564683"/>
                      <a:pt x="68261" y="558817"/>
                      <a:pt x="63455" y="554818"/>
                    </a:cubicBezTo>
                    <a:close/>
                    <a:moveTo>
                      <a:pt x="105373" y="486472"/>
                    </a:moveTo>
                    <a:lnTo>
                      <a:pt x="40939" y="506291"/>
                    </a:lnTo>
                    <a:cubicBezTo>
                      <a:pt x="39515" y="506735"/>
                      <a:pt x="38091" y="507269"/>
                      <a:pt x="36845" y="507891"/>
                    </a:cubicBezTo>
                    <a:lnTo>
                      <a:pt x="75648" y="540242"/>
                    </a:lnTo>
                    <a:cubicBezTo>
                      <a:pt x="84815" y="547885"/>
                      <a:pt x="90066" y="558995"/>
                      <a:pt x="90066" y="570905"/>
                    </a:cubicBezTo>
                    <a:lnTo>
                      <a:pt x="90066" y="587702"/>
                    </a:lnTo>
                    <a:lnTo>
                      <a:pt x="334898" y="587702"/>
                    </a:lnTo>
                    <a:lnTo>
                      <a:pt x="334898" y="570905"/>
                    </a:lnTo>
                    <a:cubicBezTo>
                      <a:pt x="334898" y="558995"/>
                      <a:pt x="340060" y="547885"/>
                      <a:pt x="349227" y="540242"/>
                    </a:cubicBezTo>
                    <a:lnTo>
                      <a:pt x="388119" y="507891"/>
                    </a:lnTo>
                    <a:cubicBezTo>
                      <a:pt x="386784" y="507269"/>
                      <a:pt x="385360" y="506735"/>
                      <a:pt x="383936" y="506291"/>
                    </a:cubicBezTo>
                    <a:lnTo>
                      <a:pt x="319502" y="486472"/>
                    </a:lnTo>
                    <a:cubicBezTo>
                      <a:pt x="299388" y="528955"/>
                      <a:pt x="258093" y="556062"/>
                      <a:pt x="212438" y="556062"/>
                    </a:cubicBezTo>
                    <a:cubicBezTo>
                      <a:pt x="166782" y="556062"/>
                      <a:pt x="125487" y="528955"/>
                      <a:pt x="105373" y="486472"/>
                    </a:cubicBezTo>
                    <a:close/>
                    <a:moveTo>
                      <a:pt x="150940" y="431723"/>
                    </a:moveTo>
                    <a:lnTo>
                      <a:pt x="150940" y="450476"/>
                    </a:lnTo>
                    <a:cubicBezTo>
                      <a:pt x="150940" y="463630"/>
                      <a:pt x="142485" y="475095"/>
                      <a:pt x="129937" y="478917"/>
                    </a:cubicBezTo>
                    <a:lnTo>
                      <a:pt x="123796" y="480783"/>
                    </a:lnTo>
                    <a:cubicBezTo>
                      <a:pt x="141150" y="515268"/>
                      <a:pt x="175059" y="537043"/>
                      <a:pt x="212438" y="537043"/>
                    </a:cubicBezTo>
                    <a:cubicBezTo>
                      <a:pt x="249817" y="537043"/>
                      <a:pt x="283725" y="515268"/>
                      <a:pt x="301079" y="480783"/>
                    </a:cubicBezTo>
                    <a:lnTo>
                      <a:pt x="295027" y="478917"/>
                    </a:lnTo>
                    <a:cubicBezTo>
                      <a:pt x="282390" y="475095"/>
                      <a:pt x="273935" y="463630"/>
                      <a:pt x="273935" y="450476"/>
                    </a:cubicBezTo>
                    <a:lnTo>
                      <a:pt x="273935" y="431723"/>
                    </a:lnTo>
                    <a:lnTo>
                      <a:pt x="257470" y="445410"/>
                    </a:lnTo>
                    <a:cubicBezTo>
                      <a:pt x="250262" y="451365"/>
                      <a:pt x="241184" y="454654"/>
                      <a:pt x="231839" y="454654"/>
                    </a:cubicBezTo>
                    <a:lnTo>
                      <a:pt x="193036" y="454654"/>
                    </a:lnTo>
                    <a:cubicBezTo>
                      <a:pt x="183691" y="454654"/>
                      <a:pt x="174614" y="451365"/>
                      <a:pt x="167494" y="445410"/>
                    </a:cubicBezTo>
                    <a:close/>
                    <a:moveTo>
                      <a:pt x="285772" y="244815"/>
                    </a:moveTo>
                    <a:cubicBezTo>
                      <a:pt x="260496" y="252636"/>
                      <a:pt x="196596" y="270767"/>
                      <a:pt x="147380" y="272189"/>
                    </a:cubicBezTo>
                    <a:lnTo>
                      <a:pt x="129670" y="307562"/>
                    </a:lnTo>
                    <a:cubicBezTo>
                      <a:pt x="128068" y="310762"/>
                      <a:pt x="124775" y="312806"/>
                      <a:pt x="121126" y="312806"/>
                    </a:cubicBezTo>
                    <a:lnTo>
                      <a:pt x="117655" y="312806"/>
                    </a:lnTo>
                    <a:lnTo>
                      <a:pt x="128157" y="378042"/>
                    </a:lnTo>
                    <a:cubicBezTo>
                      <a:pt x="129314" y="385419"/>
                      <a:pt x="133141" y="392173"/>
                      <a:pt x="138925" y="396973"/>
                    </a:cubicBezTo>
                    <a:lnTo>
                      <a:pt x="179597" y="430835"/>
                    </a:lnTo>
                    <a:cubicBezTo>
                      <a:pt x="183424" y="433945"/>
                      <a:pt x="188141" y="435723"/>
                      <a:pt x="193036" y="435723"/>
                    </a:cubicBezTo>
                    <a:lnTo>
                      <a:pt x="231839" y="435723"/>
                    </a:lnTo>
                    <a:cubicBezTo>
                      <a:pt x="236734" y="435723"/>
                      <a:pt x="241540" y="433945"/>
                      <a:pt x="245278" y="430835"/>
                    </a:cubicBezTo>
                    <a:lnTo>
                      <a:pt x="286039" y="396973"/>
                    </a:lnTo>
                    <a:cubicBezTo>
                      <a:pt x="291734" y="392173"/>
                      <a:pt x="295561" y="385419"/>
                      <a:pt x="296807" y="378042"/>
                    </a:cubicBezTo>
                    <a:lnTo>
                      <a:pt x="307220" y="312806"/>
                    </a:lnTo>
                    <a:lnTo>
                      <a:pt x="303749" y="312806"/>
                    </a:lnTo>
                    <a:cubicBezTo>
                      <a:pt x="299032" y="312806"/>
                      <a:pt x="295027" y="309340"/>
                      <a:pt x="294404" y="304629"/>
                    </a:cubicBezTo>
                    <a:close/>
                    <a:moveTo>
                      <a:pt x="486469" y="162089"/>
                    </a:moveTo>
                    <a:lnTo>
                      <a:pt x="486558" y="162089"/>
                    </a:lnTo>
                    <a:cubicBezTo>
                      <a:pt x="491806" y="162089"/>
                      <a:pt x="496075" y="166363"/>
                      <a:pt x="496075" y="171615"/>
                    </a:cubicBezTo>
                    <a:cubicBezTo>
                      <a:pt x="496075" y="176868"/>
                      <a:pt x="491806" y="181142"/>
                      <a:pt x="486558" y="181142"/>
                    </a:cubicBezTo>
                    <a:cubicBezTo>
                      <a:pt x="481310" y="181142"/>
                      <a:pt x="476952" y="176868"/>
                      <a:pt x="476952" y="171615"/>
                    </a:cubicBezTo>
                    <a:cubicBezTo>
                      <a:pt x="476952" y="166363"/>
                      <a:pt x="481221" y="162089"/>
                      <a:pt x="486469" y="162089"/>
                    </a:cubicBezTo>
                    <a:close/>
                    <a:moveTo>
                      <a:pt x="175770" y="150695"/>
                    </a:moveTo>
                    <a:cubicBezTo>
                      <a:pt x="154767" y="150695"/>
                      <a:pt x="134832" y="159849"/>
                      <a:pt x="121215" y="175847"/>
                    </a:cubicBezTo>
                    <a:cubicBezTo>
                      <a:pt x="107598" y="191756"/>
                      <a:pt x="101635" y="212820"/>
                      <a:pt x="105017" y="233528"/>
                    </a:cubicBezTo>
                    <a:lnTo>
                      <a:pt x="114629" y="293786"/>
                    </a:lnTo>
                    <a:lnTo>
                      <a:pt x="115252" y="293786"/>
                    </a:lnTo>
                    <a:lnTo>
                      <a:pt x="132874" y="258502"/>
                    </a:lnTo>
                    <a:cubicBezTo>
                      <a:pt x="134565" y="255303"/>
                      <a:pt x="137857" y="253259"/>
                      <a:pt x="141417" y="253259"/>
                    </a:cubicBezTo>
                    <a:cubicBezTo>
                      <a:pt x="200067" y="253259"/>
                      <a:pt x="289688" y="223663"/>
                      <a:pt x="290666" y="223396"/>
                    </a:cubicBezTo>
                    <a:cubicBezTo>
                      <a:pt x="293336" y="222507"/>
                      <a:pt x="296273" y="222863"/>
                      <a:pt x="298676" y="224285"/>
                    </a:cubicBezTo>
                    <a:cubicBezTo>
                      <a:pt x="300990" y="225796"/>
                      <a:pt x="302681" y="228284"/>
                      <a:pt x="303037" y="231039"/>
                    </a:cubicBezTo>
                    <a:lnTo>
                      <a:pt x="311225" y="288098"/>
                    </a:lnTo>
                    <a:lnTo>
                      <a:pt x="319947" y="233528"/>
                    </a:lnTo>
                    <a:cubicBezTo>
                      <a:pt x="323240" y="212820"/>
                      <a:pt x="317366" y="191756"/>
                      <a:pt x="303660" y="175847"/>
                    </a:cubicBezTo>
                    <a:cubicBezTo>
                      <a:pt x="290044" y="159849"/>
                      <a:pt x="270197" y="150695"/>
                      <a:pt x="249194" y="150695"/>
                    </a:cubicBezTo>
                    <a:close/>
                    <a:moveTo>
                      <a:pt x="175770" y="131675"/>
                    </a:moveTo>
                    <a:lnTo>
                      <a:pt x="249194" y="131675"/>
                    </a:lnTo>
                    <a:cubicBezTo>
                      <a:pt x="275804" y="131675"/>
                      <a:pt x="300901" y="143318"/>
                      <a:pt x="318167" y="163493"/>
                    </a:cubicBezTo>
                    <a:cubicBezTo>
                      <a:pt x="335432" y="183668"/>
                      <a:pt x="342908" y="210331"/>
                      <a:pt x="338725" y="236550"/>
                    </a:cubicBezTo>
                    <a:lnTo>
                      <a:pt x="315586" y="381064"/>
                    </a:lnTo>
                    <a:cubicBezTo>
                      <a:pt x="313628" y="392973"/>
                      <a:pt x="307487" y="403816"/>
                      <a:pt x="298142" y="411548"/>
                    </a:cubicBezTo>
                    <a:lnTo>
                      <a:pt x="292980" y="415903"/>
                    </a:lnTo>
                    <a:lnTo>
                      <a:pt x="292980" y="450476"/>
                    </a:lnTo>
                    <a:cubicBezTo>
                      <a:pt x="292980" y="455276"/>
                      <a:pt x="296095" y="459364"/>
                      <a:pt x="300634" y="460786"/>
                    </a:cubicBezTo>
                    <a:lnTo>
                      <a:pt x="389543" y="488071"/>
                    </a:lnTo>
                    <a:cubicBezTo>
                      <a:pt x="410724" y="494648"/>
                      <a:pt x="424875" y="513846"/>
                      <a:pt x="424875" y="535887"/>
                    </a:cubicBezTo>
                    <a:lnTo>
                      <a:pt x="424875" y="576948"/>
                    </a:lnTo>
                    <a:cubicBezTo>
                      <a:pt x="424875" y="593302"/>
                      <a:pt x="411525" y="606722"/>
                      <a:pt x="395061" y="606722"/>
                    </a:cubicBezTo>
                    <a:lnTo>
                      <a:pt x="29814" y="606722"/>
                    </a:lnTo>
                    <a:cubicBezTo>
                      <a:pt x="13350" y="606722"/>
                      <a:pt x="0" y="593302"/>
                      <a:pt x="0" y="576948"/>
                    </a:cubicBezTo>
                    <a:lnTo>
                      <a:pt x="0" y="535887"/>
                    </a:lnTo>
                    <a:cubicBezTo>
                      <a:pt x="0" y="513846"/>
                      <a:pt x="14240" y="494648"/>
                      <a:pt x="35332" y="488071"/>
                    </a:cubicBezTo>
                    <a:lnTo>
                      <a:pt x="124330" y="460786"/>
                    </a:lnTo>
                    <a:cubicBezTo>
                      <a:pt x="128869" y="459364"/>
                      <a:pt x="131895" y="455276"/>
                      <a:pt x="131895" y="450476"/>
                    </a:cubicBezTo>
                    <a:lnTo>
                      <a:pt x="131895" y="415903"/>
                    </a:lnTo>
                    <a:lnTo>
                      <a:pt x="126733" y="411548"/>
                    </a:lnTo>
                    <a:cubicBezTo>
                      <a:pt x="117388" y="403816"/>
                      <a:pt x="111247" y="392973"/>
                      <a:pt x="109289" y="381064"/>
                    </a:cubicBezTo>
                    <a:lnTo>
                      <a:pt x="86150" y="236550"/>
                    </a:lnTo>
                    <a:cubicBezTo>
                      <a:pt x="81967" y="210331"/>
                      <a:pt x="89443" y="183668"/>
                      <a:pt x="106708" y="163493"/>
                    </a:cubicBezTo>
                    <a:cubicBezTo>
                      <a:pt x="123974" y="143318"/>
                      <a:pt x="149160" y="131675"/>
                      <a:pt x="175770" y="131675"/>
                    </a:cubicBezTo>
                    <a:close/>
                    <a:moveTo>
                      <a:pt x="493600" y="61391"/>
                    </a:moveTo>
                    <a:cubicBezTo>
                      <a:pt x="509702" y="64235"/>
                      <a:pt x="522958" y="77480"/>
                      <a:pt x="525716" y="93570"/>
                    </a:cubicBezTo>
                    <a:cubicBezTo>
                      <a:pt x="529452" y="114371"/>
                      <a:pt x="516819" y="134016"/>
                      <a:pt x="496536" y="139261"/>
                    </a:cubicBezTo>
                    <a:cubicBezTo>
                      <a:pt x="496269" y="139350"/>
                      <a:pt x="496091" y="139527"/>
                      <a:pt x="496002" y="139616"/>
                    </a:cubicBezTo>
                    <a:lnTo>
                      <a:pt x="496002" y="141216"/>
                    </a:lnTo>
                    <a:cubicBezTo>
                      <a:pt x="496002" y="146461"/>
                      <a:pt x="491731" y="150728"/>
                      <a:pt x="486483" y="150728"/>
                    </a:cubicBezTo>
                    <a:cubicBezTo>
                      <a:pt x="481234" y="150728"/>
                      <a:pt x="476964" y="146461"/>
                      <a:pt x="476964" y="141216"/>
                    </a:cubicBezTo>
                    <a:lnTo>
                      <a:pt x="476964" y="139439"/>
                    </a:lnTo>
                    <a:cubicBezTo>
                      <a:pt x="476964" y="130638"/>
                      <a:pt x="482924" y="123260"/>
                      <a:pt x="491731" y="120949"/>
                    </a:cubicBezTo>
                    <a:cubicBezTo>
                      <a:pt x="502407" y="118104"/>
                      <a:pt x="508990" y="107793"/>
                      <a:pt x="507033" y="96859"/>
                    </a:cubicBezTo>
                    <a:cubicBezTo>
                      <a:pt x="505610" y="88592"/>
                      <a:pt x="498582" y="81569"/>
                      <a:pt x="490308" y="80147"/>
                    </a:cubicBezTo>
                    <a:cubicBezTo>
                      <a:pt x="483992" y="78991"/>
                      <a:pt x="477853" y="80591"/>
                      <a:pt x="473049" y="84681"/>
                    </a:cubicBezTo>
                    <a:cubicBezTo>
                      <a:pt x="468245" y="88681"/>
                      <a:pt x="465487" y="94459"/>
                      <a:pt x="465487" y="100681"/>
                    </a:cubicBezTo>
                    <a:cubicBezTo>
                      <a:pt x="465487" y="105926"/>
                      <a:pt x="461306" y="110193"/>
                      <a:pt x="456057" y="110193"/>
                    </a:cubicBezTo>
                    <a:cubicBezTo>
                      <a:pt x="450808" y="110193"/>
                      <a:pt x="446538" y="105926"/>
                      <a:pt x="446538" y="100681"/>
                    </a:cubicBezTo>
                    <a:cubicBezTo>
                      <a:pt x="446538" y="88858"/>
                      <a:pt x="451698" y="77747"/>
                      <a:pt x="460772" y="70102"/>
                    </a:cubicBezTo>
                    <a:cubicBezTo>
                      <a:pt x="469846" y="62546"/>
                      <a:pt x="481768" y="59346"/>
                      <a:pt x="493600" y="61391"/>
                    </a:cubicBezTo>
                    <a:close/>
                    <a:moveTo>
                      <a:pt x="486518" y="19020"/>
                    </a:moveTo>
                    <a:cubicBezTo>
                      <a:pt x="430184" y="19020"/>
                      <a:pt x="384352" y="64704"/>
                      <a:pt x="384352" y="120964"/>
                    </a:cubicBezTo>
                    <a:cubicBezTo>
                      <a:pt x="384352" y="139184"/>
                      <a:pt x="389336" y="157226"/>
                      <a:pt x="398769" y="173047"/>
                    </a:cubicBezTo>
                    <a:cubicBezTo>
                      <a:pt x="400282" y="175535"/>
                      <a:pt x="400549" y="178646"/>
                      <a:pt x="399481" y="181401"/>
                    </a:cubicBezTo>
                    <a:lnTo>
                      <a:pt x="381771" y="225485"/>
                    </a:lnTo>
                    <a:lnTo>
                      <a:pt x="426001" y="207887"/>
                    </a:lnTo>
                    <a:cubicBezTo>
                      <a:pt x="428760" y="206732"/>
                      <a:pt x="431786" y="206999"/>
                      <a:pt x="434367" y="208509"/>
                    </a:cubicBezTo>
                    <a:cubicBezTo>
                      <a:pt x="450208" y="217931"/>
                      <a:pt x="468274" y="222908"/>
                      <a:pt x="486518" y="222908"/>
                    </a:cubicBezTo>
                    <a:cubicBezTo>
                      <a:pt x="542762" y="222908"/>
                      <a:pt x="588594" y="177224"/>
                      <a:pt x="588594" y="120964"/>
                    </a:cubicBezTo>
                    <a:cubicBezTo>
                      <a:pt x="588594" y="64704"/>
                      <a:pt x="542762" y="19020"/>
                      <a:pt x="486518" y="19020"/>
                    </a:cubicBezTo>
                    <a:close/>
                    <a:moveTo>
                      <a:pt x="486518" y="0"/>
                    </a:moveTo>
                    <a:cubicBezTo>
                      <a:pt x="553263" y="0"/>
                      <a:pt x="607639" y="54305"/>
                      <a:pt x="607639" y="120964"/>
                    </a:cubicBezTo>
                    <a:cubicBezTo>
                      <a:pt x="607639" y="187712"/>
                      <a:pt x="553263" y="241928"/>
                      <a:pt x="486518" y="241928"/>
                    </a:cubicBezTo>
                    <a:cubicBezTo>
                      <a:pt x="466405" y="241928"/>
                      <a:pt x="446559" y="236862"/>
                      <a:pt x="428760" y="227174"/>
                    </a:cubicBezTo>
                    <a:lnTo>
                      <a:pt x="368244" y="251349"/>
                    </a:lnTo>
                    <a:cubicBezTo>
                      <a:pt x="367087" y="251882"/>
                      <a:pt x="365930" y="252060"/>
                      <a:pt x="364684" y="252060"/>
                    </a:cubicBezTo>
                    <a:cubicBezTo>
                      <a:pt x="362282" y="252060"/>
                      <a:pt x="359790" y="251082"/>
                      <a:pt x="358010" y="249305"/>
                    </a:cubicBezTo>
                    <a:cubicBezTo>
                      <a:pt x="355340" y="246638"/>
                      <a:pt x="354450" y="242550"/>
                      <a:pt x="355874" y="239084"/>
                    </a:cubicBezTo>
                    <a:lnTo>
                      <a:pt x="380080" y="178557"/>
                    </a:lnTo>
                    <a:cubicBezTo>
                      <a:pt x="370469" y="160870"/>
                      <a:pt x="365396" y="141051"/>
                      <a:pt x="365396" y="120964"/>
                    </a:cubicBezTo>
                    <a:cubicBezTo>
                      <a:pt x="365396" y="54305"/>
                      <a:pt x="419683" y="0"/>
                      <a:pt x="486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1" name="Text5">
                <a:extLst>
                  <a:ext uri="{FF2B5EF4-FFF2-40B4-BE49-F238E27FC236}">
                    <a16:creationId xmlns:a16="http://schemas.microsoft.com/office/drawing/2014/main" id="{D487AC22-594B-18E9-E3A2-506DD72D2207}"/>
                  </a:ext>
                </a:extLst>
              </p:cNvPr>
              <p:cNvSpPr/>
              <p:nvPr/>
            </p:nvSpPr>
            <p:spPr bwMode="auto">
              <a:xfrm>
                <a:off x="8244076" y="3887207"/>
                <a:ext cx="3274824" cy="555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优化触摸操作，提升Surface等设备的使用体验。</a:t>
                </a:r>
                <a:endParaRPr lang="en-US" dirty="0"/>
              </a:p>
            </p:txBody>
          </p:sp>
          <p:sp>
            <p:nvSpPr>
              <p:cNvPr id="32" name="Bullet5">
                <a:extLst>
                  <a:ext uri="{FF2B5EF4-FFF2-40B4-BE49-F238E27FC236}">
                    <a16:creationId xmlns:a16="http://schemas.microsoft.com/office/drawing/2014/main" id="{39776479-271C-DF7C-8C74-EB6BA3A2A0D4}"/>
                  </a:ext>
                </a:extLst>
              </p:cNvPr>
              <p:cNvSpPr txBox="1"/>
              <p:nvPr/>
            </p:nvSpPr>
            <p:spPr bwMode="auto">
              <a:xfrm>
                <a:off x="8244076" y="3331848"/>
                <a:ext cx="3274824" cy="555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zh-CN" altLang="en-US" b="1" dirty="0"/>
                  <a:t>触控和笔操作优化</a:t>
                </a:r>
                <a:endParaRPr lang="en-US" dirty="0"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CFB1CC36-7C54-A99C-DE4B-36C1BB389880}"/>
                </a:ext>
              </a:extLst>
            </p:cNvPr>
            <p:cNvGrpSpPr/>
            <p:nvPr/>
          </p:nvGrpSpPr>
          <p:grpSpPr>
            <a:xfrm>
              <a:off x="6386664" y="4888350"/>
              <a:ext cx="4249303" cy="1110719"/>
              <a:chOff x="6386664" y="4888350"/>
              <a:chExt cx="4249303" cy="1110719"/>
            </a:xfrm>
          </p:grpSpPr>
          <p:sp>
            <p:nvSpPr>
              <p:cNvPr id="10" name="IconBackground6">
                <a:extLst>
                  <a:ext uri="{FF2B5EF4-FFF2-40B4-BE49-F238E27FC236}">
                    <a16:creationId xmlns:a16="http://schemas.microsoft.com/office/drawing/2014/main" id="{B6B40FA8-ABE0-422F-A18A-E9AD5E445FDC}"/>
                  </a:ext>
                </a:extLst>
              </p:cNvPr>
              <p:cNvSpPr/>
              <p:nvPr/>
            </p:nvSpPr>
            <p:spPr>
              <a:xfrm>
                <a:off x="6386664" y="5028551"/>
                <a:ext cx="572936" cy="5729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</a:path>
                </a:pathLst>
              </a:custGeom>
              <a:solidFill>
                <a:schemeClr val="tx2">
                  <a:alpha val="70000"/>
                </a:schemeClr>
              </a:solidFill>
              <a:ln w="19050" cap="flat">
                <a:solidFill>
                  <a:srgbClr val="FFFFFF"/>
                </a:solidFill>
                <a:miter lim="4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" name="Icon6">
                <a:extLst>
                  <a:ext uri="{FF2B5EF4-FFF2-40B4-BE49-F238E27FC236}">
                    <a16:creationId xmlns:a16="http://schemas.microsoft.com/office/drawing/2014/main" id="{D8E6983C-97BB-4DFD-9F49-B87DCDE406D9}"/>
                  </a:ext>
                </a:extLst>
              </p:cNvPr>
              <p:cNvSpPr/>
              <p:nvPr/>
            </p:nvSpPr>
            <p:spPr>
              <a:xfrm>
                <a:off x="6516357" y="5187592"/>
                <a:ext cx="242114" cy="254854"/>
              </a:xfrm>
              <a:custGeom>
                <a:avLst/>
                <a:gdLst>
                  <a:gd name="connsiteX0" fmla="*/ 83458 w 578601"/>
                  <a:gd name="connsiteY0" fmla="*/ 158633 h 609048"/>
                  <a:gd name="connsiteX1" fmla="*/ 131154 w 578601"/>
                  <a:gd name="connsiteY1" fmla="*/ 180456 h 609048"/>
                  <a:gd name="connsiteX2" fmla="*/ 148046 w 578601"/>
                  <a:gd name="connsiteY2" fmla="*/ 231046 h 609048"/>
                  <a:gd name="connsiteX3" fmla="*/ 118236 w 578601"/>
                  <a:gd name="connsiteY3" fmla="*/ 421503 h 609048"/>
                  <a:gd name="connsiteX4" fmla="*/ 83458 w 578601"/>
                  <a:gd name="connsiteY4" fmla="*/ 454238 h 609048"/>
                  <a:gd name="connsiteX5" fmla="*/ 48680 w 578601"/>
                  <a:gd name="connsiteY5" fmla="*/ 421503 h 609048"/>
                  <a:gd name="connsiteX6" fmla="*/ 18870 w 578601"/>
                  <a:gd name="connsiteY6" fmla="*/ 231046 h 609048"/>
                  <a:gd name="connsiteX7" fmla="*/ 34769 w 578601"/>
                  <a:gd name="connsiteY7" fmla="*/ 180456 h 609048"/>
                  <a:gd name="connsiteX8" fmla="*/ 83458 w 578601"/>
                  <a:gd name="connsiteY8" fmla="*/ 158633 h 609048"/>
                  <a:gd name="connsiteX9" fmla="*/ 83458 w 578601"/>
                  <a:gd name="connsiteY9" fmla="*/ 15927 h 609048"/>
                  <a:gd name="connsiteX10" fmla="*/ 147007 w 578601"/>
                  <a:gd name="connsiteY10" fmla="*/ 78918 h 609048"/>
                  <a:gd name="connsiteX11" fmla="*/ 83458 w 578601"/>
                  <a:gd name="connsiteY11" fmla="*/ 141909 h 609048"/>
                  <a:gd name="connsiteX12" fmla="*/ 19909 w 578601"/>
                  <a:gd name="connsiteY12" fmla="*/ 78918 h 609048"/>
                  <a:gd name="connsiteX13" fmla="*/ 83458 w 578601"/>
                  <a:gd name="connsiteY13" fmla="*/ 15927 h 609048"/>
                  <a:gd name="connsiteX14" fmla="*/ 423216 w 578601"/>
                  <a:gd name="connsiteY14" fmla="*/ 0 h 609048"/>
                  <a:gd name="connsiteX15" fmla="*/ 446065 w 578601"/>
                  <a:gd name="connsiteY15" fmla="*/ 9919 h 609048"/>
                  <a:gd name="connsiteX16" fmla="*/ 569255 w 578601"/>
                  <a:gd name="connsiteY16" fmla="*/ 132919 h 609048"/>
                  <a:gd name="connsiteX17" fmla="*/ 576209 w 578601"/>
                  <a:gd name="connsiteY17" fmla="*/ 164661 h 609048"/>
                  <a:gd name="connsiteX18" fmla="*/ 548392 w 578601"/>
                  <a:gd name="connsiteY18" fmla="*/ 183508 h 609048"/>
                  <a:gd name="connsiteX19" fmla="*/ 482823 w 578601"/>
                  <a:gd name="connsiteY19" fmla="*/ 183508 h 609048"/>
                  <a:gd name="connsiteX20" fmla="*/ 482823 w 578601"/>
                  <a:gd name="connsiteY20" fmla="*/ 549532 h 609048"/>
                  <a:gd name="connsiteX21" fmla="*/ 423216 w 578601"/>
                  <a:gd name="connsiteY21" fmla="*/ 609048 h 609048"/>
                  <a:gd name="connsiteX22" fmla="*/ 59608 w 578601"/>
                  <a:gd name="connsiteY22" fmla="*/ 609048 h 609048"/>
                  <a:gd name="connsiteX23" fmla="*/ 0 w 578601"/>
                  <a:gd name="connsiteY23" fmla="*/ 549532 h 609048"/>
                  <a:gd name="connsiteX24" fmla="*/ 59608 w 578601"/>
                  <a:gd name="connsiteY24" fmla="*/ 490016 h 609048"/>
                  <a:gd name="connsiteX25" fmla="*/ 363608 w 578601"/>
                  <a:gd name="connsiteY25" fmla="*/ 490016 h 609048"/>
                  <a:gd name="connsiteX26" fmla="*/ 363608 w 578601"/>
                  <a:gd name="connsiteY26" fmla="*/ 183508 h 609048"/>
                  <a:gd name="connsiteX27" fmla="*/ 298039 w 578601"/>
                  <a:gd name="connsiteY27" fmla="*/ 183508 h 609048"/>
                  <a:gd name="connsiteX28" fmla="*/ 270222 w 578601"/>
                  <a:gd name="connsiteY28" fmla="*/ 164661 h 609048"/>
                  <a:gd name="connsiteX29" fmla="*/ 277176 w 578601"/>
                  <a:gd name="connsiteY29" fmla="*/ 132919 h 609048"/>
                  <a:gd name="connsiteX30" fmla="*/ 400366 w 578601"/>
                  <a:gd name="connsiteY30" fmla="*/ 9919 h 609048"/>
                  <a:gd name="connsiteX31" fmla="*/ 423216 w 578601"/>
                  <a:gd name="connsiteY31" fmla="*/ 0 h 609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78601" h="609048">
                    <a:moveTo>
                      <a:pt x="83458" y="158633"/>
                    </a:moveTo>
                    <a:cubicBezTo>
                      <a:pt x="102338" y="158633"/>
                      <a:pt x="119230" y="166569"/>
                      <a:pt x="131154" y="180456"/>
                    </a:cubicBezTo>
                    <a:cubicBezTo>
                      <a:pt x="144071" y="194344"/>
                      <a:pt x="150033" y="212199"/>
                      <a:pt x="148046" y="231046"/>
                    </a:cubicBezTo>
                    <a:lnTo>
                      <a:pt x="118236" y="421503"/>
                    </a:lnTo>
                    <a:cubicBezTo>
                      <a:pt x="116249" y="439359"/>
                      <a:pt x="101344" y="454238"/>
                      <a:pt x="83458" y="454238"/>
                    </a:cubicBezTo>
                    <a:cubicBezTo>
                      <a:pt x="65572" y="454238"/>
                      <a:pt x="50668" y="439359"/>
                      <a:pt x="48680" y="421503"/>
                    </a:cubicBezTo>
                    <a:lnTo>
                      <a:pt x="18870" y="231046"/>
                    </a:lnTo>
                    <a:cubicBezTo>
                      <a:pt x="16883" y="212199"/>
                      <a:pt x="22845" y="194344"/>
                      <a:pt x="34769" y="180456"/>
                    </a:cubicBezTo>
                    <a:cubicBezTo>
                      <a:pt x="47687" y="166569"/>
                      <a:pt x="64579" y="158633"/>
                      <a:pt x="83458" y="158633"/>
                    </a:cubicBezTo>
                    <a:close/>
                    <a:moveTo>
                      <a:pt x="83458" y="15927"/>
                    </a:moveTo>
                    <a:cubicBezTo>
                      <a:pt x="118555" y="15927"/>
                      <a:pt x="147007" y="44129"/>
                      <a:pt x="147007" y="78918"/>
                    </a:cubicBezTo>
                    <a:cubicBezTo>
                      <a:pt x="147007" y="113707"/>
                      <a:pt x="118555" y="141909"/>
                      <a:pt x="83458" y="141909"/>
                    </a:cubicBezTo>
                    <a:cubicBezTo>
                      <a:pt x="48361" y="141909"/>
                      <a:pt x="19909" y="113707"/>
                      <a:pt x="19909" y="78918"/>
                    </a:cubicBezTo>
                    <a:cubicBezTo>
                      <a:pt x="19909" y="44129"/>
                      <a:pt x="48361" y="15927"/>
                      <a:pt x="83458" y="15927"/>
                    </a:cubicBezTo>
                    <a:close/>
                    <a:moveTo>
                      <a:pt x="423216" y="0"/>
                    </a:moveTo>
                    <a:cubicBezTo>
                      <a:pt x="432157" y="0"/>
                      <a:pt x="440104" y="2976"/>
                      <a:pt x="446065" y="9919"/>
                    </a:cubicBezTo>
                    <a:lnTo>
                      <a:pt x="569255" y="132919"/>
                    </a:lnTo>
                    <a:cubicBezTo>
                      <a:pt x="578196" y="140855"/>
                      <a:pt x="581176" y="153750"/>
                      <a:pt x="576209" y="164661"/>
                    </a:cubicBezTo>
                    <a:cubicBezTo>
                      <a:pt x="571242" y="176564"/>
                      <a:pt x="560313" y="183508"/>
                      <a:pt x="548392" y="183508"/>
                    </a:cubicBezTo>
                    <a:lnTo>
                      <a:pt x="482823" y="183508"/>
                    </a:lnTo>
                    <a:lnTo>
                      <a:pt x="482823" y="549532"/>
                    </a:lnTo>
                    <a:cubicBezTo>
                      <a:pt x="482823" y="582266"/>
                      <a:pt x="456000" y="609048"/>
                      <a:pt x="423216" y="609048"/>
                    </a:cubicBezTo>
                    <a:lnTo>
                      <a:pt x="59608" y="609048"/>
                    </a:lnTo>
                    <a:cubicBezTo>
                      <a:pt x="26824" y="609048"/>
                      <a:pt x="0" y="582266"/>
                      <a:pt x="0" y="549532"/>
                    </a:cubicBezTo>
                    <a:cubicBezTo>
                      <a:pt x="0" y="516798"/>
                      <a:pt x="26824" y="490016"/>
                      <a:pt x="59608" y="490016"/>
                    </a:cubicBezTo>
                    <a:lnTo>
                      <a:pt x="363608" y="490016"/>
                    </a:lnTo>
                    <a:lnTo>
                      <a:pt x="363608" y="183508"/>
                    </a:lnTo>
                    <a:lnTo>
                      <a:pt x="298039" y="183508"/>
                    </a:lnTo>
                    <a:cubicBezTo>
                      <a:pt x="286118" y="183508"/>
                      <a:pt x="275190" y="176564"/>
                      <a:pt x="270222" y="164661"/>
                    </a:cubicBezTo>
                    <a:cubicBezTo>
                      <a:pt x="266248" y="153750"/>
                      <a:pt x="268235" y="140855"/>
                      <a:pt x="277176" y="132919"/>
                    </a:cubicBezTo>
                    <a:lnTo>
                      <a:pt x="400366" y="9919"/>
                    </a:lnTo>
                    <a:cubicBezTo>
                      <a:pt x="406327" y="2976"/>
                      <a:pt x="414274" y="0"/>
                      <a:pt x="423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Text6">
                <a:extLst>
                  <a:ext uri="{FF2B5EF4-FFF2-40B4-BE49-F238E27FC236}">
                    <a16:creationId xmlns:a16="http://schemas.microsoft.com/office/drawing/2014/main" id="{5806407F-43EB-A433-AA07-8680F0882B8C}"/>
                  </a:ext>
                </a:extLst>
              </p:cNvPr>
              <p:cNvSpPr/>
              <p:nvPr/>
            </p:nvSpPr>
            <p:spPr bwMode="auto">
              <a:xfrm>
                <a:off x="7143172" y="5443709"/>
                <a:ext cx="3492795" cy="555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界面设计更新，更加现代和直观，提升用户体验。</a:t>
                </a:r>
                <a:endParaRPr lang="en-US" dirty="0"/>
              </a:p>
            </p:txBody>
          </p:sp>
          <p:sp>
            <p:nvSpPr>
              <p:cNvPr id="36" name="Bullet6">
                <a:extLst>
                  <a:ext uri="{FF2B5EF4-FFF2-40B4-BE49-F238E27FC236}">
                    <a16:creationId xmlns:a16="http://schemas.microsoft.com/office/drawing/2014/main" id="{20063179-4B86-C874-348C-7A394051FF1A}"/>
                  </a:ext>
                </a:extLst>
              </p:cNvPr>
              <p:cNvSpPr txBox="1"/>
              <p:nvPr/>
            </p:nvSpPr>
            <p:spPr bwMode="auto">
              <a:xfrm>
                <a:off x="7143172" y="4888350"/>
                <a:ext cx="3492795" cy="555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zh-CN" altLang="en-US" b="1" dirty="0"/>
                  <a:t>现代化界面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Office 2016的新功能详解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r>
              <a:rPr lang="zh-CN" altLang="en-US" dirty="0"/>
              <a:t>深度解析新一代办公软件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Word 2016</a:t>
            </a:r>
            <a:endParaRPr lang="en-US" dirty="0"/>
          </a:p>
        </p:txBody>
      </p:sp>
      <p:grpSp>
        <p:nvGrpSpPr>
          <p:cNvPr id="53" name="e766d40d-f2f1-43a3-b9dd-c8f151ba2a59.source.5.zh-Hans.pptx">
            <a:extLst>
              <a:ext uri="{FF2B5EF4-FFF2-40B4-BE49-F238E27FC236}">
                <a16:creationId xmlns:a16="http://schemas.microsoft.com/office/drawing/2014/main" id="{6CFE65F9-BB37-2107-36CE-2AFC2CD79A87}"/>
              </a:ext>
            </a:extLst>
          </p:cNvPr>
          <p:cNvGrpSpPr/>
          <p:nvPr/>
        </p:nvGrpSpPr>
        <p:grpSpPr>
          <a:xfrm>
            <a:off x="549946" y="1130300"/>
            <a:ext cx="11293415" cy="4590856"/>
            <a:chOff x="549946" y="1130300"/>
            <a:chExt cx="11293415" cy="4590856"/>
          </a:xfrm>
        </p:grpSpPr>
        <p:sp>
          <p:nvSpPr>
            <p:cNvPr id="3" name="Title">
              <a:extLst>
                <a:ext uri="{FF2B5EF4-FFF2-40B4-BE49-F238E27FC236}">
                  <a16:creationId xmlns:a16="http://schemas.microsoft.com/office/drawing/2014/main" id="{95B37ABC-7057-E369-2948-15D7011FBE62}"/>
                </a:ext>
              </a:extLst>
            </p:cNvPr>
            <p:cNvSpPr txBox="1"/>
            <p:nvPr/>
          </p:nvSpPr>
          <p:spPr>
            <a:xfrm>
              <a:off x="660400" y="1130300"/>
              <a:ext cx="10858500" cy="461665"/>
            </a:xfrm>
            <a:prstGeom prst="rect">
              <a:avLst/>
            </a:prstGeom>
            <a:noFill/>
          </p:spPr>
          <p:txBody>
            <a:bodyPr vert="horz" wrap="square" rtlCol="0" anchor="t" anchorCtr="0">
              <a:normAutofit/>
            </a:bodyPr>
            <a:lstStyle/>
            <a:p>
              <a:pPr algn="ctr"/>
              <a:r>
                <a:rPr lang="zh-CN" altLang="en-US" sz="2400" b="1" dirty="0">
                  <a:cs typeface="+mn-ea"/>
                  <a:sym typeface="+mn-lt"/>
                </a:rPr>
                <a:t>文档创作与编辑新特性</a:t>
              </a:r>
              <a:endParaRPr lang="en-US" dirty="0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2A00EAB-B716-0367-221C-6D9C3CB084C4}"/>
                </a:ext>
              </a:extLst>
            </p:cNvPr>
            <p:cNvGrpSpPr/>
            <p:nvPr/>
          </p:nvGrpSpPr>
          <p:grpSpPr>
            <a:xfrm>
              <a:off x="549946" y="2020540"/>
              <a:ext cx="2611570" cy="3700616"/>
              <a:chOff x="549946" y="2020540"/>
              <a:chExt cx="2611570" cy="3700616"/>
            </a:xfrm>
          </p:grpSpPr>
          <p:sp>
            <p:nvSpPr>
              <p:cNvPr id="26" name="Line1">
                <a:extLst>
                  <a:ext uri="{FF2B5EF4-FFF2-40B4-BE49-F238E27FC236}">
                    <a16:creationId xmlns:a16="http://schemas.microsoft.com/office/drawing/2014/main" id="{F32F3D4C-47A8-13D9-8950-E37E17B8CC2A}"/>
                  </a:ext>
                </a:extLst>
              </p:cNvPr>
              <p:cNvSpPr/>
              <p:nvPr/>
            </p:nvSpPr>
            <p:spPr>
              <a:xfrm>
                <a:off x="790071" y="2020540"/>
                <a:ext cx="2371445" cy="3070723"/>
              </a:xfrm>
              <a:prstGeom prst="parallelogram">
                <a:avLst>
                  <a:gd name="adj" fmla="val 16783"/>
                </a:avLst>
              </a:prstGeom>
              <a:noFill/>
              <a:ln w="1270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ComponentBackground1">
                <a:extLst>
                  <a:ext uri="{FF2B5EF4-FFF2-40B4-BE49-F238E27FC236}">
                    <a16:creationId xmlns:a16="http://schemas.microsoft.com/office/drawing/2014/main" id="{C6B4CF3D-896F-16A6-22F0-A02FA8F37B06}"/>
                  </a:ext>
                </a:extLst>
              </p:cNvPr>
              <p:cNvSpPr/>
              <p:nvPr/>
            </p:nvSpPr>
            <p:spPr>
              <a:xfrm>
                <a:off x="608102" y="2305961"/>
                <a:ext cx="2371445" cy="3415195"/>
              </a:xfrm>
              <a:prstGeom prst="parallelogram">
                <a:avLst>
                  <a:gd name="adj" fmla="val 18443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Number1">
                <a:extLst>
                  <a:ext uri="{FF2B5EF4-FFF2-40B4-BE49-F238E27FC236}">
                    <a16:creationId xmlns:a16="http://schemas.microsoft.com/office/drawing/2014/main" id="{5819B74A-66AD-5464-B3F9-8EAE0BF586D2}"/>
                  </a:ext>
                </a:extLst>
              </p:cNvPr>
              <p:cNvSpPr/>
              <p:nvPr/>
            </p:nvSpPr>
            <p:spPr>
              <a:xfrm>
                <a:off x="549946" y="4957588"/>
                <a:ext cx="2023720" cy="684024"/>
              </a:xfrm>
              <a:prstGeom prst="parallelogram">
                <a:avLst>
                  <a:gd name="adj" fmla="val 12444"/>
                </a:avLst>
              </a:prstGeom>
              <a:gradFill flip="none" rotWithShape="0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0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cs typeface="+mn-ea"/>
                    <a:sym typeface="+mn-lt"/>
                  </a:rPr>
                  <a:t>01</a:t>
                </a:r>
                <a:endParaRPr lang="zh-CN" altLang="en-US" sz="2400" b="1" dirty="0">
                  <a:cs typeface="+mn-ea"/>
                  <a:sym typeface="+mn-lt"/>
                </a:endParaRPr>
              </a:p>
            </p:txBody>
          </p:sp>
          <p:sp>
            <p:nvSpPr>
              <p:cNvPr id="30" name="Bullet1">
                <a:extLst>
                  <a:ext uri="{FF2B5EF4-FFF2-40B4-BE49-F238E27FC236}">
                    <a16:creationId xmlns:a16="http://schemas.microsoft.com/office/drawing/2014/main" id="{0C81A02E-A229-62C6-D132-05C781A9A1D2}"/>
                  </a:ext>
                </a:extLst>
              </p:cNvPr>
              <p:cNvSpPr txBox="1"/>
              <p:nvPr/>
            </p:nvSpPr>
            <p:spPr>
              <a:xfrm flipH="1">
                <a:off x="876183" y="3099548"/>
                <a:ext cx="1895886" cy="506017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 fontScale="92500"/>
              </a:bodyPr>
              <a:lstStyle>
                <a:defPPr>
                  <a:defRPr lang="zh-CN"/>
                </a:defPPr>
                <a:lvl1pPr>
                  <a:lnSpc>
                    <a:spcPct val="130000"/>
                  </a:lnSpc>
                  <a:defRPr sz="1600">
                    <a:gradFill flip="none" rotWithShape="1">
                      <a:gsLst>
                        <a:gs pos="50000">
                          <a:schemeClr val="accent1"/>
                        </a:gs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lt"/>
                    <a:ea typeface="+mj-ea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1800" b="1" dirty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rPr>
                  <a:t>改进的格式设置</a:t>
                </a:r>
                <a:endParaRPr lang="en-US" dirty="0"/>
              </a:p>
            </p:txBody>
          </p:sp>
          <p:sp>
            <p:nvSpPr>
              <p:cNvPr id="31" name="Text1">
                <a:extLst>
                  <a:ext uri="{FF2B5EF4-FFF2-40B4-BE49-F238E27FC236}">
                    <a16:creationId xmlns:a16="http://schemas.microsoft.com/office/drawing/2014/main" id="{2A2FB24E-7B96-4B45-DFE6-930F6450F709}"/>
                  </a:ext>
                </a:extLst>
              </p:cNvPr>
              <p:cNvSpPr txBox="1"/>
              <p:nvPr/>
            </p:nvSpPr>
            <p:spPr>
              <a:xfrm flipH="1">
                <a:off x="876184" y="3605564"/>
                <a:ext cx="1895886" cy="684024"/>
              </a:xfrm>
              <a:prstGeom prst="rect">
                <a:avLst/>
              </a:prstGeom>
              <a:noFill/>
            </p:spPr>
            <p:txBody>
              <a:bodyPr wrap="square" rtlCol="0" anchor="t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cs typeface="+mn-ea"/>
                    <a:sym typeface="+mn-lt"/>
                  </a:rPr>
                  <a:t>丰富的样式和主题，一键应用格式</a:t>
                </a:r>
                <a:endParaRPr lang="en-US" dirty="0"/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BC4D793-0FD8-B510-5432-9BB3F84CDEFC}"/>
                </a:ext>
              </a:extLst>
            </p:cNvPr>
            <p:cNvGrpSpPr/>
            <p:nvPr/>
          </p:nvGrpSpPr>
          <p:grpSpPr>
            <a:xfrm>
              <a:off x="2761271" y="2020540"/>
              <a:ext cx="2506627" cy="3700615"/>
              <a:chOff x="2734058" y="2020540"/>
              <a:chExt cx="2506627" cy="3700615"/>
            </a:xfrm>
          </p:grpSpPr>
          <p:sp>
            <p:nvSpPr>
              <p:cNvPr id="20" name="Line2">
                <a:extLst>
                  <a:ext uri="{FF2B5EF4-FFF2-40B4-BE49-F238E27FC236}">
                    <a16:creationId xmlns:a16="http://schemas.microsoft.com/office/drawing/2014/main" id="{D5A5D2DF-17EE-24FF-4E95-EBB9C6804DC9}"/>
                  </a:ext>
                </a:extLst>
              </p:cNvPr>
              <p:cNvSpPr/>
              <p:nvPr/>
            </p:nvSpPr>
            <p:spPr>
              <a:xfrm>
                <a:off x="2869240" y="2650432"/>
                <a:ext cx="2371445" cy="3070723"/>
              </a:xfrm>
              <a:prstGeom prst="parallelogram">
                <a:avLst>
                  <a:gd name="adj" fmla="val 16783"/>
                </a:avLst>
              </a:prstGeom>
              <a:noFill/>
              <a:ln w="1270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16200000" scaled="1"/>
                  <a:tileRect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ComponentBackground2">
                <a:extLst>
                  <a:ext uri="{FF2B5EF4-FFF2-40B4-BE49-F238E27FC236}">
                    <a16:creationId xmlns:a16="http://schemas.microsoft.com/office/drawing/2014/main" id="{E811C2E8-FFD9-C98A-68F4-FC69CA4135F7}"/>
                  </a:ext>
                </a:extLst>
              </p:cNvPr>
              <p:cNvSpPr/>
              <p:nvPr/>
            </p:nvSpPr>
            <p:spPr>
              <a:xfrm>
                <a:off x="2795534" y="2020540"/>
                <a:ext cx="2371445" cy="3415195"/>
              </a:xfrm>
              <a:prstGeom prst="parallelogram">
                <a:avLst>
                  <a:gd name="adj" fmla="val 18443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Number2">
                <a:extLst>
                  <a:ext uri="{FF2B5EF4-FFF2-40B4-BE49-F238E27FC236}">
                    <a16:creationId xmlns:a16="http://schemas.microsoft.com/office/drawing/2014/main" id="{01C4B45A-571F-EDD4-2AC2-FE14B8714687}"/>
                  </a:ext>
                </a:extLst>
              </p:cNvPr>
              <p:cNvSpPr/>
              <p:nvPr/>
            </p:nvSpPr>
            <p:spPr>
              <a:xfrm>
                <a:off x="2734058" y="4678774"/>
                <a:ext cx="2023719" cy="684024"/>
              </a:xfrm>
              <a:prstGeom prst="parallelogram">
                <a:avLst>
                  <a:gd name="adj" fmla="val 12444"/>
                </a:avLst>
              </a:prstGeom>
              <a:gradFill flip="none" rotWithShape="0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0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cs typeface="+mn-ea"/>
                    <a:sym typeface="+mn-lt"/>
                  </a:rPr>
                  <a:t>02</a:t>
                </a:r>
                <a:endParaRPr lang="zh-CN" altLang="en-US" sz="2400" b="1" dirty="0">
                  <a:cs typeface="+mn-ea"/>
                  <a:sym typeface="+mn-lt"/>
                </a:endParaRPr>
              </a:p>
            </p:txBody>
          </p:sp>
          <p:sp>
            <p:nvSpPr>
              <p:cNvPr id="24" name="Bullet2">
                <a:extLst>
                  <a:ext uri="{FF2B5EF4-FFF2-40B4-BE49-F238E27FC236}">
                    <a16:creationId xmlns:a16="http://schemas.microsoft.com/office/drawing/2014/main" id="{B3DE0349-639B-6566-7930-D892A69019CC}"/>
                  </a:ext>
                </a:extLst>
              </p:cNvPr>
              <p:cNvSpPr txBox="1"/>
              <p:nvPr/>
            </p:nvSpPr>
            <p:spPr>
              <a:xfrm flipH="1">
                <a:off x="3069999" y="2823517"/>
                <a:ext cx="1895886" cy="506017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 fontScale="92500"/>
              </a:bodyPr>
              <a:lstStyle>
                <a:defPPr>
                  <a:defRPr lang="zh-CN"/>
                </a:defPPr>
                <a:lvl1pPr>
                  <a:lnSpc>
                    <a:spcPct val="130000"/>
                  </a:lnSpc>
                  <a:defRPr sz="1600">
                    <a:gradFill flip="none" rotWithShape="1">
                      <a:gsLst>
                        <a:gs pos="50000">
                          <a:schemeClr val="accent1"/>
                        </a:gs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lt"/>
                    <a:ea typeface="+mj-ea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1800" b="1" dirty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rPr>
                  <a:t>插入媒体与图表</a:t>
                </a:r>
                <a:endParaRPr lang="en-US" dirty="0"/>
              </a:p>
            </p:txBody>
          </p:sp>
          <p:sp>
            <p:nvSpPr>
              <p:cNvPr id="25" name="Text2">
                <a:extLst>
                  <a:ext uri="{FF2B5EF4-FFF2-40B4-BE49-F238E27FC236}">
                    <a16:creationId xmlns:a16="http://schemas.microsoft.com/office/drawing/2014/main" id="{AF3814FB-2D8A-F22C-A664-387DDD9EB591}"/>
                  </a:ext>
                </a:extLst>
              </p:cNvPr>
              <p:cNvSpPr txBox="1"/>
              <p:nvPr/>
            </p:nvSpPr>
            <p:spPr>
              <a:xfrm flipH="1">
                <a:off x="3070000" y="3329533"/>
                <a:ext cx="1895886" cy="684024"/>
              </a:xfrm>
              <a:prstGeom prst="rect">
                <a:avLst/>
              </a:prstGeom>
              <a:noFill/>
            </p:spPr>
            <p:txBody>
              <a:bodyPr wrap="square" rtlCol="0" anchor="t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cs typeface="+mn-ea"/>
                    <a:sym typeface="+mn-lt"/>
                  </a:rPr>
                  <a:t>轻松插入多媒体，图表更直观</a:t>
                </a:r>
                <a:endParaRPr lang="en-US" dirty="0"/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23E1A80A-F62D-6464-FDF6-2BE1459D454D}"/>
                </a:ext>
              </a:extLst>
            </p:cNvPr>
            <p:cNvGrpSpPr/>
            <p:nvPr/>
          </p:nvGrpSpPr>
          <p:grpSpPr>
            <a:xfrm>
              <a:off x="4867653" y="2020540"/>
              <a:ext cx="2627119" cy="3700615"/>
              <a:chOff x="4813227" y="2020540"/>
              <a:chExt cx="2627119" cy="3700615"/>
            </a:xfrm>
          </p:grpSpPr>
          <p:sp>
            <p:nvSpPr>
              <p:cNvPr id="14" name="Line3">
                <a:extLst>
                  <a:ext uri="{FF2B5EF4-FFF2-40B4-BE49-F238E27FC236}">
                    <a16:creationId xmlns:a16="http://schemas.microsoft.com/office/drawing/2014/main" id="{055DA164-AF33-45EC-8295-484A773413F3}"/>
                  </a:ext>
                </a:extLst>
              </p:cNvPr>
              <p:cNvSpPr/>
              <p:nvPr/>
            </p:nvSpPr>
            <p:spPr>
              <a:xfrm>
                <a:off x="5068901" y="2020540"/>
                <a:ext cx="2371445" cy="3070723"/>
              </a:xfrm>
              <a:prstGeom prst="parallelogram">
                <a:avLst>
                  <a:gd name="adj" fmla="val 16783"/>
                </a:avLst>
              </a:prstGeom>
              <a:noFill/>
              <a:ln w="1270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ComponentBackground3">
                <a:extLst>
                  <a:ext uri="{FF2B5EF4-FFF2-40B4-BE49-F238E27FC236}">
                    <a16:creationId xmlns:a16="http://schemas.microsoft.com/office/drawing/2014/main" id="{AE44E80F-C6D6-7A24-E2EB-31817BE256F5}"/>
                  </a:ext>
                </a:extLst>
              </p:cNvPr>
              <p:cNvSpPr/>
              <p:nvPr/>
            </p:nvSpPr>
            <p:spPr>
              <a:xfrm>
                <a:off x="4886933" y="2305960"/>
                <a:ext cx="2371445" cy="3415195"/>
              </a:xfrm>
              <a:prstGeom prst="parallelogram">
                <a:avLst>
                  <a:gd name="adj" fmla="val 18443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Number3">
                <a:extLst>
                  <a:ext uri="{FF2B5EF4-FFF2-40B4-BE49-F238E27FC236}">
                    <a16:creationId xmlns:a16="http://schemas.microsoft.com/office/drawing/2014/main" id="{824ACFD3-B55C-572F-1B5A-90390F16BC56}"/>
                  </a:ext>
                </a:extLst>
              </p:cNvPr>
              <p:cNvSpPr/>
              <p:nvPr/>
            </p:nvSpPr>
            <p:spPr>
              <a:xfrm>
                <a:off x="4813227" y="4957588"/>
                <a:ext cx="2023719" cy="684024"/>
              </a:xfrm>
              <a:prstGeom prst="parallelogram">
                <a:avLst>
                  <a:gd name="adj" fmla="val 12444"/>
                </a:avLst>
              </a:prstGeom>
              <a:gradFill flip="none" rotWithShape="0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0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cs typeface="+mn-ea"/>
                    <a:sym typeface="+mn-lt"/>
                  </a:rPr>
                  <a:t>03</a:t>
                </a:r>
                <a:endParaRPr lang="zh-CN" altLang="en-US" sz="2400" b="1" dirty="0">
                  <a:cs typeface="+mn-ea"/>
                  <a:sym typeface="+mn-lt"/>
                </a:endParaRPr>
              </a:p>
            </p:txBody>
          </p:sp>
          <p:sp>
            <p:nvSpPr>
              <p:cNvPr id="18" name="Bullet3">
                <a:extLst>
                  <a:ext uri="{FF2B5EF4-FFF2-40B4-BE49-F238E27FC236}">
                    <a16:creationId xmlns:a16="http://schemas.microsoft.com/office/drawing/2014/main" id="{AA7C96F8-667F-8947-C385-8BE3046FCCFE}"/>
                  </a:ext>
                </a:extLst>
              </p:cNvPr>
              <p:cNvSpPr txBox="1"/>
              <p:nvPr/>
            </p:nvSpPr>
            <p:spPr>
              <a:xfrm flipH="1">
                <a:off x="5194030" y="3099548"/>
                <a:ext cx="1895884" cy="506017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 fontScale="92500"/>
              </a:bodyPr>
              <a:lstStyle>
                <a:defPPr>
                  <a:defRPr lang="zh-CN"/>
                </a:defPPr>
                <a:lvl1pPr>
                  <a:lnSpc>
                    <a:spcPct val="130000"/>
                  </a:lnSpc>
                  <a:defRPr sz="1600">
                    <a:gradFill flip="none" rotWithShape="1">
                      <a:gsLst>
                        <a:gs pos="50000">
                          <a:schemeClr val="accent1"/>
                        </a:gs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lt"/>
                    <a:ea typeface="+mj-ea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1800" b="1" dirty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rPr>
                  <a:t>跨设备编辑</a:t>
                </a:r>
                <a:endParaRPr lang="en-US" dirty="0"/>
              </a:p>
            </p:txBody>
          </p:sp>
          <p:sp>
            <p:nvSpPr>
              <p:cNvPr id="19" name="Text3">
                <a:extLst>
                  <a:ext uri="{FF2B5EF4-FFF2-40B4-BE49-F238E27FC236}">
                    <a16:creationId xmlns:a16="http://schemas.microsoft.com/office/drawing/2014/main" id="{54557D6C-FCA7-8F13-CE2D-49B0DBD0FDD9}"/>
                  </a:ext>
                </a:extLst>
              </p:cNvPr>
              <p:cNvSpPr txBox="1"/>
              <p:nvPr/>
            </p:nvSpPr>
            <p:spPr>
              <a:xfrm flipH="1">
                <a:off x="5194031" y="3605564"/>
                <a:ext cx="1895884" cy="684024"/>
              </a:xfrm>
              <a:prstGeom prst="rect">
                <a:avLst/>
              </a:prstGeom>
              <a:noFill/>
            </p:spPr>
            <p:txBody>
              <a:bodyPr wrap="square" rtlCol="0" anchor="t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cs typeface="+mn-ea"/>
                    <a:sym typeface="+mn-lt"/>
                  </a:rPr>
                  <a:t>支持手机和平板，随时随地编辑</a:t>
                </a:r>
                <a:endParaRPr lang="en-US" dirty="0"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9BCF38A-A01B-38BC-73C6-B2DE786A89D5}"/>
                </a:ext>
              </a:extLst>
            </p:cNvPr>
            <p:cNvGrpSpPr/>
            <p:nvPr/>
          </p:nvGrpSpPr>
          <p:grpSpPr>
            <a:xfrm>
              <a:off x="7094527" y="2020540"/>
              <a:ext cx="2521961" cy="3700615"/>
              <a:chOff x="7012888" y="2020540"/>
              <a:chExt cx="2521961" cy="3700615"/>
            </a:xfrm>
          </p:grpSpPr>
          <p:sp>
            <p:nvSpPr>
              <p:cNvPr id="8" name="Line4">
                <a:extLst>
                  <a:ext uri="{FF2B5EF4-FFF2-40B4-BE49-F238E27FC236}">
                    <a16:creationId xmlns:a16="http://schemas.microsoft.com/office/drawing/2014/main" id="{C53121D4-D476-ECC0-22F5-9F7ECA9EB109}"/>
                  </a:ext>
                </a:extLst>
              </p:cNvPr>
              <p:cNvSpPr/>
              <p:nvPr/>
            </p:nvSpPr>
            <p:spPr>
              <a:xfrm>
                <a:off x="7163405" y="2650432"/>
                <a:ext cx="2371444" cy="3070723"/>
              </a:xfrm>
              <a:prstGeom prst="parallelogram">
                <a:avLst>
                  <a:gd name="adj" fmla="val 16783"/>
                </a:avLst>
              </a:prstGeom>
              <a:noFill/>
              <a:ln w="1270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16200000" scaled="1"/>
                  <a:tileRect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ComponentBackground4">
                <a:extLst>
                  <a:ext uri="{FF2B5EF4-FFF2-40B4-BE49-F238E27FC236}">
                    <a16:creationId xmlns:a16="http://schemas.microsoft.com/office/drawing/2014/main" id="{B4C21942-D984-365E-875A-A79E2CD31306}"/>
                  </a:ext>
                </a:extLst>
              </p:cNvPr>
              <p:cNvSpPr/>
              <p:nvPr/>
            </p:nvSpPr>
            <p:spPr>
              <a:xfrm>
                <a:off x="7089914" y="2020540"/>
                <a:ext cx="2371444" cy="3415195"/>
              </a:xfrm>
              <a:prstGeom prst="parallelogram">
                <a:avLst>
                  <a:gd name="adj" fmla="val 18443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Number4">
                <a:extLst>
                  <a:ext uri="{FF2B5EF4-FFF2-40B4-BE49-F238E27FC236}">
                    <a16:creationId xmlns:a16="http://schemas.microsoft.com/office/drawing/2014/main" id="{C88A0F23-4A4F-3EA0-FC46-1CF6AA9A7E75}"/>
                  </a:ext>
                </a:extLst>
              </p:cNvPr>
              <p:cNvSpPr/>
              <p:nvPr/>
            </p:nvSpPr>
            <p:spPr>
              <a:xfrm>
                <a:off x="7012888" y="4678774"/>
                <a:ext cx="2023719" cy="684024"/>
              </a:xfrm>
              <a:prstGeom prst="parallelogram">
                <a:avLst>
                  <a:gd name="adj" fmla="val 12444"/>
                </a:avLst>
              </a:prstGeom>
              <a:gradFill flip="none" rotWithShape="0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0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cs typeface="+mn-ea"/>
                    <a:sym typeface="+mn-lt"/>
                  </a:rPr>
                  <a:t>04</a:t>
                </a:r>
                <a:endParaRPr lang="zh-CN" altLang="en-US" sz="2400" b="1" dirty="0">
                  <a:cs typeface="+mn-ea"/>
                  <a:sym typeface="+mn-lt"/>
                </a:endParaRPr>
              </a:p>
            </p:txBody>
          </p:sp>
          <p:sp>
            <p:nvSpPr>
              <p:cNvPr id="12" name="Bullet4">
                <a:extLst>
                  <a:ext uri="{FF2B5EF4-FFF2-40B4-BE49-F238E27FC236}">
                    <a16:creationId xmlns:a16="http://schemas.microsoft.com/office/drawing/2014/main" id="{61EA8111-DE90-EB73-A984-618C35DCDD2B}"/>
                  </a:ext>
                </a:extLst>
              </p:cNvPr>
              <p:cNvSpPr txBox="1"/>
              <p:nvPr/>
            </p:nvSpPr>
            <p:spPr>
              <a:xfrm flipH="1">
                <a:off x="7440344" y="2823517"/>
                <a:ext cx="1895884" cy="506017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 fontScale="92500"/>
              </a:bodyPr>
              <a:lstStyle>
                <a:defPPr>
                  <a:defRPr lang="zh-CN"/>
                </a:defPPr>
                <a:lvl1pPr>
                  <a:lnSpc>
                    <a:spcPct val="130000"/>
                  </a:lnSpc>
                  <a:defRPr sz="1600">
                    <a:gradFill flip="none" rotWithShape="1">
                      <a:gsLst>
                        <a:gs pos="50000">
                          <a:schemeClr val="accent1"/>
                        </a:gs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lt"/>
                    <a:ea typeface="+mj-ea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1800" b="1" dirty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rPr>
                  <a:t>共享与协作</a:t>
                </a:r>
                <a:endParaRPr lang="en-US" dirty="0"/>
              </a:p>
            </p:txBody>
          </p:sp>
          <p:sp>
            <p:nvSpPr>
              <p:cNvPr id="13" name="Text4">
                <a:extLst>
                  <a:ext uri="{FF2B5EF4-FFF2-40B4-BE49-F238E27FC236}">
                    <a16:creationId xmlns:a16="http://schemas.microsoft.com/office/drawing/2014/main" id="{D8394DCC-D17A-8A0F-6299-9A8285800791}"/>
                  </a:ext>
                </a:extLst>
              </p:cNvPr>
              <p:cNvSpPr txBox="1"/>
              <p:nvPr/>
            </p:nvSpPr>
            <p:spPr>
              <a:xfrm flipH="1">
                <a:off x="7440344" y="3329533"/>
                <a:ext cx="1895884" cy="684024"/>
              </a:xfrm>
              <a:prstGeom prst="rect">
                <a:avLst/>
              </a:prstGeom>
              <a:noFill/>
            </p:spPr>
            <p:txBody>
              <a:bodyPr wrap="square" rtlCol="0" anchor="t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cs typeface="+mn-ea"/>
                    <a:sym typeface="+mn-lt"/>
                  </a:rPr>
                  <a:t>内置共享功能，团队协作更便捷</a:t>
                </a:r>
                <a:endParaRPr lang="en-US" dirty="0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61A21F5-111C-4CD4-9AAD-03820D14288B}"/>
                </a:ext>
              </a:extLst>
            </p:cNvPr>
            <p:cNvGrpSpPr/>
            <p:nvPr/>
          </p:nvGrpSpPr>
          <p:grpSpPr>
            <a:xfrm>
              <a:off x="9216242" y="2020539"/>
              <a:ext cx="2627119" cy="3700615"/>
              <a:chOff x="4813227" y="2020540"/>
              <a:chExt cx="2627119" cy="3700615"/>
            </a:xfrm>
          </p:grpSpPr>
          <p:sp>
            <p:nvSpPr>
              <p:cNvPr id="47" name="Line5">
                <a:extLst>
                  <a:ext uri="{FF2B5EF4-FFF2-40B4-BE49-F238E27FC236}">
                    <a16:creationId xmlns:a16="http://schemas.microsoft.com/office/drawing/2014/main" id="{F3391096-1128-8765-366C-CEA09722E049}"/>
                  </a:ext>
                </a:extLst>
              </p:cNvPr>
              <p:cNvSpPr/>
              <p:nvPr/>
            </p:nvSpPr>
            <p:spPr>
              <a:xfrm>
                <a:off x="5068901" y="2020540"/>
                <a:ext cx="2371445" cy="3070723"/>
              </a:xfrm>
              <a:prstGeom prst="parallelogram">
                <a:avLst>
                  <a:gd name="adj" fmla="val 16783"/>
                </a:avLst>
              </a:prstGeom>
              <a:noFill/>
              <a:ln w="1270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9" name="ComponentBackground5">
                <a:extLst>
                  <a:ext uri="{FF2B5EF4-FFF2-40B4-BE49-F238E27FC236}">
                    <a16:creationId xmlns:a16="http://schemas.microsoft.com/office/drawing/2014/main" id="{7C91BE52-B3BA-DF2A-DE76-69A9AA8B894E}"/>
                  </a:ext>
                </a:extLst>
              </p:cNvPr>
              <p:cNvSpPr/>
              <p:nvPr/>
            </p:nvSpPr>
            <p:spPr>
              <a:xfrm>
                <a:off x="4886933" y="2305960"/>
                <a:ext cx="2371445" cy="3415195"/>
              </a:xfrm>
              <a:prstGeom prst="parallelogram">
                <a:avLst>
                  <a:gd name="adj" fmla="val 18443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Number5">
                <a:extLst>
                  <a:ext uri="{FF2B5EF4-FFF2-40B4-BE49-F238E27FC236}">
                    <a16:creationId xmlns:a16="http://schemas.microsoft.com/office/drawing/2014/main" id="{8D29E478-A235-68A2-E9F2-F432AE21D727}"/>
                  </a:ext>
                </a:extLst>
              </p:cNvPr>
              <p:cNvSpPr/>
              <p:nvPr/>
            </p:nvSpPr>
            <p:spPr>
              <a:xfrm>
                <a:off x="4813227" y="4957588"/>
                <a:ext cx="2023719" cy="684024"/>
              </a:xfrm>
              <a:prstGeom prst="parallelogram">
                <a:avLst>
                  <a:gd name="adj" fmla="val 12444"/>
                </a:avLst>
              </a:prstGeom>
              <a:gradFill flip="none" rotWithShape="0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0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cs typeface="+mn-ea"/>
                    <a:sym typeface="+mn-lt"/>
                  </a:rPr>
                  <a:t>05</a:t>
                </a:r>
                <a:endParaRPr lang="zh-CN" altLang="en-US" sz="2400" b="1" dirty="0">
                  <a:cs typeface="+mn-ea"/>
                  <a:sym typeface="+mn-lt"/>
                </a:endParaRPr>
              </a:p>
            </p:txBody>
          </p:sp>
          <p:sp>
            <p:nvSpPr>
              <p:cNvPr id="51" name="Bullet5">
                <a:extLst>
                  <a:ext uri="{FF2B5EF4-FFF2-40B4-BE49-F238E27FC236}">
                    <a16:creationId xmlns:a16="http://schemas.microsoft.com/office/drawing/2014/main" id="{5B9883BE-14BD-EF3D-B471-28F195550865}"/>
                  </a:ext>
                </a:extLst>
              </p:cNvPr>
              <p:cNvSpPr txBox="1"/>
              <p:nvPr/>
            </p:nvSpPr>
            <p:spPr>
              <a:xfrm flipH="1">
                <a:off x="5194030" y="3099548"/>
                <a:ext cx="1895884" cy="506017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 fontScale="92500"/>
              </a:bodyPr>
              <a:lstStyle>
                <a:defPPr>
                  <a:defRPr lang="zh-CN"/>
                </a:defPPr>
                <a:lvl1pPr>
                  <a:lnSpc>
                    <a:spcPct val="130000"/>
                  </a:lnSpc>
                  <a:defRPr sz="1600">
                    <a:gradFill flip="none" rotWithShape="1">
                      <a:gsLst>
                        <a:gs pos="50000">
                          <a:schemeClr val="accent1"/>
                        </a:gs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lt"/>
                    <a:ea typeface="+mj-ea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1800" b="1" dirty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rPr>
                  <a:t>智能写作建议</a:t>
                </a:r>
                <a:endParaRPr lang="en-US" dirty="0"/>
              </a:p>
            </p:txBody>
          </p:sp>
          <p:sp>
            <p:nvSpPr>
              <p:cNvPr id="52" name="Text5">
                <a:extLst>
                  <a:ext uri="{FF2B5EF4-FFF2-40B4-BE49-F238E27FC236}">
                    <a16:creationId xmlns:a16="http://schemas.microsoft.com/office/drawing/2014/main" id="{40650598-AB40-BECD-E38E-8E7788D969FD}"/>
                  </a:ext>
                </a:extLst>
              </p:cNvPr>
              <p:cNvSpPr txBox="1"/>
              <p:nvPr/>
            </p:nvSpPr>
            <p:spPr>
              <a:xfrm flipH="1">
                <a:off x="5194031" y="3605564"/>
                <a:ext cx="1895884" cy="684024"/>
              </a:xfrm>
              <a:prstGeom prst="rect">
                <a:avLst/>
              </a:prstGeom>
              <a:noFill/>
            </p:spPr>
            <p:txBody>
              <a:bodyPr wrap="square" rtlCol="0" anchor="t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cs typeface="+mn-ea"/>
                    <a:sym typeface="+mn-lt"/>
                  </a:rPr>
                  <a:t>语法和拼写检查，提高写作质量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Designed by iSlide">
  <a:themeElements>
    <a:clrScheme name="iSlide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6049"/>
      </a:accent1>
      <a:accent2>
        <a:srgbClr val="2F251A"/>
      </a:accent2>
      <a:accent3>
        <a:srgbClr val="8E8C8A"/>
      </a:accent3>
      <a:accent4>
        <a:srgbClr val="757472"/>
      </a:accent4>
      <a:accent5>
        <a:srgbClr val="636564"/>
      </a:accent5>
      <a:accent6>
        <a:srgbClr val="505253"/>
      </a:accent6>
      <a:hlink>
        <a:srgbClr val="4276AA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 Presentation Template</Template>
  <TotalTime>126</TotalTime>
  <Words>964</Words>
  <Application>Microsoft Office PowerPoint</Application>
  <PresentationFormat>宽屏</PresentationFormat>
  <Paragraphs>180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等线</vt:lpstr>
      <vt:lpstr>Arial</vt:lpstr>
      <vt:lpstr>Designed by iSlide</vt:lpstr>
      <vt:lpstr>微软Office 2010与Office 2016升级介绍</vt:lpstr>
      <vt:lpstr>PowerPoint 演示文稿</vt:lpstr>
      <vt:lpstr>Office 2010升级到Office 2016的优势</vt:lpstr>
      <vt:lpstr>界面与用户体验改进</vt:lpstr>
      <vt:lpstr>新增功能介绍</vt:lpstr>
      <vt:lpstr>性能提升与稳定性增强</vt:lpstr>
      <vt:lpstr>更好的云服务支持</vt:lpstr>
      <vt:lpstr>Office 2016的新功能详解</vt:lpstr>
      <vt:lpstr>Word 2016</vt:lpstr>
      <vt:lpstr>Excel 2016</vt:lpstr>
      <vt:lpstr>PowerPoint 2016</vt:lpstr>
      <vt:lpstr>Outlook 2016</vt:lpstr>
      <vt:lpstr>OneNote 2016</vt:lpstr>
      <vt:lpstr>升级过程常见问题解答</vt:lpstr>
      <vt:lpstr>升级前的准备工作</vt:lpstr>
      <vt:lpstr>升级过程中的问题</vt:lpstr>
      <vt:lpstr>升级后的配置与优化</vt:lpstr>
      <vt:lpstr>数据迁移与兼容性问题</vt:lpstr>
      <vt:lpstr>遇到问题时的求助途径</vt:lpstr>
      <vt:lpstr>谢谢观看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iSlide</dc:creator>
  <cp:lastModifiedBy>DB</cp:lastModifiedBy>
  <cp:revision>1</cp:revision>
  <cp:lastPrinted>2023-12-03T16:00:00Z</cp:lastPrinted>
  <dcterms:created xsi:type="dcterms:W3CDTF">2023-12-03T16:00:00Z</dcterms:created>
  <dcterms:modified xsi:type="dcterms:W3CDTF">2024-08-18T12:56:23Z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131edebd-4782-4397-be9d-b06e044bcd98</vt:lpwstr>
  </property>
</Properties>
</file>