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C6EE6-0CCC-E710-158A-42753A5D8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9D8FB1-84AD-6E5B-AF1E-E27927D75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8C91C-8834-8DD7-0B46-ED054F41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387-FD62-4982-92FC-329794FC6D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4D576-687E-7435-8DC3-476A040B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5E858-A940-56DD-3E36-BB82EF9C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9E89-EFAF-4986-A66F-7DC7CC659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5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F1CE0-5A2B-2AAD-8D58-D3D40ED7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9130D-9751-8A3B-512C-A7993D483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645FF-6A59-A495-1161-CF6722C0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387-FD62-4982-92FC-329794FC6D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882B9-2FF7-A68D-0FF6-06E6DEEB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716B0-D386-D925-E3DA-C8E8499E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9E89-EFAF-4986-A66F-7DC7CC659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60473B-7D51-D50F-676E-C89962944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DE004-137F-9B26-BF2A-B77FD8C3E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47330-B72A-5CEA-CC6B-14B82587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387-FD62-4982-92FC-329794FC6D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AF676-EC77-6D5E-19B3-7E804A59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FBA7B-61AD-4ABF-4765-939C3071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9E89-EFAF-4986-A66F-7DC7CC659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9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4B1CD-74B7-6C24-6CA0-E6F0A676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24999-8592-0F98-23E9-49C0F9CF7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3D727-35B1-3A65-1036-5B083B38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387-FD62-4982-92FC-329794FC6D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A9B47-0B56-EF04-DDF7-4B21013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3BDEF-30BF-929B-A167-174A150D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9E89-EFAF-4986-A66F-7DC7CC659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768A1-1C13-0D94-E582-FEF35C00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AF1F9-D3A3-AF83-3408-9C311B842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4901B-6A5D-D007-7308-79D3B384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387-FD62-4982-92FC-329794FC6D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7641A-673E-37CA-51B8-8B4EC5E4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75BD3-6787-6962-24DD-708A0909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9E89-EFAF-4986-A66F-7DC7CC659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21ADD-61D1-F3A6-C955-F566B32B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CAF0E-FC40-572E-3D6A-A72CFBC9D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7EC7B-4178-6F2B-D8BE-1C3BFCBED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70099-DC3E-93CE-CFAF-C6C3870B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387-FD62-4982-92FC-329794FC6D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6B5CC-9C7A-F78C-BCFC-3699EA58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E9A11F-AFAE-985F-5ABA-1F872947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9E89-EFAF-4986-A66F-7DC7CC659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9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D5DCF-F2AF-BAEA-0328-F285FA34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BA628-DD7F-2257-7F29-C59BB4F4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AB84D-B71E-7998-04F0-51267B14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59F8BE-EF3D-2FF7-D918-0D422E06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A868D2-FC84-0A87-BDA7-4B87C911B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C437ED-1EAC-6241-18AB-609AD439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387-FD62-4982-92FC-329794FC6D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E95FE8-D9DD-8108-9833-F4738678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1887D9-2DC8-E59B-EE01-8C86DF7B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9E89-EFAF-4986-A66F-7DC7CC659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7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56C33-9F5A-07D1-247F-45789BFC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F174E-2EFC-530C-6B63-44FCAE0B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387-FD62-4982-92FC-329794FC6D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3783F1-B360-8777-8795-94B35D9D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6EF517-7833-EF85-59C7-F4E5719F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9E89-EFAF-4986-A66F-7DC7CC659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D63227-071F-429E-33A5-F111E5DF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387-FD62-4982-92FC-329794FC6D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E6DB3F-E96D-8E57-C290-D7E964A1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9C0C0-C3F7-A9DB-0C73-A11F34CB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9E89-EFAF-4986-A66F-7DC7CC659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8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CDF6B-2C8A-5018-8B6F-7E68A3D7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C978E-D778-F7F5-29A9-B61E905E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96B092-F019-73B8-9382-6957DB915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997B3-D86D-3621-16DA-02DCB092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387-FD62-4982-92FC-329794FC6D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E1A97-CEDA-4ADF-4917-8816ECD2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C80F6-AA12-0527-99FE-C079E15C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9E89-EFAF-4986-A66F-7DC7CC659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4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2E46F-5D92-E9D8-B2B4-440F57ED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93C91B-366D-460C-E09B-45A5A6EAB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51068-42E5-A70A-70A0-A71142CA4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5EF16-58DC-B86E-39FC-CC4371BE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2387-FD62-4982-92FC-329794FC6D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A0AD7A-1F50-3935-170E-4BF2E9BC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19153-7625-45D4-AA84-D25B5A69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A9E89-EFAF-4986-A66F-7DC7CC659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3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0D1CD5-9046-5D37-2C2E-0027490F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602C7-9804-73AB-9174-EE35770F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D3A66-8AFC-2A54-535B-2F5EA4BCB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2387-FD62-4982-92FC-329794FC6D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81254-57AC-9B4A-7BA5-679D05555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A4F54-19C3-B57B-9AC5-29DF6CD28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9E89-EFAF-4986-A66F-7DC7CC659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8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C953A2-37F0-9C84-908D-6014B14B8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93" y="1071417"/>
            <a:ext cx="6715552" cy="5195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90C82-596B-738A-429E-302628C2D6AF}"/>
              </a:ext>
            </a:extLst>
          </p:cNvPr>
          <p:cNvSpPr txBox="1"/>
          <p:nvPr/>
        </p:nvSpPr>
        <p:spPr>
          <a:xfrm>
            <a:off x="433393" y="48136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선수과제 분석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1CCB218-7526-158E-8C40-CA485B8006EC}"/>
              </a:ext>
            </a:extLst>
          </p:cNvPr>
          <p:cNvGrpSpPr/>
          <p:nvPr/>
        </p:nvGrpSpPr>
        <p:grpSpPr>
          <a:xfrm>
            <a:off x="8096433" y="1646808"/>
            <a:ext cx="3009532" cy="1877627"/>
            <a:chOff x="8291742" y="1611297"/>
            <a:chExt cx="2405849" cy="235258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7B4D03-A89B-1D5E-B100-32775CF77CB3}"/>
                </a:ext>
              </a:extLst>
            </p:cNvPr>
            <p:cNvSpPr/>
            <p:nvPr/>
          </p:nvSpPr>
          <p:spPr>
            <a:xfrm>
              <a:off x="8291742" y="2024109"/>
              <a:ext cx="1078637" cy="2396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1.</a:t>
              </a:r>
              <a:r>
                <a:rPr lang="ko-KR" altLang="en-US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고객관리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C1B8BB-39C5-88C4-CF34-0F0B1AECCF37}"/>
                </a:ext>
              </a:extLst>
            </p:cNvPr>
            <p:cNvSpPr/>
            <p:nvPr/>
          </p:nvSpPr>
          <p:spPr>
            <a:xfrm>
              <a:off x="9618954" y="1611297"/>
              <a:ext cx="1078637" cy="2396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2.</a:t>
              </a:r>
              <a:r>
                <a:rPr lang="ko-KR" altLang="en-US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상품관리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59A142-18CA-F534-2616-A89B25C1F9B2}"/>
                </a:ext>
              </a:extLst>
            </p:cNvPr>
            <p:cNvSpPr/>
            <p:nvPr/>
          </p:nvSpPr>
          <p:spPr>
            <a:xfrm>
              <a:off x="9618954" y="2444134"/>
              <a:ext cx="1078637" cy="2396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4.</a:t>
              </a:r>
              <a:r>
                <a:rPr lang="ko-KR" altLang="en-US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상품추천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DF3842-628C-134C-327A-57B641641A39}"/>
                </a:ext>
              </a:extLst>
            </p:cNvPr>
            <p:cNvSpPr/>
            <p:nvPr/>
          </p:nvSpPr>
          <p:spPr>
            <a:xfrm>
              <a:off x="8291742" y="3724183"/>
              <a:ext cx="1078637" cy="2396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6.</a:t>
              </a:r>
              <a:r>
                <a:rPr lang="ko-KR" altLang="en-US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프로모션관리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BC6C13-23AD-EF77-534C-1D9F5098498B}"/>
                </a:ext>
              </a:extLst>
            </p:cNvPr>
            <p:cNvSpPr/>
            <p:nvPr/>
          </p:nvSpPr>
          <p:spPr>
            <a:xfrm>
              <a:off x="8291742" y="2874146"/>
              <a:ext cx="1078637" cy="2396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3.</a:t>
              </a:r>
              <a:r>
                <a:rPr lang="ko-KR" altLang="en-US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판매활동관리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D4F2D5-FEC3-7D38-7E68-DD3BC8E48A32}"/>
                </a:ext>
              </a:extLst>
            </p:cNvPr>
            <p:cNvSpPr/>
            <p:nvPr/>
          </p:nvSpPr>
          <p:spPr>
            <a:xfrm>
              <a:off x="9618953" y="3276970"/>
              <a:ext cx="1078637" cy="23969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5.</a:t>
              </a:r>
              <a:r>
                <a:rPr lang="ko-KR" altLang="en-US" sz="1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제안서작성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5B174C3-20E7-F51B-87EB-CBD93DDD1B61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9370379" y="2143958"/>
              <a:ext cx="787894" cy="3001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C8A4B8C-2E64-BF52-801E-B29CB94B59A8}"/>
                </a:ext>
              </a:extLst>
            </p:cNvPr>
            <p:cNvCxnSpPr>
              <a:stCxn id="7" idx="0"/>
              <a:endCxn id="8" idx="1"/>
            </p:cNvCxnSpPr>
            <p:nvPr/>
          </p:nvCxnSpPr>
          <p:spPr>
            <a:xfrm rot="5400000" flipH="1" flipV="1">
              <a:off x="9078526" y="1483682"/>
              <a:ext cx="292963" cy="78789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FA4D3E5-10EB-CCA0-1F2C-EF9A83C2C84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0158273" y="1850994"/>
              <a:ext cx="0" cy="593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842D131-4778-CF97-35AE-AA2587FDDB3D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8831061" y="2263806"/>
              <a:ext cx="0" cy="610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3F7FBCFD-C76C-47EA-7394-3DCC8199B7AE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 flipV="1">
              <a:off x="9370379" y="2563983"/>
              <a:ext cx="248575" cy="4300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10F5A71-2CC8-F780-E998-5BBFEFEF8F9A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flipH="1">
              <a:off x="10158272" y="2683831"/>
              <a:ext cx="1" cy="593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412023C0-2A0E-C000-1974-6113A4244855}"/>
                </a:ext>
              </a:extLst>
            </p:cNvPr>
            <p:cNvCxnSpPr>
              <a:stCxn id="11" idx="2"/>
              <a:endCxn id="12" idx="1"/>
            </p:cNvCxnSpPr>
            <p:nvPr/>
          </p:nvCxnSpPr>
          <p:spPr>
            <a:xfrm rot="16200000" flipH="1">
              <a:off x="9083519" y="2861385"/>
              <a:ext cx="282976" cy="7878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C85715C-ABA5-E45E-9E78-7A1EC16B54E5}"/>
                </a:ext>
              </a:extLst>
            </p:cNvPr>
            <p:cNvCxnSpPr>
              <a:stCxn id="12" idx="2"/>
              <a:endCxn id="10" idx="3"/>
            </p:cNvCxnSpPr>
            <p:nvPr/>
          </p:nvCxnSpPr>
          <p:spPr>
            <a:xfrm rot="5400000">
              <a:off x="9600644" y="3286403"/>
              <a:ext cx="327365" cy="7878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F8D8F25-00F1-4246-CF17-D82BE981B9D9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8831061" y="3113843"/>
              <a:ext cx="0" cy="610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9576803-885C-B523-EA66-33CC5117EB9B}"/>
              </a:ext>
            </a:extLst>
          </p:cNvPr>
          <p:cNvSpPr txBox="1"/>
          <p:nvPr/>
        </p:nvSpPr>
        <p:spPr>
          <a:xfrm>
            <a:off x="8023799" y="1044100"/>
            <a:ext cx="2034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■ 업무 구성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흐름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643955A-5D76-F545-AA7F-636C3DB25B8D}"/>
              </a:ext>
            </a:extLst>
          </p:cNvPr>
          <p:cNvGrpSpPr/>
          <p:nvPr/>
        </p:nvGrpSpPr>
        <p:grpSpPr>
          <a:xfrm>
            <a:off x="8023798" y="4268853"/>
            <a:ext cx="3294636" cy="2092526"/>
            <a:chOff x="7492983" y="290413"/>
            <a:chExt cx="3294636" cy="209252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2B05D8C-283B-B5C6-9A03-12903884C652}"/>
                </a:ext>
              </a:extLst>
            </p:cNvPr>
            <p:cNvGrpSpPr/>
            <p:nvPr/>
          </p:nvGrpSpPr>
          <p:grpSpPr>
            <a:xfrm>
              <a:off x="7705714" y="1361355"/>
              <a:ext cx="707776" cy="1021584"/>
              <a:chOff x="7738951" y="1670389"/>
              <a:chExt cx="707776" cy="102158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1D2F5ED-62E5-F5A0-8ED9-104883C190FA}"/>
                  </a:ext>
                </a:extLst>
              </p:cNvPr>
              <p:cNvSpPr/>
              <p:nvPr/>
            </p:nvSpPr>
            <p:spPr>
              <a:xfrm>
                <a:off x="7738951" y="1670389"/>
                <a:ext cx="160590" cy="18699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4A47301-AC84-2802-7455-A5994F5C4DEC}"/>
                  </a:ext>
                </a:extLst>
              </p:cNvPr>
              <p:cNvSpPr/>
              <p:nvPr/>
            </p:nvSpPr>
            <p:spPr>
              <a:xfrm>
                <a:off x="7909607" y="1939992"/>
                <a:ext cx="537120" cy="159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상품조회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E166D18-9794-28DE-DF6D-D8C118CE6881}"/>
                  </a:ext>
                </a:extLst>
              </p:cNvPr>
              <p:cNvSpPr/>
              <p:nvPr/>
            </p:nvSpPr>
            <p:spPr>
              <a:xfrm>
                <a:off x="7909607" y="2135137"/>
                <a:ext cx="537120" cy="159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상품수정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E575009-C320-C89B-2EE1-D7D503E9B0E6}"/>
                  </a:ext>
                </a:extLst>
              </p:cNvPr>
              <p:cNvSpPr/>
              <p:nvPr/>
            </p:nvSpPr>
            <p:spPr>
              <a:xfrm>
                <a:off x="7909607" y="2337659"/>
                <a:ext cx="537120" cy="159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상품등록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B0DC73C-C78A-659C-558E-B4E1F62C6198}"/>
                  </a:ext>
                </a:extLst>
              </p:cNvPr>
              <p:cNvSpPr/>
              <p:nvPr/>
            </p:nvSpPr>
            <p:spPr>
              <a:xfrm>
                <a:off x="7909607" y="2532804"/>
                <a:ext cx="537120" cy="159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상품삭제</a:t>
                </a:r>
              </a:p>
            </p:txBody>
          </p: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EA15C021-9BFB-CAD4-4E9C-D8103781FD6D}"/>
                  </a:ext>
                </a:extLst>
              </p:cNvPr>
              <p:cNvCxnSpPr>
                <a:cxnSpLocks/>
                <a:stCxn id="41" idx="2"/>
                <a:endCxn id="42" idx="1"/>
              </p:cNvCxnSpPr>
              <p:nvPr/>
            </p:nvCxnSpPr>
            <p:spPr>
              <a:xfrm rot="16200000" flipH="1">
                <a:off x="7783331" y="1893300"/>
                <a:ext cx="162191" cy="9036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F159B8C5-DB54-F488-DDF9-91F9E452608A}"/>
                  </a:ext>
                </a:extLst>
              </p:cNvPr>
              <p:cNvCxnSpPr>
                <a:cxnSpLocks/>
                <a:stCxn id="41" idx="2"/>
                <a:endCxn id="44" idx="1"/>
              </p:cNvCxnSpPr>
              <p:nvPr/>
            </p:nvCxnSpPr>
            <p:spPr>
              <a:xfrm rot="16200000" flipH="1">
                <a:off x="7584497" y="2092134"/>
                <a:ext cx="559858" cy="9036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000317FF-821A-9656-2A41-B6EEB63FDF7C}"/>
                  </a:ext>
                </a:extLst>
              </p:cNvPr>
              <p:cNvCxnSpPr>
                <a:cxnSpLocks/>
                <a:stCxn id="41" idx="2"/>
                <a:endCxn id="43" idx="1"/>
              </p:cNvCxnSpPr>
              <p:nvPr/>
            </p:nvCxnSpPr>
            <p:spPr>
              <a:xfrm rot="16200000" flipH="1">
                <a:off x="7685758" y="1990873"/>
                <a:ext cx="357336" cy="9036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연결선: 꺾임 48">
                <a:extLst>
                  <a:ext uri="{FF2B5EF4-FFF2-40B4-BE49-F238E27FC236}">
                    <a16:creationId xmlns:a16="http://schemas.microsoft.com/office/drawing/2014/main" id="{087482AA-FCF7-5A28-9494-A197690A237B}"/>
                  </a:ext>
                </a:extLst>
              </p:cNvPr>
              <p:cNvCxnSpPr>
                <a:cxnSpLocks/>
                <a:stCxn id="41" idx="2"/>
                <a:endCxn id="45" idx="1"/>
              </p:cNvCxnSpPr>
              <p:nvPr/>
            </p:nvCxnSpPr>
            <p:spPr>
              <a:xfrm rot="16200000" flipH="1">
                <a:off x="7486925" y="2189706"/>
                <a:ext cx="755003" cy="9036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18A41C6-0AC0-5C4B-758D-A2461F09AEFD}"/>
                </a:ext>
              </a:extLst>
            </p:cNvPr>
            <p:cNvGrpSpPr/>
            <p:nvPr/>
          </p:nvGrpSpPr>
          <p:grpSpPr>
            <a:xfrm>
              <a:off x="8882580" y="1361355"/>
              <a:ext cx="707776" cy="826439"/>
              <a:chOff x="7738951" y="1670389"/>
              <a:chExt cx="707776" cy="826439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5F25985-6849-86DB-2C20-34FB6CF68371}"/>
                  </a:ext>
                </a:extLst>
              </p:cNvPr>
              <p:cNvSpPr/>
              <p:nvPr/>
            </p:nvSpPr>
            <p:spPr>
              <a:xfrm>
                <a:off x="7738951" y="1670389"/>
                <a:ext cx="160590" cy="18699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26689A2-25F8-A994-3C43-41D95343D232}"/>
                  </a:ext>
                </a:extLst>
              </p:cNvPr>
              <p:cNvSpPr/>
              <p:nvPr/>
            </p:nvSpPr>
            <p:spPr>
              <a:xfrm>
                <a:off x="7909607" y="1939992"/>
                <a:ext cx="537120" cy="159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고객조회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1354237-E459-13C7-E3C9-7B8DEAB10195}"/>
                  </a:ext>
                </a:extLst>
              </p:cNvPr>
              <p:cNvSpPr/>
              <p:nvPr/>
            </p:nvSpPr>
            <p:spPr>
              <a:xfrm>
                <a:off x="7909607" y="2135137"/>
                <a:ext cx="537120" cy="159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고객수정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93484AD-C7F6-D946-5D96-0944891A2802}"/>
                  </a:ext>
                </a:extLst>
              </p:cNvPr>
              <p:cNvSpPr/>
              <p:nvPr/>
            </p:nvSpPr>
            <p:spPr>
              <a:xfrm>
                <a:off x="7909607" y="2337659"/>
                <a:ext cx="537120" cy="159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고객등록</a:t>
                </a:r>
              </a:p>
            </p:txBody>
          </p: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0787599C-B2F7-D77E-A3F3-A5C9DC31C558}"/>
                  </a:ext>
                </a:extLst>
              </p:cNvPr>
              <p:cNvCxnSpPr>
                <a:cxnSpLocks/>
                <a:stCxn id="51" idx="2"/>
                <a:endCxn id="52" idx="1"/>
              </p:cNvCxnSpPr>
              <p:nvPr/>
            </p:nvCxnSpPr>
            <p:spPr>
              <a:xfrm rot="16200000" flipH="1">
                <a:off x="7783331" y="1893300"/>
                <a:ext cx="162191" cy="9036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E06F6CFF-4EF1-5EDE-EF9F-4FF20FD2E79B}"/>
                  </a:ext>
                </a:extLst>
              </p:cNvPr>
              <p:cNvCxnSpPr>
                <a:cxnSpLocks/>
                <a:stCxn id="51" idx="2"/>
                <a:endCxn id="54" idx="1"/>
              </p:cNvCxnSpPr>
              <p:nvPr/>
            </p:nvCxnSpPr>
            <p:spPr>
              <a:xfrm rot="16200000" flipH="1">
                <a:off x="7584497" y="2092134"/>
                <a:ext cx="559858" cy="9036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F4A40DE7-C8DB-9FC5-FC31-F8972DA71765}"/>
                  </a:ext>
                </a:extLst>
              </p:cNvPr>
              <p:cNvCxnSpPr>
                <a:cxnSpLocks/>
                <a:stCxn id="51" idx="2"/>
                <a:endCxn id="53" idx="1"/>
              </p:cNvCxnSpPr>
              <p:nvPr/>
            </p:nvCxnSpPr>
            <p:spPr>
              <a:xfrm rot="16200000" flipH="1">
                <a:off x="7685758" y="1990873"/>
                <a:ext cx="357336" cy="9036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9A95ACD-297B-C189-AD7F-76E945CC868B}"/>
                </a:ext>
              </a:extLst>
            </p:cNvPr>
            <p:cNvGrpSpPr/>
            <p:nvPr/>
          </p:nvGrpSpPr>
          <p:grpSpPr>
            <a:xfrm>
              <a:off x="9842977" y="1361355"/>
              <a:ext cx="923473" cy="1021584"/>
              <a:chOff x="7738951" y="1670389"/>
              <a:chExt cx="707776" cy="1021584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4CA07C0-92B6-8F7E-C277-84CDBDA0FCE4}"/>
                  </a:ext>
                </a:extLst>
              </p:cNvPr>
              <p:cNvSpPr/>
              <p:nvPr/>
            </p:nvSpPr>
            <p:spPr>
              <a:xfrm>
                <a:off x="7738951" y="1670389"/>
                <a:ext cx="160590" cy="18699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CE12723-459A-F383-75A7-D91D63B6E1E8}"/>
                  </a:ext>
                </a:extLst>
              </p:cNvPr>
              <p:cNvSpPr/>
              <p:nvPr/>
            </p:nvSpPr>
            <p:spPr>
              <a:xfrm>
                <a:off x="7909607" y="1939992"/>
                <a:ext cx="537120" cy="159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상담내역조회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496179E-919C-CF47-31CA-60FF14374A73}"/>
                  </a:ext>
                </a:extLst>
              </p:cNvPr>
              <p:cNvSpPr/>
              <p:nvPr/>
            </p:nvSpPr>
            <p:spPr>
              <a:xfrm>
                <a:off x="7909607" y="2135137"/>
                <a:ext cx="537120" cy="159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상담내역수정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555D015-B70F-067F-46A6-464DAB55C183}"/>
                  </a:ext>
                </a:extLst>
              </p:cNvPr>
              <p:cNvSpPr/>
              <p:nvPr/>
            </p:nvSpPr>
            <p:spPr>
              <a:xfrm>
                <a:off x="7909607" y="2337659"/>
                <a:ext cx="537120" cy="159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상담등록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BF69A10-12C6-181E-0D8B-8A5B9E81B321}"/>
                  </a:ext>
                </a:extLst>
              </p:cNvPr>
              <p:cNvSpPr/>
              <p:nvPr/>
            </p:nvSpPr>
            <p:spPr>
              <a:xfrm>
                <a:off x="7909607" y="2532804"/>
                <a:ext cx="537120" cy="15916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상담내역삭제</a:t>
                </a:r>
              </a:p>
            </p:txBody>
          </p:sp>
          <p:cxnSp>
            <p:nvCxnSpPr>
              <p:cNvPr id="64" name="연결선: 꺾임 63">
                <a:extLst>
                  <a:ext uri="{FF2B5EF4-FFF2-40B4-BE49-F238E27FC236}">
                    <a16:creationId xmlns:a16="http://schemas.microsoft.com/office/drawing/2014/main" id="{81604621-B00A-A961-C0DC-7E1C70A8B03E}"/>
                  </a:ext>
                </a:extLst>
              </p:cNvPr>
              <p:cNvCxnSpPr>
                <a:cxnSpLocks/>
                <a:stCxn id="59" idx="2"/>
                <a:endCxn id="60" idx="1"/>
              </p:cNvCxnSpPr>
              <p:nvPr/>
            </p:nvCxnSpPr>
            <p:spPr>
              <a:xfrm rot="16200000" flipH="1">
                <a:off x="7783331" y="1893300"/>
                <a:ext cx="162191" cy="9036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연결선: 꺾임 64">
                <a:extLst>
                  <a:ext uri="{FF2B5EF4-FFF2-40B4-BE49-F238E27FC236}">
                    <a16:creationId xmlns:a16="http://schemas.microsoft.com/office/drawing/2014/main" id="{05D3C5DC-2CA0-5FE1-FDEF-B89F74745D68}"/>
                  </a:ext>
                </a:extLst>
              </p:cNvPr>
              <p:cNvCxnSpPr>
                <a:cxnSpLocks/>
                <a:stCxn id="59" idx="2"/>
                <a:endCxn id="62" idx="1"/>
              </p:cNvCxnSpPr>
              <p:nvPr/>
            </p:nvCxnSpPr>
            <p:spPr>
              <a:xfrm rot="16200000" flipH="1">
                <a:off x="7584497" y="2092134"/>
                <a:ext cx="559858" cy="9036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83CB037A-7B12-FFED-F3D4-3CFBA7217EF3}"/>
                  </a:ext>
                </a:extLst>
              </p:cNvPr>
              <p:cNvCxnSpPr>
                <a:cxnSpLocks/>
                <a:stCxn id="59" idx="2"/>
                <a:endCxn id="61" idx="1"/>
              </p:cNvCxnSpPr>
              <p:nvPr/>
            </p:nvCxnSpPr>
            <p:spPr>
              <a:xfrm rot="16200000" flipH="1">
                <a:off x="7685758" y="1990873"/>
                <a:ext cx="357336" cy="9036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연결선: 꺾임 66">
                <a:extLst>
                  <a:ext uri="{FF2B5EF4-FFF2-40B4-BE49-F238E27FC236}">
                    <a16:creationId xmlns:a16="http://schemas.microsoft.com/office/drawing/2014/main" id="{523BAB5E-F831-5554-9B15-326752DDB1E3}"/>
                  </a:ext>
                </a:extLst>
              </p:cNvPr>
              <p:cNvCxnSpPr>
                <a:cxnSpLocks/>
                <a:stCxn id="59" idx="2"/>
                <a:endCxn id="63" idx="1"/>
              </p:cNvCxnSpPr>
              <p:nvPr/>
            </p:nvCxnSpPr>
            <p:spPr>
              <a:xfrm rot="16200000" flipH="1">
                <a:off x="7486925" y="2189706"/>
                <a:ext cx="755003" cy="90361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BED902D-E57B-ED32-678C-E8F25076709C}"/>
                </a:ext>
              </a:extLst>
            </p:cNvPr>
            <p:cNvSpPr/>
            <p:nvPr/>
          </p:nvSpPr>
          <p:spPr>
            <a:xfrm>
              <a:off x="7492983" y="757684"/>
              <a:ext cx="920507" cy="2000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B680ABA-797F-7349-7CD4-F6349DCB9E57}"/>
                </a:ext>
              </a:extLst>
            </p:cNvPr>
            <p:cNvSpPr/>
            <p:nvPr/>
          </p:nvSpPr>
          <p:spPr>
            <a:xfrm>
              <a:off x="8672505" y="764042"/>
              <a:ext cx="920507" cy="2000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Main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2E40634-1C31-23F3-D171-DAD1C735EA28}"/>
                </a:ext>
              </a:extLst>
            </p:cNvPr>
            <p:cNvSpPr/>
            <p:nvPr/>
          </p:nvSpPr>
          <p:spPr>
            <a:xfrm>
              <a:off x="8672505" y="290413"/>
              <a:ext cx="920507" cy="2000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게시판</a:t>
              </a: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B3ED5263-094B-D027-1DBE-7609F0DEC781}"/>
                </a:ext>
              </a:extLst>
            </p:cNvPr>
            <p:cNvCxnSpPr>
              <a:stCxn id="68" idx="3"/>
              <a:endCxn id="69" idx="1"/>
            </p:cNvCxnSpPr>
            <p:nvPr/>
          </p:nvCxnSpPr>
          <p:spPr>
            <a:xfrm>
              <a:off x="8413490" y="857712"/>
              <a:ext cx="259015" cy="6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9B0A96D-44BC-0B93-DA71-05F1018681CD}"/>
                </a:ext>
              </a:extLst>
            </p:cNvPr>
            <p:cNvCxnSpPr>
              <a:stCxn id="70" idx="2"/>
              <a:endCxn id="69" idx="0"/>
            </p:cNvCxnSpPr>
            <p:nvPr/>
          </p:nvCxnSpPr>
          <p:spPr>
            <a:xfrm>
              <a:off x="9132759" y="490468"/>
              <a:ext cx="0" cy="273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B70AD1A-D68B-C382-D657-8598D9998D45}"/>
                </a:ext>
              </a:extLst>
            </p:cNvPr>
            <p:cNvSpPr/>
            <p:nvPr/>
          </p:nvSpPr>
          <p:spPr>
            <a:xfrm>
              <a:off x="9867112" y="773012"/>
              <a:ext cx="920507" cy="1821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이달의우수사원</a:t>
              </a:r>
              <a:endPara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7DAD026-6E96-275A-B8AC-AD1B5DC41DDA}"/>
                </a:ext>
              </a:extLst>
            </p:cNvPr>
            <p:cNvSpPr/>
            <p:nvPr/>
          </p:nvSpPr>
          <p:spPr>
            <a:xfrm>
              <a:off x="9867112" y="556606"/>
              <a:ext cx="920507" cy="1821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공지사항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A4C002B-F624-1BBE-D6C1-BEDE2CBF10C3}"/>
                </a:ext>
              </a:extLst>
            </p:cNvPr>
            <p:cNvSpPr/>
            <p:nvPr/>
          </p:nvSpPr>
          <p:spPr>
            <a:xfrm>
              <a:off x="9867112" y="985301"/>
              <a:ext cx="920507" cy="1821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최신</a:t>
              </a:r>
              <a:r>
                <a:rPr lang="en-US" altLang="ko-KR" sz="7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7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인기 프로모션</a:t>
              </a:r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8C36321A-A582-030F-2F14-FA38F49C9A4E}"/>
                </a:ext>
              </a:extLst>
            </p:cNvPr>
            <p:cNvCxnSpPr>
              <a:stCxn id="69" idx="3"/>
              <a:endCxn id="74" idx="1"/>
            </p:cNvCxnSpPr>
            <p:nvPr/>
          </p:nvCxnSpPr>
          <p:spPr>
            <a:xfrm flipV="1">
              <a:off x="9593012" y="647664"/>
              <a:ext cx="274100" cy="21640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E60BF13C-60A2-33CF-321B-97860976741C}"/>
                </a:ext>
              </a:extLst>
            </p:cNvPr>
            <p:cNvCxnSpPr>
              <a:cxnSpLocks/>
              <a:stCxn id="69" idx="3"/>
              <a:endCxn id="75" idx="1"/>
            </p:cNvCxnSpPr>
            <p:nvPr/>
          </p:nvCxnSpPr>
          <p:spPr>
            <a:xfrm>
              <a:off x="9593012" y="864070"/>
              <a:ext cx="274100" cy="21228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37BFDDE-102F-1463-3495-D2707E429D40}"/>
                </a:ext>
              </a:extLst>
            </p:cNvPr>
            <p:cNvCxnSpPr>
              <a:stCxn id="69" idx="3"/>
              <a:endCxn id="73" idx="1"/>
            </p:cNvCxnSpPr>
            <p:nvPr/>
          </p:nvCxnSpPr>
          <p:spPr>
            <a:xfrm>
              <a:off x="9593012" y="864070"/>
              <a:ext cx="274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F47096C-FD61-2A26-20C0-BE49C1EBFA9A}"/>
                </a:ext>
              </a:extLst>
            </p:cNvPr>
            <p:cNvSpPr/>
            <p:nvPr/>
          </p:nvSpPr>
          <p:spPr>
            <a:xfrm>
              <a:off x="9845943" y="1360906"/>
              <a:ext cx="920507" cy="2000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상담관리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D94EB8F-C201-C590-005D-3E135B995C8D}"/>
                </a:ext>
              </a:extLst>
            </p:cNvPr>
            <p:cNvSpPr/>
            <p:nvPr/>
          </p:nvSpPr>
          <p:spPr>
            <a:xfrm>
              <a:off x="7492983" y="1360906"/>
              <a:ext cx="920507" cy="2000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상품관리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B8FC3F3-B307-D4AB-E234-1DAE48663A58}"/>
                </a:ext>
              </a:extLst>
            </p:cNvPr>
            <p:cNvSpPr/>
            <p:nvPr/>
          </p:nvSpPr>
          <p:spPr>
            <a:xfrm>
              <a:off x="8672505" y="1360906"/>
              <a:ext cx="920507" cy="2000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고객관리</a:t>
              </a:r>
            </a:p>
          </p:txBody>
        </p: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D4644446-AE52-ED10-3098-96CCA118F458}"/>
                </a:ext>
              </a:extLst>
            </p:cNvPr>
            <p:cNvCxnSpPr>
              <a:stCxn id="69" idx="2"/>
              <a:endCxn id="80" idx="0"/>
            </p:cNvCxnSpPr>
            <p:nvPr/>
          </p:nvCxnSpPr>
          <p:spPr>
            <a:xfrm rot="5400000">
              <a:off x="8344594" y="572740"/>
              <a:ext cx="396809" cy="1179522"/>
            </a:xfrm>
            <a:prstGeom prst="bentConnector3">
              <a:avLst>
                <a:gd name="adj1" fmla="val 634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BA50ADA8-0D92-8120-F216-B0377283F0FD}"/>
                </a:ext>
              </a:extLst>
            </p:cNvPr>
            <p:cNvCxnSpPr>
              <a:cxnSpLocks/>
              <a:stCxn id="69" idx="2"/>
              <a:endCxn id="79" idx="0"/>
            </p:cNvCxnSpPr>
            <p:nvPr/>
          </p:nvCxnSpPr>
          <p:spPr>
            <a:xfrm rot="16200000" flipH="1">
              <a:off x="9521074" y="575782"/>
              <a:ext cx="396809" cy="1173438"/>
            </a:xfrm>
            <a:prstGeom prst="bentConnector3">
              <a:avLst>
                <a:gd name="adj1" fmla="val 634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191EE625-81D4-6D93-5D9B-498F06ADABE9}"/>
                </a:ext>
              </a:extLst>
            </p:cNvPr>
            <p:cNvCxnSpPr>
              <a:stCxn id="69" idx="2"/>
              <a:endCxn id="81" idx="0"/>
            </p:cNvCxnSpPr>
            <p:nvPr/>
          </p:nvCxnSpPr>
          <p:spPr>
            <a:xfrm>
              <a:off x="9132759" y="964097"/>
              <a:ext cx="0" cy="39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3210CE8-7E1E-1DB6-6FA5-002EE1E68600}"/>
              </a:ext>
            </a:extLst>
          </p:cNvPr>
          <p:cNvSpPr txBox="1"/>
          <p:nvPr/>
        </p:nvSpPr>
        <p:spPr>
          <a:xfrm>
            <a:off x="8023799" y="1355063"/>
            <a:ext cx="2034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200" b="1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선수과제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743FF8-F31C-581D-FAD6-C243884F9D7A}"/>
              </a:ext>
            </a:extLst>
          </p:cNvPr>
          <p:cNvSpPr txBox="1"/>
          <p:nvPr/>
        </p:nvSpPr>
        <p:spPr>
          <a:xfrm>
            <a:off x="8023798" y="3875321"/>
            <a:ext cx="2034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분석단계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업무구성도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504E89-1EA5-5CDD-2745-ABC2AD61905D}"/>
              </a:ext>
            </a:extLst>
          </p:cNvPr>
          <p:cNvSpPr txBox="1"/>
          <p:nvPr/>
        </p:nvSpPr>
        <p:spPr>
          <a:xfrm>
            <a:off x="11017017" y="2122660"/>
            <a:ext cx="309700" cy="369332"/>
          </a:xfrm>
          <a:prstGeom prst="rect">
            <a:avLst/>
          </a:prstGeom>
          <a:solidFill>
            <a:srgbClr val="FBE5D6">
              <a:alpha val="50196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441677-E967-A40C-DFA8-7577070A7BBA}"/>
              </a:ext>
            </a:extLst>
          </p:cNvPr>
          <p:cNvSpPr txBox="1"/>
          <p:nvPr/>
        </p:nvSpPr>
        <p:spPr>
          <a:xfrm>
            <a:off x="11017017" y="2798176"/>
            <a:ext cx="309700" cy="369332"/>
          </a:xfrm>
          <a:prstGeom prst="rect">
            <a:avLst/>
          </a:prstGeom>
          <a:solidFill>
            <a:srgbClr val="FBE5D6">
              <a:alpha val="50196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20CB4B-719D-0D30-BB21-CD866BA1081F}"/>
              </a:ext>
            </a:extLst>
          </p:cNvPr>
          <p:cNvSpPr txBox="1"/>
          <p:nvPr/>
        </p:nvSpPr>
        <p:spPr>
          <a:xfrm>
            <a:off x="7866432" y="3160163"/>
            <a:ext cx="309700" cy="369332"/>
          </a:xfrm>
          <a:prstGeom prst="rect">
            <a:avLst/>
          </a:prstGeom>
          <a:solidFill>
            <a:srgbClr val="FBE5D6">
              <a:alpha val="50196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9B4AFA-9F3F-F9A2-8D6E-A4BD9627B020}"/>
              </a:ext>
            </a:extLst>
          </p:cNvPr>
          <p:cNvSpPr txBox="1"/>
          <p:nvPr/>
        </p:nvSpPr>
        <p:spPr>
          <a:xfrm>
            <a:off x="7875681" y="2483215"/>
            <a:ext cx="309700" cy="369332"/>
          </a:xfrm>
          <a:prstGeom prst="rect">
            <a:avLst/>
          </a:prstGeom>
          <a:solidFill>
            <a:srgbClr val="FBE5D6">
              <a:alpha val="50196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6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9D8C563-301A-498A-9367-455E34E3CDDD}"/>
              </a:ext>
            </a:extLst>
          </p:cNvPr>
          <p:cNvSpPr/>
          <p:nvPr/>
        </p:nvSpPr>
        <p:spPr>
          <a:xfrm>
            <a:off x="7012214" y="1820785"/>
            <a:ext cx="914400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Login</a:t>
            </a:r>
            <a:endParaRPr lang="ko-KR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BD9FF70-B5AB-4F9B-B894-325397046547}"/>
              </a:ext>
            </a:extLst>
          </p:cNvPr>
          <p:cNvSpPr/>
          <p:nvPr/>
        </p:nvSpPr>
        <p:spPr>
          <a:xfrm>
            <a:off x="8209582" y="1820785"/>
            <a:ext cx="914400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회원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가입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8F72CC-45B0-4D63-8AF4-3E56BBE8C2D2}"/>
              </a:ext>
            </a:extLst>
          </p:cNvPr>
          <p:cNvSpPr/>
          <p:nvPr/>
        </p:nvSpPr>
        <p:spPr>
          <a:xfrm>
            <a:off x="5235968" y="1820785"/>
            <a:ext cx="1042046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페이지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44F884FE-F44D-4A7F-B645-676325EA4269}"/>
              </a:ext>
            </a:extLst>
          </p:cNvPr>
          <p:cNvGraphicFramePr>
            <a:graphicFrameLocks noGrp="1"/>
          </p:cNvGraphicFramePr>
          <p:nvPr/>
        </p:nvGraphicFramePr>
        <p:xfrm>
          <a:off x="5337878" y="836269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08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9057B352-49EE-42EE-96D9-7CAE18D0AAB8}"/>
              </a:ext>
            </a:extLst>
          </p:cNvPr>
          <p:cNvGraphicFramePr>
            <a:graphicFrameLocks noGrp="1"/>
          </p:cNvGraphicFramePr>
          <p:nvPr/>
        </p:nvGraphicFramePr>
        <p:xfrm>
          <a:off x="5337879" y="1219192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BAB7086C-04F9-4A28-B2C3-FBCFE3A94FB4}"/>
              </a:ext>
            </a:extLst>
          </p:cNvPr>
          <p:cNvGraphicFramePr>
            <a:graphicFrameLocks noGrp="1"/>
          </p:cNvGraphicFramePr>
          <p:nvPr/>
        </p:nvGraphicFramePr>
        <p:xfrm>
          <a:off x="5227501" y="468586"/>
          <a:ext cx="104146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60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프로모션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BF1135C-05E8-4ABC-B8EA-C01D2381BBDD}"/>
              </a:ext>
            </a:extLst>
          </p:cNvPr>
          <p:cNvCxnSpPr/>
          <p:nvPr/>
        </p:nvCxnSpPr>
        <p:spPr>
          <a:xfrm>
            <a:off x="5748231" y="1478272"/>
            <a:ext cx="0" cy="28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6A9057A3-32CB-4371-A9DF-684837CCB74C}"/>
              </a:ext>
            </a:extLst>
          </p:cNvPr>
          <p:cNvGraphicFramePr>
            <a:graphicFrameLocks noGrp="1"/>
          </p:cNvGraphicFramePr>
          <p:nvPr/>
        </p:nvGraphicFramePr>
        <p:xfrm>
          <a:off x="7714708" y="543936"/>
          <a:ext cx="990623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23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9F5B03-5098-4EAE-A166-07794F8EF095}"/>
              </a:ext>
            </a:extLst>
          </p:cNvPr>
          <p:cNvCxnSpPr>
            <a:cxnSpLocks/>
          </p:cNvCxnSpPr>
          <p:nvPr/>
        </p:nvCxnSpPr>
        <p:spPr>
          <a:xfrm flipH="1">
            <a:off x="7915015" y="2015518"/>
            <a:ext cx="2865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1B469B-6C43-428A-97AB-302A2C6490D8}"/>
              </a:ext>
            </a:extLst>
          </p:cNvPr>
          <p:cNvCxnSpPr>
            <a:cxnSpLocks/>
          </p:cNvCxnSpPr>
          <p:nvPr/>
        </p:nvCxnSpPr>
        <p:spPr>
          <a:xfrm flipH="1">
            <a:off x="6341530" y="2015518"/>
            <a:ext cx="611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7780138-A39F-4D3A-AFA6-927FDAF3ACF9}"/>
              </a:ext>
            </a:extLst>
          </p:cNvPr>
          <p:cNvSpPr/>
          <p:nvPr/>
        </p:nvSpPr>
        <p:spPr>
          <a:xfrm>
            <a:off x="2498468" y="2658678"/>
            <a:ext cx="1042046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고객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관리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857FF01-A278-4A2B-BF94-2B628B9C995C}"/>
              </a:ext>
            </a:extLst>
          </p:cNvPr>
          <p:cNvSpPr/>
          <p:nvPr/>
        </p:nvSpPr>
        <p:spPr>
          <a:xfrm>
            <a:off x="5244222" y="2658678"/>
            <a:ext cx="1033787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상품</a:t>
            </a:r>
            <a:endParaRPr lang="en-US" altLang="ko-KR" sz="1100" dirty="0"/>
          </a:p>
          <a:p>
            <a:pPr algn="ctr"/>
            <a:r>
              <a:rPr lang="ko-KR" altLang="en-US" sz="1100" dirty="0"/>
              <a:t>관리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A27E97-B138-4D29-9C8B-6AEA8640B2A8}"/>
              </a:ext>
            </a:extLst>
          </p:cNvPr>
          <p:cNvSpPr/>
          <p:nvPr/>
        </p:nvSpPr>
        <p:spPr>
          <a:xfrm>
            <a:off x="8201548" y="2658676"/>
            <a:ext cx="1042046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모션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285997-372F-4C3A-834A-444FB16C5D7A}"/>
              </a:ext>
            </a:extLst>
          </p:cNvPr>
          <p:cNvSpPr/>
          <p:nvPr/>
        </p:nvSpPr>
        <p:spPr>
          <a:xfrm>
            <a:off x="10471849" y="2658676"/>
            <a:ext cx="1058120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공지사항게시판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5FB5FDB-A900-4820-9208-4DC3E1E85AAB}"/>
              </a:ext>
            </a:extLst>
          </p:cNvPr>
          <p:cNvSpPr/>
          <p:nvPr/>
        </p:nvSpPr>
        <p:spPr>
          <a:xfrm>
            <a:off x="6703536" y="1143523"/>
            <a:ext cx="914400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Log</a:t>
            </a:r>
          </a:p>
          <a:p>
            <a:pPr algn="ctr"/>
            <a:r>
              <a:rPr lang="en-US" altLang="ko-KR" sz="1400" dirty="0"/>
              <a:t>out</a:t>
            </a:r>
            <a:endParaRPr lang="ko-KR" altLang="en-US" sz="1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847952-4471-4904-95C8-98AA133408C4}"/>
              </a:ext>
            </a:extLst>
          </p:cNvPr>
          <p:cNvSpPr/>
          <p:nvPr/>
        </p:nvSpPr>
        <p:spPr>
          <a:xfrm>
            <a:off x="7753941" y="1135045"/>
            <a:ext cx="914400" cy="389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내정보</a:t>
            </a:r>
            <a:endParaRPr lang="en-US" altLang="ko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7C7106B-AFE2-4498-83E6-1AA4D81946CF}"/>
              </a:ext>
            </a:extLst>
          </p:cNvPr>
          <p:cNvCxnSpPr>
            <a:stCxn id="28" idx="0"/>
            <a:endCxn id="15" idx="2"/>
          </p:cNvCxnSpPr>
          <p:nvPr/>
        </p:nvCxnSpPr>
        <p:spPr>
          <a:xfrm flipH="1" flipV="1">
            <a:off x="8210019" y="803016"/>
            <a:ext cx="1122" cy="3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B1AF48F-8846-4BF8-9949-A84120B158B5}"/>
              </a:ext>
            </a:extLst>
          </p:cNvPr>
          <p:cNvCxnSpPr>
            <a:stCxn id="5" idx="0"/>
            <a:endCxn id="28" idx="4"/>
          </p:cNvCxnSpPr>
          <p:nvPr/>
        </p:nvCxnSpPr>
        <p:spPr>
          <a:xfrm rot="5400000" flipH="1" flipV="1">
            <a:off x="7692140" y="1301785"/>
            <a:ext cx="296274" cy="741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EB6A522-D908-4C6F-92FB-4FD77EE2707F}"/>
              </a:ext>
            </a:extLst>
          </p:cNvPr>
          <p:cNvCxnSpPr>
            <a:stCxn id="5" idx="0"/>
            <a:endCxn id="27" idx="4"/>
          </p:cNvCxnSpPr>
          <p:nvPr/>
        </p:nvCxnSpPr>
        <p:spPr>
          <a:xfrm rot="16200000" flipV="1">
            <a:off x="7171177" y="1522548"/>
            <a:ext cx="287796" cy="308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00BAEA5-6CCF-4F52-BB0D-78C339DA6594}"/>
              </a:ext>
            </a:extLst>
          </p:cNvPr>
          <p:cNvCxnSpPr>
            <a:stCxn id="8" idx="0"/>
            <a:endCxn id="15" idx="3"/>
          </p:cNvCxnSpPr>
          <p:nvPr/>
        </p:nvCxnSpPr>
        <p:spPr>
          <a:xfrm rot="5400000" flipH="1" flipV="1">
            <a:off x="8112402" y="1227857"/>
            <a:ext cx="1147309" cy="38549"/>
          </a:xfrm>
          <a:prstGeom prst="bentConnector4">
            <a:avLst>
              <a:gd name="adj1" fmla="val 44355"/>
              <a:gd name="adj2" fmla="val 693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8122E7B-BA44-4C70-B5D4-6AFBAD933C90}"/>
              </a:ext>
            </a:extLst>
          </p:cNvPr>
          <p:cNvCxnSpPr>
            <a:stCxn id="9" idx="4"/>
            <a:endCxn id="23" idx="0"/>
          </p:cNvCxnSpPr>
          <p:nvPr/>
        </p:nvCxnSpPr>
        <p:spPr>
          <a:xfrm rot="5400000">
            <a:off x="4164028" y="1065714"/>
            <a:ext cx="448427" cy="2737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E3E8924-4601-40AC-9805-8EBA03DCBEC8}"/>
              </a:ext>
            </a:extLst>
          </p:cNvPr>
          <p:cNvSpPr/>
          <p:nvPr/>
        </p:nvSpPr>
        <p:spPr>
          <a:xfrm>
            <a:off x="1724093" y="3395137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고객정보조회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919306D-FCBF-4D6C-95E1-DB3B28094852}"/>
              </a:ext>
            </a:extLst>
          </p:cNvPr>
          <p:cNvCxnSpPr>
            <a:stCxn id="23" idx="4"/>
            <a:endCxn id="40" idx="0"/>
          </p:cNvCxnSpPr>
          <p:nvPr/>
        </p:nvCxnSpPr>
        <p:spPr>
          <a:xfrm rot="5400000">
            <a:off x="2405730" y="2781375"/>
            <a:ext cx="346993" cy="880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34AE0AE-BC93-4F04-BB06-09A47A86BBCD}"/>
              </a:ext>
            </a:extLst>
          </p:cNvPr>
          <p:cNvSpPr/>
          <p:nvPr/>
        </p:nvSpPr>
        <p:spPr>
          <a:xfrm>
            <a:off x="2604627" y="3386810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고객정보등록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356BB33-9CC7-466A-B605-38773533B77B}"/>
              </a:ext>
            </a:extLst>
          </p:cNvPr>
          <p:cNvSpPr/>
          <p:nvPr/>
        </p:nvSpPr>
        <p:spPr>
          <a:xfrm>
            <a:off x="3476697" y="3386805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고객상담내역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4117D69-ECB3-4222-9676-7A77558B114E}"/>
              </a:ext>
            </a:extLst>
          </p:cNvPr>
          <p:cNvCxnSpPr>
            <a:stCxn id="23" idx="4"/>
            <a:endCxn id="43" idx="0"/>
          </p:cNvCxnSpPr>
          <p:nvPr/>
        </p:nvCxnSpPr>
        <p:spPr>
          <a:xfrm>
            <a:off x="3019491" y="3048144"/>
            <a:ext cx="3" cy="33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B1E5AEA-557E-4AA1-B267-4002AD726C1F}"/>
              </a:ext>
            </a:extLst>
          </p:cNvPr>
          <p:cNvCxnSpPr>
            <a:stCxn id="23" idx="4"/>
            <a:endCxn id="44" idx="0"/>
          </p:cNvCxnSpPr>
          <p:nvPr/>
        </p:nvCxnSpPr>
        <p:spPr>
          <a:xfrm rot="16200000" flipH="1">
            <a:off x="3286197" y="2781437"/>
            <a:ext cx="338661" cy="872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3FFD45F8-4B69-4494-B8F1-3736CE89949C}"/>
              </a:ext>
            </a:extLst>
          </p:cNvPr>
          <p:cNvGraphicFramePr>
            <a:graphicFrameLocks noGrp="1"/>
          </p:cNvGraphicFramePr>
          <p:nvPr/>
        </p:nvGraphicFramePr>
        <p:xfrm>
          <a:off x="2604627" y="4110782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08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201F1FA5-2492-491D-95CE-76C75ED95977}"/>
              </a:ext>
            </a:extLst>
          </p:cNvPr>
          <p:cNvCxnSpPr>
            <a:cxnSpLocks/>
            <a:stCxn id="49" idx="3"/>
            <a:endCxn id="44" idx="2"/>
          </p:cNvCxnSpPr>
          <p:nvPr/>
        </p:nvCxnSpPr>
        <p:spPr>
          <a:xfrm flipV="1">
            <a:off x="3425916" y="3776271"/>
            <a:ext cx="465648" cy="4640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CF47778-BF8A-434C-9C0C-4CD92907EBBD}"/>
              </a:ext>
            </a:extLst>
          </p:cNvPr>
          <p:cNvCxnSpPr>
            <a:cxnSpLocks/>
            <a:stCxn id="49" idx="1"/>
            <a:endCxn id="40" idx="2"/>
          </p:cNvCxnSpPr>
          <p:nvPr/>
        </p:nvCxnSpPr>
        <p:spPr>
          <a:xfrm rot="10800000">
            <a:off x="2138961" y="3784604"/>
            <a:ext cx="465667" cy="455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11B1684-949F-4514-8A08-884EE7BFC713}"/>
              </a:ext>
            </a:extLst>
          </p:cNvPr>
          <p:cNvCxnSpPr>
            <a:stCxn id="43" idx="2"/>
            <a:endCxn id="49" idx="0"/>
          </p:cNvCxnSpPr>
          <p:nvPr/>
        </p:nvCxnSpPr>
        <p:spPr>
          <a:xfrm flipH="1">
            <a:off x="3015271" y="3776276"/>
            <a:ext cx="4223" cy="33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4">
            <a:extLst>
              <a:ext uri="{FF2B5EF4-FFF2-40B4-BE49-F238E27FC236}">
                <a16:creationId xmlns:a16="http://schemas.microsoft.com/office/drawing/2014/main" id="{44CB1B2E-E898-48D4-BF6F-C5FFF554E1EF}"/>
              </a:ext>
            </a:extLst>
          </p:cNvPr>
          <p:cNvGraphicFramePr>
            <a:graphicFrameLocks noGrp="1"/>
          </p:cNvGraphicFramePr>
          <p:nvPr/>
        </p:nvGraphicFramePr>
        <p:xfrm>
          <a:off x="2613071" y="4523103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93B29D7B-E5A1-430C-AA66-36B01247C600}"/>
              </a:ext>
            </a:extLst>
          </p:cNvPr>
          <p:cNvCxnSpPr>
            <a:cxnSpLocks/>
            <a:stCxn id="66" idx="1"/>
            <a:endCxn id="40" idx="2"/>
          </p:cNvCxnSpPr>
          <p:nvPr/>
        </p:nvCxnSpPr>
        <p:spPr>
          <a:xfrm rot="10800000">
            <a:off x="2138961" y="3784603"/>
            <a:ext cx="474111" cy="868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A6172D4-9140-42CD-B1DD-34FE0C3C3EBB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5756991" y="2210251"/>
            <a:ext cx="4125" cy="4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C1197B1-5C87-49F5-A79E-0CCA099B1BD7}"/>
              </a:ext>
            </a:extLst>
          </p:cNvPr>
          <p:cNvSpPr/>
          <p:nvPr/>
        </p:nvSpPr>
        <p:spPr>
          <a:xfrm>
            <a:off x="4799960" y="3386805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상품목록조회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4BC41A2-1DF5-4E8C-9EC3-2602B8D34194}"/>
              </a:ext>
            </a:extLst>
          </p:cNvPr>
          <p:cNvSpPr/>
          <p:nvPr/>
        </p:nvSpPr>
        <p:spPr>
          <a:xfrm>
            <a:off x="5858595" y="3386804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상품등록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4">
            <a:extLst>
              <a:ext uri="{FF2B5EF4-FFF2-40B4-BE49-F238E27FC236}">
                <a16:creationId xmlns:a16="http://schemas.microsoft.com/office/drawing/2014/main" id="{92951C1A-7865-4569-BEC8-58DEF3832763}"/>
              </a:ext>
            </a:extLst>
          </p:cNvPr>
          <p:cNvGraphicFramePr>
            <a:graphicFrameLocks noGrp="1"/>
          </p:cNvGraphicFramePr>
          <p:nvPr/>
        </p:nvGraphicFramePr>
        <p:xfrm>
          <a:off x="5346346" y="4133642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E22394B8-4626-44EE-AA58-3E4F34905585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 rot="5400000">
            <a:off x="5836540" y="3696720"/>
            <a:ext cx="357372" cy="516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67791B4-2E54-4693-A4C3-4D214F6A8CFF}"/>
              </a:ext>
            </a:extLst>
          </p:cNvPr>
          <p:cNvCxnSpPr>
            <a:cxnSpLocks/>
            <a:stCxn id="76" idx="1"/>
            <a:endCxn id="74" idx="2"/>
          </p:cNvCxnSpPr>
          <p:nvPr/>
        </p:nvCxnSpPr>
        <p:spPr>
          <a:xfrm rot="10800000">
            <a:off x="5214828" y="3776272"/>
            <a:ext cx="131519" cy="486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5B8102C2-E78F-463D-875C-DD5684A0CBA8}"/>
              </a:ext>
            </a:extLst>
          </p:cNvPr>
          <p:cNvCxnSpPr>
            <a:stCxn id="24" idx="4"/>
            <a:endCxn id="74" idx="0"/>
          </p:cNvCxnSpPr>
          <p:nvPr/>
        </p:nvCxnSpPr>
        <p:spPr>
          <a:xfrm rot="5400000">
            <a:off x="5318642" y="2944330"/>
            <a:ext cx="338661" cy="546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5B08613-AB0A-4504-A448-7684084AF31F}"/>
              </a:ext>
            </a:extLst>
          </p:cNvPr>
          <p:cNvCxnSpPr>
            <a:stCxn id="24" idx="4"/>
            <a:endCxn id="75" idx="0"/>
          </p:cNvCxnSpPr>
          <p:nvPr/>
        </p:nvCxnSpPr>
        <p:spPr>
          <a:xfrm rot="16200000" flipH="1">
            <a:off x="5847959" y="2961301"/>
            <a:ext cx="338660" cy="512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8D0084C6-D4BC-46D3-89B1-632F3ACDB099}"/>
              </a:ext>
            </a:extLst>
          </p:cNvPr>
          <p:cNvCxnSpPr>
            <a:stCxn id="9" idx="4"/>
            <a:endCxn id="25" idx="0"/>
          </p:cNvCxnSpPr>
          <p:nvPr/>
        </p:nvCxnSpPr>
        <p:spPr>
          <a:xfrm rot="16200000" flipH="1">
            <a:off x="7015569" y="951673"/>
            <a:ext cx="448425" cy="2965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3086232-8242-44B9-A82C-8C9BABABC0BD}"/>
              </a:ext>
            </a:extLst>
          </p:cNvPr>
          <p:cNvSpPr/>
          <p:nvPr/>
        </p:nvSpPr>
        <p:spPr>
          <a:xfrm>
            <a:off x="7753941" y="3386804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설계이력조회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4C6012F-4807-4418-9EE9-9583DCCA4B8A}"/>
              </a:ext>
            </a:extLst>
          </p:cNvPr>
          <p:cNvSpPr/>
          <p:nvPr/>
        </p:nvSpPr>
        <p:spPr>
          <a:xfrm>
            <a:off x="8828727" y="3386804"/>
            <a:ext cx="946760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금융계산기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0B7717BE-EC53-476A-A6F8-90B159BE8CE7}"/>
              </a:ext>
            </a:extLst>
          </p:cNvPr>
          <p:cNvCxnSpPr>
            <a:stCxn id="25" idx="4"/>
            <a:endCxn id="90" idx="0"/>
          </p:cNvCxnSpPr>
          <p:nvPr/>
        </p:nvCxnSpPr>
        <p:spPr>
          <a:xfrm rot="5400000">
            <a:off x="8276359" y="2940592"/>
            <a:ext cx="338662" cy="553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B2525B2-ADAF-4759-A51A-A6952FA8F0FA}"/>
              </a:ext>
            </a:extLst>
          </p:cNvPr>
          <p:cNvCxnSpPr>
            <a:stCxn id="25" idx="4"/>
            <a:endCxn id="91" idx="0"/>
          </p:cNvCxnSpPr>
          <p:nvPr/>
        </p:nvCxnSpPr>
        <p:spPr>
          <a:xfrm rot="16200000" flipH="1">
            <a:off x="8843008" y="2927705"/>
            <a:ext cx="338662" cy="579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표 4">
            <a:extLst>
              <a:ext uri="{FF2B5EF4-FFF2-40B4-BE49-F238E27FC236}">
                <a16:creationId xmlns:a16="http://schemas.microsoft.com/office/drawing/2014/main" id="{D0540BF2-4B0A-45C4-9665-91969E097C1B}"/>
              </a:ext>
            </a:extLst>
          </p:cNvPr>
          <p:cNvGraphicFramePr>
            <a:graphicFrameLocks noGrp="1"/>
          </p:cNvGraphicFramePr>
          <p:nvPr/>
        </p:nvGraphicFramePr>
        <p:xfrm>
          <a:off x="8320131" y="4089083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97" name="표 4">
            <a:extLst>
              <a:ext uri="{FF2B5EF4-FFF2-40B4-BE49-F238E27FC236}">
                <a16:creationId xmlns:a16="http://schemas.microsoft.com/office/drawing/2014/main" id="{06793CA8-00A4-4817-986E-7C85AAABAD5D}"/>
              </a:ext>
            </a:extLst>
          </p:cNvPr>
          <p:cNvGraphicFramePr>
            <a:graphicFrameLocks noGrp="1"/>
          </p:cNvGraphicFramePr>
          <p:nvPr/>
        </p:nvGraphicFramePr>
        <p:xfrm>
          <a:off x="8201548" y="4473988"/>
          <a:ext cx="104146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60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프로모션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AADD6EC1-B97E-4E53-BEC4-029F0761EB75}"/>
              </a:ext>
            </a:extLst>
          </p:cNvPr>
          <p:cNvCxnSpPr>
            <a:cxnSpLocks/>
            <a:stCxn id="96" idx="1"/>
            <a:endCxn id="90" idx="2"/>
          </p:cNvCxnSpPr>
          <p:nvPr/>
        </p:nvCxnSpPr>
        <p:spPr>
          <a:xfrm rot="10800000">
            <a:off x="8168809" y="3776271"/>
            <a:ext cx="151323" cy="442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91095A0A-0B75-4FC6-ADDD-219615055ABA}"/>
              </a:ext>
            </a:extLst>
          </p:cNvPr>
          <p:cNvCxnSpPr>
            <a:cxnSpLocks/>
            <a:stCxn id="96" idx="3"/>
            <a:endCxn id="91" idx="2"/>
          </p:cNvCxnSpPr>
          <p:nvPr/>
        </p:nvCxnSpPr>
        <p:spPr>
          <a:xfrm flipV="1">
            <a:off x="9141420" y="3776270"/>
            <a:ext cx="160687" cy="442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BF840FC-DD0D-476A-90F9-8170E0D234D8}"/>
              </a:ext>
            </a:extLst>
          </p:cNvPr>
          <p:cNvCxnSpPr>
            <a:stCxn id="90" idx="1"/>
            <a:endCxn id="97" idx="1"/>
          </p:cNvCxnSpPr>
          <p:nvPr/>
        </p:nvCxnSpPr>
        <p:spPr>
          <a:xfrm rot="10800000" flipH="1" flipV="1">
            <a:off x="7753940" y="3581536"/>
            <a:ext cx="447607" cy="1037231"/>
          </a:xfrm>
          <a:prstGeom prst="bentConnector3">
            <a:avLst>
              <a:gd name="adj1" fmla="val -51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표 4">
            <a:extLst>
              <a:ext uri="{FF2B5EF4-FFF2-40B4-BE49-F238E27FC236}">
                <a16:creationId xmlns:a16="http://schemas.microsoft.com/office/drawing/2014/main" id="{DA875753-0D34-4685-98E5-0842F9E12DC7}"/>
              </a:ext>
            </a:extLst>
          </p:cNvPr>
          <p:cNvGraphicFramePr>
            <a:graphicFrameLocks noGrp="1"/>
          </p:cNvGraphicFramePr>
          <p:nvPr/>
        </p:nvGraphicFramePr>
        <p:xfrm>
          <a:off x="8320131" y="4889373"/>
          <a:ext cx="82128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08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96DB1FE5-FED8-49BE-AA43-AFCF409D9F23}"/>
              </a:ext>
            </a:extLst>
          </p:cNvPr>
          <p:cNvCxnSpPr>
            <a:cxnSpLocks/>
            <a:stCxn id="108" idx="1"/>
            <a:endCxn id="90" idx="2"/>
          </p:cNvCxnSpPr>
          <p:nvPr/>
        </p:nvCxnSpPr>
        <p:spPr>
          <a:xfrm rot="10800000">
            <a:off x="8168809" y="3776271"/>
            <a:ext cx="151323" cy="1265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D0DAB128-9A7D-42E1-A754-04593529CFF5}"/>
              </a:ext>
            </a:extLst>
          </p:cNvPr>
          <p:cNvSpPr/>
          <p:nvPr/>
        </p:nvSpPr>
        <p:spPr>
          <a:xfrm>
            <a:off x="7753941" y="5448491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설계이력출력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1992E5B9-92C7-4276-98C5-464EAEA50430}"/>
              </a:ext>
            </a:extLst>
          </p:cNvPr>
          <p:cNvCxnSpPr>
            <a:stCxn id="90" idx="1"/>
            <a:endCxn id="112" idx="1"/>
          </p:cNvCxnSpPr>
          <p:nvPr/>
        </p:nvCxnSpPr>
        <p:spPr>
          <a:xfrm rot="10800000" flipV="1">
            <a:off x="7753941" y="3581536"/>
            <a:ext cx="12700" cy="20616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BD4C5A0-7A1E-4A97-B9B3-C114B7FEBF96}"/>
              </a:ext>
            </a:extLst>
          </p:cNvPr>
          <p:cNvSpPr/>
          <p:nvPr/>
        </p:nvSpPr>
        <p:spPr>
          <a:xfrm>
            <a:off x="1774894" y="5253758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고객목록출력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379E1B35-3CCF-4FB8-8908-63FCDDC09737}"/>
              </a:ext>
            </a:extLst>
          </p:cNvPr>
          <p:cNvCxnSpPr>
            <a:stCxn id="40" idx="1"/>
            <a:endCxn id="115" idx="1"/>
          </p:cNvCxnSpPr>
          <p:nvPr/>
        </p:nvCxnSpPr>
        <p:spPr>
          <a:xfrm rot="10800000" flipH="1" flipV="1">
            <a:off x="1724092" y="3589869"/>
            <a:ext cx="50801" cy="1858621"/>
          </a:xfrm>
          <a:prstGeom prst="bentConnector3">
            <a:avLst>
              <a:gd name="adj1" fmla="val -4499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A653499-2ECC-4737-BF19-9D580864BB91}"/>
              </a:ext>
            </a:extLst>
          </p:cNvPr>
          <p:cNvSpPr/>
          <p:nvPr/>
        </p:nvSpPr>
        <p:spPr>
          <a:xfrm>
            <a:off x="4799456" y="5253758"/>
            <a:ext cx="82973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상품목록출력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FB060F09-F97D-4066-8751-8934088AC541}"/>
              </a:ext>
            </a:extLst>
          </p:cNvPr>
          <p:cNvCxnSpPr>
            <a:stCxn id="74" idx="1"/>
            <a:endCxn id="118" idx="1"/>
          </p:cNvCxnSpPr>
          <p:nvPr/>
        </p:nvCxnSpPr>
        <p:spPr>
          <a:xfrm rot="10800000" flipV="1">
            <a:off x="4799456" y="3581537"/>
            <a:ext cx="504" cy="1866953"/>
          </a:xfrm>
          <a:prstGeom prst="bentConnector3">
            <a:avLst>
              <a:gd name="adj1" fmla="val 4545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93768764-1169-4295-A7D1-BC7AB4D8DE2C}"/>
              </a:ext>
            </a:extLst>
          </p:cNvPr>
          <p:cNvSpPr/>
          <p:nvPr/>
        </p:nvSpPr>
        <p:spPr>
          <a:xfrm>
            <a:off x="3784385" y="1027267"/>
            <a:ext cx="97072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공지사항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A736D06-F926-42CE-9782-A4B950BE5B7F}"/>
              </a:ext>
            </a:extLst>
          </p:cNvPr>
          <p:cNvSpPr/>
          <p:nvPr/>
        </p:nvSpPr>
        <p:spPr>
          <a:xfrm>
            <a:off x="3784385" y="1474333"/>
            <a:ext cx="97072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이달의 우수사원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D20ED8-C952-4A77-8366-E5A61FAFA5A3}"/>
              </a:ext>
            </a:extLst>
          </p:cNvPr>
          <p:cNvSpPr/>
          <p:nvPr/>
        </p:nvSpPr>
        <p:spPr>
          <a:xfrm>
            <a:off x="3784386" y="1921399"/>
            <a:ext cx="970722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신규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인기 프로모션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6F754C4-33F1-4A35-A0D2-D9F43BA2D660}"/>
              </a:ext>
            </a:extLst>
          </p:cNvPr>
          <p:cNvSpPr/>
          <p:nvPr/>
        </p:nvSpPr>
        <p:spPr>
          <a:xfrm>
            <a:off x="3784385" y="584717"/>
            <a:ext cx="970723" cy="3894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연령별 최다 판매 상품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77074C4B-1235-44E7-A126-9F47293F6870}"/>
              </a:ext>
            </a:extLst>
          </p:cNvPr>
          <p:cNvCxnSpPr>
            <a:stCxn id="126" idx="3"/>
            <a:endCxn id="9" idx="2"/>
          </p:cNvCxnSpPr>
          <p:nvPr/>
        </p:nvCxnSpPr>
        <p:spPr>
          <a:xfrm>
            <a:off x="4755108" y="779450"/>
            <a:ext cx="480860" cy="1236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56ED38D-3B8A-4487-A77B-F22155E4E78A}"/>
              </a:ext>
            </a:extLst>
          </p:cNvPr>
          <p:cNvCxnSpPr>
            <a:stCxn id="123" idx="3"/>
            <a:endCxn id="9" idx="2"/>
          </p:cNvCxnSpPr>
          <p:nvPr/>
        </p:nvCxnSpPr>
        <p:spPr>
          <a:xfrm>
            <a:off x="4755108" y="1222000"/>
            <a:ext cx="480860" cy="793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5FCD9B4F-0C0B-4952-8475-7D81BE617989}"/>
              </a:ext>
            </a:extLst>
          </p:cNvPr>
          <p:cNvCxnSpPr>
            <a:stCxn id="124" idx="3"/>
            <a:endCxn id="9" idx="2"/>
          </p:cNvCxnSpPr>
          <p:nvPr/>
        </p:nvCxnSpPr>
        <p:spPr>
          <a:xfrm>
            <a:off x="4755108" y="1669066"/>
            <a:ext cx="480860" cy="346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0ED4840D-C3D6-45DE-9BA9-CCD9778BBA68}"/>
              </a:ext>
            </a:extLst>
          </p:cNvPr>
          <p:cNvCxnSpPr>
            <a:stCxn id="125" idx="3"/>
            <a:endCxn id="9" idx="2"/>
          </p:cNvCxnSpPr>
          <p:nvPr/>
        </p:nvCxnSpPr>
        <p:spPr>
          <a:xfrm flipV="1">
            <a:off x="4755108" y="2015518"/>
            <a:ext cx="480860" cy="100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DB8C8D11-7313-4F76-8C0B-B35469F3002C}"/>
              </a:ext>
            </a:extLst>
          </p:cNvPr>
          <p:cNvCxnSpPr>
            <a:stCxn id="9" idx="4"/>
            <a:endCxn id="26" idx="0"/>
          </p:cNvCxnSpPr>
          <p:nvPr/>
        </p:nvCxnSpPr>
        <p:spPr>
          <a:xfrm rot="16200000" flipH="1">
            <a:off x="8154738" y="-187496"/>
            <a:ext cx="448425" cy="5243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" name="표 4">
            <a:extLst>
              <a:ext uri="{FF2B5EF4-FFF2-40B4-BE49-F238E27FC236}">
                <a16:creationId xmlns:a16="http://schemas.microsoft.com/office/drawing/2014/main" id="{798A2ACC-7F6B-4D62-AEEE-27F1E7A9C6DC}"/>
              </a:ext>
            </a:extLst>
          </p:cNvPr>
          <p:cNvGraphicFramePr>
            <a:graphicFrameLocks noGrp="1"/>
          </p:cNvGraphicFramePr>
          <p:nvPr/>
        </p:nvGraphicFramePr>
        <p:xfrm>
          <a:off x="10530995" y="3490640"/>
          <a:ext cx="94676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760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89A48B29-385C-4573-A17F-601A3EBEFE9D}"/>
              </a:ext>
            </a:extLst>
          </p:cNvPr>
          <p:cNvCxnSpPr>
            <a:stCxn id="26" idx="4"/>
            <a:endCxn id="137" idx="0"/>
          </p:cNvCxnSpPr>
          <p:nvPr/>
        </p:nvCxnSpPr>
        <p:spPr>
          <a:xfrm>
            <a:off x="11000909" y="3048142"/>
            <a:ext cx="3466" cy="44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표 4">
            <a:extLst>
              <a:ext uri="{FF2B5EF4-FFF2-40B4-BE49-F238E27FC236}">
                <a16:creationId xmlns:a16="http://schemas.microsoft.com/office/drawing/2014/main" id="{76C51D26-4178-40DB-B4EA-930A39F78606}"/>
              </a:ext>
            </a:extLst>
          </p:cNvPr>
          <p:cNvGraphicFramePr>
            <a:graphicFrameLocks noGrp="1"/>
          </p:cNvGraphicFramePr>
          <p:nvPr/>
        </p:nvGraphicFramePr>
        <p:xfrm>
          <a:off x="2064974" y="1086068"/>
          <a:ext cx="94676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760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141" name="표 4">
            <a:extLst>
              <a:ext uri="{FF2B5EF4-FFF2-40B4-BE49-F238E27FC236}">
                <a16:creationId xmlns:a16="http://schemas.microsoft.com/office/drawing/2014/main" id="{C535DB67-EDDA-464B-B76E-57B88FE2C55F}"/>
              </a:ext>
            </a:extLst>
          </p:cNvPr>
          <p:cNvGraphicFramePr>
            <a:graphicFrameLocks noGrp="1"/>
          </p:cNvGraphicFramePr>
          <p:nvPr/>
        </p:nvGraphicFramePr>
        <p:xfrm>
          <a:off x="2045580" y="1426584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08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142" name="표 4">
            <a:extLst>
              <a:ext uri="{FF2B5EF4-FFF2-40B4-BE49-F238E27FC236}">
                <a16:creationId xmlns:a16="http://schemas.microsoft.com/office/drawing/2014/main" id="{3E697FDB-1C64-4392-9FA4-9AE4A199758E}"/>
              </a:ext>
            </a:extLst>
          </p:cNvPr>
          <p:cNvGraphicFramePr>
            <a:graphicFrameLocks noGrp="1"/>
          </p:cNvGraphicFramePr>
          <p:nvPr/>
        </p:nvGraphicFramePr>
        <p:xfrm>
          <a:off x="1914515" y="637993"/>
          <a:ext cx="104146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60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185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프로모션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143" name="표 4">
            <a:extLst>
              <a:ext uri="{FF2B5EF4-FFF2-40B4-BE49-F238E27FC236}">
                <a16:creationId xmlns:a16="http://schemas.microsoft.com/office/drawing/2014/main" id="{B035E3DF-DB7F-4182-8AB8-4543A7E15A37}"/>
              </a:ext>
            </a:extLst>
          </p:cNvPr>
          <p:cNvGraphicFramePr>
            <a:graphicFrameLocks noGrp="1"/>
          </p:cNvGraphicFramePr>
          <p:nvPr/>
        </p:nvGraphicFramePr>
        <p:xfrm>
          <a:off x="2045579" y="1788147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graphicFrame>
        <p:nvGraphicFramePr>
          <p:cNvPr id="144" name="표 4">
            <a:extLst>
              <a:ext uri="{FF2B5EF4-FFF2-40B4-BE49-F238E27FC236}">
                <a16:creationId xmlns:a16="http://schemas.microsoft.com/office/drawing/2014/main" id="{46E7BF28-6F21-40F8-9293-2EB5F24B9E04}"/>
              </a:ext>
            </a:extLst>
          </p:cNvPr>
          <p:cNvGraphicFramePr>
            <a:graphicFrameLocks noGrp="1"/>
          </p:cNvGraphicFramePr>
          <p:nvPr/>
        </p:nvGraphicFramePr>
        <p:xfrm>
          <a:off x="2134686" y="2143454"/>
          <a:ext cx="8212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89">
                  <a:extLst>
                    <a:ext uri="{9D8B030D-6E8A-4147-A177-3AD203B41FA5}">
                      <a16:colId xmlns:a16="http://schemas.microsoft.com/office/drawing/2014/main" val="384965825"/>
                    </a:ext>
                  </a:extLst>
                </a:gridCol>
              </a:tblGrid>
              <a:tr h="2540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80177"/>
                  </a:ext>
                </a:extLst>
              </a:tr>
            </a:tbl>
          </a:graphicData>
        </a:graphic>
      </p:graphicFrame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5F672BFA-13B6-4088-9945-CB9BAF52EC6F}"/>
              </a:ext>
            </a:extLst>
          </p:cNvPr>
          <p:cNvCxnSpPr>
            <a:endCxn id="124" idx="1"/>
          </p:cNvCxnSpPr>
          <p:nvPr/>
        </p:nvCxnSpPr>
        <p:spPr>
          <a:xfrm flipV="1">
            <a:off x="2955975" y="1669066"/>
            <a:ext cx="828410" cy="603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B92D1876-6200-46FF-AD2A-AFF4242FD8FC}"/>
              </a:ext>
            </a:extLst>
          </p:cNvPr>
          <p:cNvCxnSpPr>
            <a:cxnSpLocks/>
            <a:stCxn id="143" idx="3"/>
            <a:endCxn id="125" idx="1"/>
          </p:cNvCxnSpPr>
          <p:nvPr/>
        </p:nvCxnSpPr>
        <p:spPr>
          <a:xfrm>
            <a:off x="2866868" y="1917687"/>
            <a:ext cx="917518" cy="198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3673C8D0-151E-4536-8E8F-8FFD56EE74DB}"/>
              </a:ext>
            </a:extLst>
          </p:cNvPr>
          <p:cNvCxnSpPr>
            <a:cxnSpLocks/>
            <a:stCxn id="141" idx="3"/>
            <a:endCxn id="125" idx="1"/>
          </p:cNvCxnSpPr>
          <p:nvPr/>
        </p:nvCxnSpPr>
        <p:spPr>
          <a:xfrm>
            <a:off x="2866869" y="1556124"/>
            <a:ext cx="917517" cy="560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85DCA0DF-A47A-4203-AE5B-1EBC4541D4C3}"/>
              </a:ext>
            </a:extLst>
          </p:cNvPr>
          <p:cNvCxnSpPr>
            <a:cxnSpLocks/>
            <a:stCxn id="140" idx="3"/>
            <a:endCxn id="123" idx="1"/>
          </p:cNvCxnSpPr>
          <p:nvPr/>
        </p:nvCxnSpPr>
        <p:spPr>
          <a:xfrm>
            <a:off x="3011734" y="1215608"/>
            <a:ext cx="772651" cy="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25DA651D-D427-4D43-B1E7-598B2B66FFE9}"/>
              </a:ext>
            </a:extLst>
          </p:cNvPr>
          <p:cNvCxnSpPr>
            <a:cxnSpLocks/>
          </p:cNvCxnSpPr>
          <p:nvPr/>
        </p:nvCxnSpPr>
        <p:spPr>
          <a:xfrm flipV="1">
            <a:off x="2945435" y="771611"/>
            <a:ext cx="828410" cy="3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C405F4F-F78C-407B-A47A-1F5F1489A696}"/>
              </a:ext>
            </a:extLst>
          </p:cNvPr>
          <p:cNvCxnSpPr>
            <a:endCxn id="126" idx="1"/>
          </p:cNvCxnSpPr>
          <p:nvPr/>
        </p:nvCxnSpPr>
        <p:spPr>
          <a:xfrm flipV="1">
            <a:off x="2830340" y="779450"/>
            <a:ext cx="954045" cy="768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9EE287C2-3ACE-4006-BD24-50E283E0175C}"/>
              </a:ext>
            </a:extLst>
          </p:cNvPr>
          <p:cNvCxnSpPr>
            <a:cxnSpLocks/>
            <a:stCxn id="143" idx="3"/>
            <a:endCxn id="126" idx="1"/>
          </p:cNvCxnSpPr>
          <p:nvPr/>
        </p:nvCxnSpPr>
        <p:spPr>
          <a:xfrm flipV="1">
            <a:off x="2866868" y="779450"/>
            <a:ext cx="917517" cy="1138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DFF7D5B-5A45-4D9D-97F2-BC68F5A027B7}"/>
              </a:ext>
            </a:extLst>
          </p:cNvPr>
          <p:cNvSpPr txBox="1"/>
          <p:nvPr/>
        </p:nvSpPr>
        <p:spPr>
          <a:xfrm>
            <a:off x="8971656" y="923017"/>
            <a:ext cx="7069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관리자 정보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02A3978-9C13-47CE-A347-ED42C467A195}"/>
              </a:ext>
            </a:extLst>
          </p:cNvPr>
          <p:cNvSpPr txBox="1"/>
          <p:nvPr/>
        </p:nvSpPr>
        <p:spPr>
          <a:xfrm>
            <a:off x="7381923" y="1474333"/>
            <a:ext cx="7069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관리자 정보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102F68E-9FCB-4192-A14F-7E02B7685C2C}"/>
              </a:ext>
            </a:extLst>
          </p:cNvPr>
          <p:cNvSpPr txBox="1"/>
          <p:nvPr/>
        </p:nvSpPr>
        <p:spPr>
          <a:xfrm>
            <a:off x="1496681" y="4185663"/>
            <a:ext cx="56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상품정보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037FF52-8A3B-470E-A3FA-0D7BE2F7E754}"/>
              </a:ext>
            </a:extLst>
          </p:cNvPr>
          <p:cNvSpPr txBox="1"/>
          <p:nvPr/>
        </p:nvSpPr>
        <p:spPr>
          <a:xfrm>
            <a:off x="1497604" y="4412325"/>
            <a:ext cx="6413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고객정보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FC58BF3-581B-4887-954B-477E3561FCAC}"/>
              </a:ext>
            </a:extLst>
          </p:cNvPr>
          <p:cNvSpPr txBox="1"/>
          <p:nvPr/>
        </p:nvSpPr>
        <p:spPr>
          <a:xfrm>
            <a:off x="4515308" y="4412325"/>
            <a:ext cx="5682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상품정보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E044307-7917-4F9E-8533-F4578ED17D63}"/>
              </a:ext>
            </a:extLst>
          </p:cNvPr>
          <p:cNvSpPr txBox="1"/>
          <p:nvPr/>
        </p:nvSpPr>
        <p:spPr>
          <a:xfrm>
            <a:off x="7520581" y="4737134"/>
            <a:ext cx="56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프로모션정보</a:t>
            </a:r>
          </a:p>
        </p:txBody>
      </p:sp>
    </p:spTree>
    <p:extLst>
      <p:ext uri="{BB962C8B-B14F-4D97-AF65-F5344CB8AC3E}">
        <p14:creationId xmlns:p14="http://schemas.microsoft.com/office/powerpoint/2010/main" val="319314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142</Words>
  <Application>Microsoft Office PowerPoint</Application>
  <PresentationFormat>와이드스크린</PresentationFormat>
  <Paragraphs>85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나눔고딕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4</cp:revision>
  <dcterms:created xsi:type="dcterms:W3CDTF">2024-07-16T01:39:30Z</dcterms:created>
  <dcterms:modified xsi:type="dcterms:W3CDTF">2024-07-25T02:53:41Z</dcterms:modified>
</cp:coreProperties>
</file>