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6E294-8432-41B3-B6C8-AC9A36E71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5F5542-AA3C-4F3F-BB8F-7E43456D4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3C3D9-4F67-4F24-8B23-5D804DB8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58C7-B6D5-4FF7-86B8-034A2FE1520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F3DB6-6BAD-4D31-8871-777F3076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26B2D-AA61-4344-B25C-22B48E07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EB54-BEFA-405A-8383-9294D3C4A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1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F085E-AA18-4E9C-B1C9-6BBEE681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10A6BB-E466-4C8F-BEEF-CA625D5C9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F04CF-9744-4698-AAC1-A48F0D7D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58C7-B6D5-4FF7-86B8-034A2FE1520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2BBAFC-0AF3-4451-BF39-4EB36992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6FC5A-4EC1-483E-ADEB-18E22F6B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EB54-BEFA-405A-8383-9294D3C4A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04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16E94F-EA50-4889-B072-C7D371B5F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AB0319-4329-42B3-86C4-D162710D5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F520D-4F63-4BF2-A15F-F10D87DA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58C7-B6D5-4FF7-86B8-034A2FE1520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DB8CC-6DAD-4CBE-84C4-54BA57F4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BFA4C-6B06-4C74-B599-104DC4D6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EB54-BEFA-405A-8383-9294D3C4A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58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0827C-DF06-4D99-8208-48DFBDE0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24FCB-38B8-4F90-9B13-DFA4F09AE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B4C84-4098-42CB-A440-25C17FD5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58C7-B6D5-4FF7-86B8-034A2FE1520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E9015-CC98-4994-A275-154D0015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AAE41-DE1C-43C6-8FB2-22D2B6EC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EB54-BEFA-405A-8383-9294D3C4A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1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2806E-D13B-47D7-9B4B-3BA86DA3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AF2C3-B810-4C42-BF55-8FFC3B821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7674B-B161-4B67-B902-0D303048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58C7-B6D5-4FF7-86B8-034A2FE1520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CF3F9-22C1-489A-858E-4852566E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316B5-A87F-484A-802D-43DAC8171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EB54-BEFA-405A-8383-9294D3C4A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87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DE143-7F14-462C-B63C-E259E5EA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57C36-F533-4456-B2AC-57ABCC1AC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6523E3-7465-45CF-90AC-FED879C28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B76ED3-B8A2-47FA-B74C-16E2B4AC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58C7-B6D5-4FF7-86B8-034A2FE1520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494BB6-6ECF-49B1-B38E-A16E46CE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B2535C-9C58-4AAC-A91F-2505FDA0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EB54-BEFA-405A-8383-9294D3C4A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24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79F52-5721-42E7-98E9-573C33C4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B14BF0-AFF0-4B75-827E-A8024C630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160853-938C-4DA4-A55F-89072B0CF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8C5365-1573-4F53-8F84-E86C2A5F2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F0CC56-46B3-4244-B87E-7F68DF165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61CE2E-1F37-4044-9568-41DD690C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58C7-B6D5-4FF7-86B8-034A2FE1520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FA0E1E-C9BB-4F01-B741-EFE0125D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B17302-5591-45F6-9EDA-97103789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EB54-BEFA-405A-8383-9294D3C4A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55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3546D-3B4C-4C76-A161-202F2C00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3EAE69-4868-4022-9A53-BA33C84B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58C7-B6D5-4FF7-86B8-034A2FE1520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92A3BC-2B90-4BE2-BB9F-9E4BAA70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730B05-82C3-4CA9-A963-C1897338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EB54-BEFA-405A-8383-9294D3C4A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81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20E4C4-AE75-437B-97CB-45BC4E8C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58C7-B6D5-4FF7-86B8-034A2FE1520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818685-D7ED-4FB9-8E96-D9F671E6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F97E90-D8EB-4F79-88DA-C37D23E8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EB54-BEFA-405A-8383-9294D3C4A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48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8B3DB-7B7C-4EA4-A1F0-2D35A13D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A5290-60B8-48D2-98A2-4DE0A7F8D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869027-1E64-4015-8089-0F2EF45F5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F88167-2AB6-4124-BF26-09F26D61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58C7-B6D5-4FF7-86B8-034A2FE1520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DB9D7F-42AD-44F7-9F16-DC83954D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5B5C19-79E3-4421-9A8C-A2C2B620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EB54-BEFA-405A-8383-9294D3C4A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3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9AD73-0F11-44DB-B4D1-81C2EFA6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155091-5698-4CA8-9A18-EF7BCB32A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C6DF51-9616-4FDE-9DEF-C9341A22B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2EBF58-CEAD-4C50-A7B7-1919457F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58C7-B6D5-4FF7-86B8-034A2FE1520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90332F-698A-4573-8A3D-7073A927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0C668A-1BEA-4B65-A8BA-C1E8B0B8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EB54-BEFA-405A-8383-9294D3C4A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4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AF7B2D-8498-4B10-A83B-B38B00CDF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7438DE-AD84-4ECF-B01E-3F1BE80D6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D5908-1C4B-4A2D-87FA-739AF5811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F58C7-B6D5-4FF7-86B8-034A2FE1520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358DB1-600E-4E2A-B787-8CC480E7E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B91508-573F-46B9-AE6F-44B5263D4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CEB54-BEFA-405A-8383-9294D3C4A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6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79D8C563-301A-498A-9367-455E34E3CDDD}"/>
              </a:ext>
            </a:extLst>
          </p:cNvPr>
          <p:cNvSpPr/>
          <p:nvPr/>
        </p:nvSpPr>
        <p:spPr>
          <a:xfrm>
            <a:off x="7012214" y="1820785"/>
            <a:ext cx="914400" cy="3894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Login</a:t>
            </a:r>
            <a:endParaRPr lang="ko-KR" altLang="en-US" sz="11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BD9FF70-B5AB-4F9B-B894-325397046547}"/>
              </a:ext>
            </a:extLst>
          </p:cNvPr>
          <p:cNvSpPr/>
          <p:nvPr/>
        </p:nvSpPr>
        <p:spPr>
          <a:xfrm>
            <a:off x="8209582" y="1820785"/>
            <a:ext cx="914400" cy="3894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회원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가입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8F72CC-45B0-4D63-8AF4-3E56BBE8C2D2}"/>
              </a:ext>
            </a:extLst>
          </p:cNvPr>
          <p:cNvSpPr/>
          <p:nvPr/>
        </p:nvSpPr>
        <p:spPr>
          <a:xfrm>
            <a:off x="5235968" y="1820785"/>
            <a:ext cx="1042046" cy="3894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페이지</a:t>
            </a: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44F884FE-F44D-4A7F-B645-676325EA4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33652"/>
              </p:ext>
            </p:extLst>
          </p:nvPr>
        </p:nvGraphicFramePr>
        <p:xfrm>
          <a:off x="5337878" y="836269"/>
          <a:ext cx="821289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89">
                  <a:extLst>
                    <a:ext uri="{9D8B030D-6E8A-4147-A177-3AD203B41FA5}">
                      <a16:colId xmlns:a16="http://schemas.microsoft.com/office/drawing/2014/main" val="384965825"/>
                    </a:ext>
                  </a:extLst>
                </a:gridCol>
              </a:tblGrid>
              <a:tr h="208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고객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80177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9057B352-49EE-42EE-96D9-7CAE18D0A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33249"/>
              </p:ext>
            </p:extLst>
          </p:nvPr>
        </p:nvGraphicFramePr>
        <p:xfrm>
          <a:off x="5337879" y="1219192"/>
          <a:ext cx="821289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89">
                  <a:extLst>
                    <a:ext uri="{9D8B030D-6E8A-4147-A177-3AD203B41FA5}">
                      <a16:colId xmlns:a16="http://schemas.microsoft.com/office/drawing/2014/main" val="384965825"/>
                    </a:ext>
                  </a:extLst>
                </a:gridCol>
              </a:tblGrid>
              <a:tr h="25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상품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80177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BAB7086C-04F9-4A28-B2C3-FBCFE3A94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041111"/>
              </p:ext>
            </p:extLst>
          </p:nvPr>
        </p:nvGraphicFramePr>
        <p:xfrm>
          <a:off x="5227501" y="468586"/>
          <a:ext cx="1041460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60">
                  <a:extLst>
                    <a:ext uri="{9D8B030D-6E8A-4147-A177-3AD203B41FA5}">
                      <a16:colId xmlns:a16="http://schemas.microsoft.com/office/drawing/2014/main" val="384965825"/>
                    </a:ext>
                  </a:extLst>
                </a:gridCol>
              </a:tblGrid>
              <a:tr h="25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프로모션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80177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BF1135C-05E8-4ABC-B8EA-C01D2381BBDD}"/>
              </a:ext>
            </a:extLst>
          </p:cNvPr>
          <p:cNvCxnSpPr/>
          <p:nvPr/>
        </p:nvCxnSpPr>
        <p:spPr>
          <a:xfrm>
            <a:off x="5748231" y="1478272"/>
            <a:ext cx="0" cy="28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6A9057A3-32CB-4371-A9DF-684837CCB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745041"/>
              </p:ext>
            </p:extLst>
          </p:nvPr>
        </p:nvGraphicFramePr>
        <p:xfrm>
          <a:off x="7714708" y="543936"/>
          <a:ext cx="990623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23">
                  <a:extLst>
                    <a:ext uri="{9D8B030D-6E8A-4147-A177-3AD203B41FA5}">
                      <a16:colId xmlns:a16="http://schemas.microsoft.com/office/drawing/2014/main" val="384965825"/>
                    </a:ext>
                  </a:extLst>
                </a:gridCol>
              </a:tblGrid>
              <a:tr h="2540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80177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09F5B03-5098-4EAE-A166-07794F8EF095}"/>
              </a:ext>
            </a:extLst>
          </p:cNvPr>
          <p:cNvCxnSpPr>
            <a:cxnSpLocks/>
          </p:cNvCxnSpPr>
          <p:nvPr/>
        </p:nvCxnSpPr>
        <p:spPr>
          <a:xfrm flipH="1">
            <a:off x="7915015" y="2015518"/>
            <a:ext cx="2865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61B469B-6C43-428A-97AB-302A2C6490D8}"/>
              </a:ext>
            </a:extLst>
          </p:cNvPr>
          <p:cNvCxnSpPr>
            <a:cxnSpLocks/>
          </p:cNvCxnSpPr>
          <p:nvPr/>
        </p:nvCxnSpPr>
        <p:spPr>
          <a:xfrm flipH="1">
            <a:off x="6341530" y="2015518"/>
            <a:ext cx="611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A7780138-A39F-4D3A-AFA6-927FDAF3ACF9}"/>
              </a:ext>
            </a:extLst>
          </p:cNvPr>
          <p:cNvSpPr/>
          <p:nvPr/>
        </p:nvSpPr>
        <p:spPr>
          <a:xfrm>
            <a:off x="2498468" y="2658678"/>
            <a:ext cx="1042046" cy="3894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고객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관리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857FF01-A278-4A2B-BF94-2B628B9C995C}"/>
              </a:ext>
            </a:extLst>
          </p:cNvPr>
          <p:cNvSpPr/>
          <p:nvPr/>
        </p:nvSpPr>
        <p:spPr>
          <a:xfrm>
            <a:off x="5244222" y="2658678"/>
            <a:ext cx="1033787" cy="3894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상품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관리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5A27E97-B138-4D29-9C8B-6AEA8640B2A8}"/>
              </a:ext>
            </a:extLst>
          </p:cNvPr>
          <p:cNvSpPr/>
          <p:nvPr/>
        </p:nvSpPr>
        <p:spPr>
          <a:xfrm>
            <a:off x="8201548" y="2658676"/>
            <a:ext cx="1042046" cy="3894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프로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모션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3285997-372F-4C3A-834A-444FB16C5D7A}"/>
              </a:ext>
            </a:extLst>
          </p:cNvPr>
          <p:cNvSpPr/>
          <p:nvPr/>
        </p:nvSpPr>
        <p:spPr>
          <a:xfrm>
            <a:off x="10471849" y="2658676"/>
            <a:ext cx="1058120" cy="3894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공지사항게시판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5FB5FDB-A900-4820-9208-4DC3E1E85AAB}"/>
              </a:ext>
            </a:extLst>
          </p:cNvPr>
          <p:cNvSpPr/>
          <p:nvPr/>
        </p:nvSpPr>
        <p:spPr>
          <a:xfrm>
            <a:off x="6703536" y="1143523"/>
            <a:ext cx="914400" cy="3894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Log</a:t>
            </a:r>
          </a:p>
          <a:p>
            <a:pPr algn="ctr"/>
            <a:r>
              <a:rPr lang="en-US" altLang="ko-KR" sz="1400" dirty="0"/>
              <a:t>out</a:t>
            </a:r>
            <a:endParaRPr lang="ko-KR" altLang="en-US" sz="14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9847952-4471-4904-95C8-98AA133408C4}"/>
              </a:ext>
            </a:extLst>
          </p:cNvPr>
          <p:cNvSpPr/>
          <p:nvPr/>
        </p:nvSpPr>
        <p:spPr>
          <a:xfrm>
            <a:off x="7753941" y="1135045"/>
            <a:ext cx="914400" cy="3894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내정보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7C7106B-AFE2-4498-83E6-1AA4D81946CF}"/>
              </a:ext>
            </a:extLst>
          </p:cNvPr>
          <p:cNvCxnSpPr>
            <a:stCxn id="28" idx="0"/>
            <a:endCxn id="15" idx="2"/>
          </p:cNvCxnSpPr>
          <p:nvPr/>
        </p:nvCxnSpPr>
        <p:spPr>
          <a:xfrm flipH="1" flipV="1">
            <a:off x="8210019" y="803016"/>
            <a:ext cx="1122" cy="332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B1AF48F-8846-4BF8-9949-A84120B158B5}"/>
              </a:ext>
            </a:extLst>
          </p:cNvPr>
          <p:cNvCxnSpPr>
            <a:stCxn id="5" idx="0"/>
            <a:endCxn id="28" idx="4"/>
          </p:cNvCxnSpPr>
          <p:nvPr/>
        </p:nvCxnSpPr>
        <p:spPr>
          <a:xfrm rot="5400000" flipH="1" flipV="1">
            <a:off x="7692140" y="1301785"/>
            <a:ext cx="296274" cy="741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EB6A522-D908-4C6F-92FB-4FD77EE2707F}"/>
              </a:ext>
            </a:extLst>
          </p:cNvPr>
          <p:cNvCxnSpPr>
            <a:stCxn id="5" idx="0"/>
            <a:endCxn id="27" idx="4"/>
          </p:cNvCxnSpPr>
          <p:nvPr/>
        </p:nvCxnSpPr>
        <p:spPr>
          <a:xfrm rot="16200000" flipV="1">
            <a:off x="7171177" y="1522548"/>
            <a:ext cx="287796" cy="3086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00BAEA5-6CCF-4F52-BB0D-78C339DA6594}"/>
              </a:ext>
            </a:extLst>
          </p:cNvPr>
          <p:cNvCxnSpPr>
            <a:stCxn id="8" idx="0"/>
            <a:endCxn id="15" idx="3"/>
          </p:cNvCxnSpPr>
          <p:nvPr/>
        </p:nvCxnSpPr>
        <p:spPr>
          <a:xfrm rot="5400000" flipH="1" flipV="1">
            <a:off x="8112402" y="1227857"/>
            <a:ext cx="1147309" cy="38549"/>
          </a:xfrm>
          <a:prstGeom prst="bentConnector4">
            <a:avLst>
              <a:gd name="adj1" fmla="val 44355"/>
              <a:gd name="adj2" fmla="val 6930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8122E7B-BA44-4C70-B5D4-6AFBAD933C90}"/>
              </a:ext>
            </a:extLst>
          </p:cNvPr>
          <p:cNvCxnSpPr>
            <a:stCxn id="9" idx="4"/>
            <a:endCxn id="23" idx="0"/>
          </p:cNvCxnSpPr>
          <p:nvPr/>
        </p:nvCxnSpPr>
        <p:spPr>
          <a:xfrm rot="5400000">
            <a:off x="4164028" y="1065714"/>
            <a:ext cx="448427" cy="2737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E3E8924-4601-40AC-9805-8EBA03DCBEC8}"/>
              </a:ext>
            </a:extLst>
          </p:cNvPr>
          <p:cNvSpPr/>
          <p:nvPr/>
        </p:nvSpPr>
        <p:spPr>
          <a:xfrm>
            <a:off x="1724093" y="3395137"/>
            <a:ext cx="829733" cy="38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고객정보조회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8919306D-FCBF-4D6C-95E1-DB3B28094852}"/>
              </a:ext>
            </a:extLst>
          </p:cNvPr>
          <p:cNvCxnSpPr>
            <a:stCxn id="23" idx="4"/>
            <a:endCxn id="40" idx="0"/>
          </p:cNvCxnSpPr>
          <p:nvPr/>
        </p:nvCxnSpPr>
        <p:spPr>
          <a:xfrm rot="5400000">
            <a:off x="2405730" y="2781375"/>
            <a:ext cx="346993" cy="880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34AE0AE-BC93-4F04-BB06-09A47A86BBCD}"/>
              </a:ext>
            </a:extLst>
          </p:cNvPr>
          <p:cNvSpPr/>
          <p:nvPr/>
        </p:nvSpPr>
        <p:spPr>
          <a:xfrm>
            <a:off x="2604627" y="3386810"/>
            <a:ext cx="829733" cy="38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고객정보등록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356BB33-9CC7-466A-B605-38773533B77B}"/>
              </a:ext>
            </a:extLst>
          </p:cNvPr>
          <p:cNvSpPr/>
          <p:nvPr/>
        </p:nvSpPr>
        <p:spPr>
          <a:xfrm>
            <a:off x="3476697" y="3386805"/>
            <a:ext cx="829733" cy="38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고객상담내역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4117D69-ECB3-4222-9676-7A77558B114E}"/>
              </a:ext>
            </a:extLst>
          </p:cNvPr>
          <p:cNvCxnSpPr>
            <a:stCxn id="23" idx="4"/>
            <a:endCxn id="43" idx="0"/>
          </p:cNvCxnSpPr>
          <p:nvPr/>
        </p:nvCxnSpPr>
        <p:spPr>
          <a:xfrm>
            <a:off x="3019491" y="3048144"/>
            <a:ext cx="3" cy="33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5B1E5AEA-557E-4AA1-B267-4002AD726C1F}"/>
              </a:ext>
            </a:extLst>
          </p:cNvPr>
          <p:cNvCxnSpPr>
            <a:stCxn id="23" idx="4"/>
            <a:endCxn id="44" idx="0"/>
          </p:cNvCxnSpPr>
          <p:nvPr/>
        </p:nvCxnSpPr>
        <p:spPr>
          <a:xfrm rot="16200000" flipH="1">
            <a:off x="3286197" y="2781437"/>
            <a:ext cx="338661" cy="872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">
            <a:extLst>
              <a:ext uri="{FF2B5EF4-FFF2-40B4-BE49-F238E27FC236}">
                <a16:creationId xmlns:a16="http://schemas.microsoft.com/office/drawing/2014/main" id="{3FFD45F8-4B69-4494-B8F1-3736CE899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620677"/>
              </p:ext>
            </p:extLst>
          </p:nvPr>
        </p:nvGraphicFramePr>
        <p:xfrm>
          <a:off x="2604627" y="4110782"/>
          <a:ext cx="821289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89">
                  <a:extLst>
                    <a:ext uri="{9D8B030D-6E8A-4147-A177-3AD203B41FA5}">
                      <a16:colId xmlns:a16="http://schemas.microsoft.com/office/drawing/2014/main" val="384965825"/>
                    </a:ext>
                  </a:extLst>
                </a:gridCol>
              </a:tblGrid>
              <a:tr h="208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고객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80177"/>
                  </a:ext>
                </a:extLst>
              </a:tr>
            </a:tbl>
          </a:graphicData>
        </a:graphic>
      </p:graphicFrame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201F1FA5-2492-491D-95CE-76C75ED95977}"/>
              </a:ext>
            </a:extLst>
          </p:cNvPr>
          <p:cNvCxnSpPr>
            <a:cxnSpLocks/>
            <a:stCxn id="49" idx="3"/>
            <a:endCxn id="44" idx="2"/>
          </p:cNvCxnSpPr>
          <p:nvPr/>
        </p:nvCxnSpPr>
        <p:spPr>
          <a:xfrm flipV="1">
            <a:off x="3425916" y="3776271"/>
            <a:ext cx="465648" cy="4640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6CF47778-BF8A-434C-9C0C-4CD92907EBBD}"/>
              </a:ext>
            </a:extLst>
          </p:cNvPr>
          <p:cNvCxnSpPr>
            <a:cxnSpLocks/>
            <a:stCxn id="49" idx="1"/>
            <a:endCxn id="40" idx="2"/>
          </p:cNvCxnSpPr>
          <p:nvPr/>
        </p:nvCxnSpPr>
        <p:spPr>
          <a:xfrm rot="10800000">
            <a:off x="2138961" y="3784604"/>
            <a:ext cx="465667" cy="4557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11B1684-949F-4514-8A08-884EE7BFC713}"/>
              </a:ext>
            </a:extLst>
          </p:cNvPr>
          <p:cNvCxnSpPr>
            <a:stCxn id="43" idx="2"/>
            <a:endCxn id="49" idx="0"/>
          </p:cNvCxnSpPr>
          <p:nvPr/>
        </p:nvCxnSpPr>
        <p:spPr>
          <a:xfrm flipH="1">
            <a:off x="3015271" y="3776276"/>
            <a:ext cx="4223" cy="33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4">
            <a:extLst>
              <a:ext uri="{FF2B5EF4-FFF2-40B4-BE49-F238E27FC236}">
                <a16:creationId xmlns:a16="http://schemas.microsoft.com/office/drawing/2014/main" id="{44CB1B2E-E898-48D4-BF6F-C5FFF554E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496877"/>
              </p:ext>
            </p:extLst>
          </p:nvPr>
        </p:nvGraphicFramePr>
        <p:xfrm>
          <a:off x="2613071" y="4523103"/>
          <a:ext cx="821289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89">
                  <a:extLst>
                    <a:ext uri="{9D8B030D-6E8A-4147-A177-3AD203B41FA5}">
                      <a16:colId xmlns:a16="http://schemas.microsoft.com/office/drawing/2014/main" val="384965825"/>
                    </a:ext>
                  </a:extLst>
                </a:gridCol>
              </a:tblGrid>
              <a:tr h="25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상품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80177"/>
                  </a:ext>
                </a:extLst>
              </a:tr>
            </a:tbl>
          </a:graphicData>
        </a:graphic>
      </p:graphicFrame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93B29D7B-E5A1-430C-AA66-36B01247C600}"/>
              </a:ext>
            </a:extLst>
          </p:cNvPr>
          <p:cNvCxnSpPr>
            <a:cxnSpLocks/>
            <a:stCxn id="66" idx="1"/>
            <a:endCxn id="40" idx="2"/>
          </p:cNvCxnSpPr>
          <p:nvPr/>
        </p:nvCxnSpPr>
        <p:spPr>
          <a:xfrm rot="10800000">
            <a:off x="2138961" y="3784603"/>
            <a:ext cx="474111" cy="868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A6172D4-9140-42CD-B1DD-34FE0C3C3EBB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5756991" y="2210251"/>
            <a:ext cx="4125" cy="44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C1197B1-5C87-49F5-A79E-0CCA099B1BD7}"/>
              </a:ext>
            </a:extLst>
          </p:cNvPr>
          <p:cNvSpPr/>
          <p:nvPr/>
        </p:nvSpPr>
        <p:spPr>
          <a:xfrm>
            <a:off x="4799960" y="3386805"/>
            <a:ext cx="829733" cy="38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상품목록조회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24BC41A2-1DF5-4E8C-9EC3-2602B8D34194}"/>
              </a:ext>
            </a:extLst>
          </p:cNvPr>
          <p:cNvSpPr/>
          <p:nvPr/>
        </p:nvSpPr>
        <p:spPr>
          <a:xfrm>
            <a:off x="5858595" y="3386804"/>
            <a:ext cx="829733" cy="38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상품등록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graphicFrame>
        <p:nvGraphicFramePr>
          <p:cNvPr id="76" name="표 4">
            <a:extLst>
              <a:ext uri="{FF2B5EF4-FFF2-40B4-BE49-F238E27FC236}">
                <a16:creationId xmlns:a16="http://schemas.microsoft.com/office/drawing/2014/main" id="{92951C1A-7865-4569-BEC8-58DEF3832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207613"/>
              </p:ext>
            </p:extLst>
          </p:nvPr>
        </p:nvGraphicFramePr>
        <p:xfrm>
          <a:off x="5346346" y="4133642"/>
          <a:ext cx="821289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89">
                  <a:extLst>
                    <a:ext uri="{9D8B030D-6E8A-4147-A177-3AD203B41FA5}">
                      <a16:colId xmlns:a16="http://schemas.microsoft.com/office/drawing/2014/main" val="384965825"/>
                    </a:ext>
                  </a:extLst>
                </a:gridCol>
              </a:tblGrid>
              <a:tr h="25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상품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80177"/>
                  </a:ext>
                </a:extLst>
              </a:tr>
            </a:tbl>
          </a:graphicData>
        </a:graphic>
      </p:graphicFrame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E22394B8-4626-44EE-AA58-3E4F34905585}"/>
              </a:ext>
            </a:extLst>
          </p:cNvPr>
          <p:cNvCxnSpPr>
            <a:stCxn id="75" idx="2"/>
            <a:endCxn id="76" idx="0"/>
          </p:cNvCxnSpPr>
          <p:nvPr/>
        </p:nvCxnSpPr>
        <p:spPr>
          <a:xfrm rot="5400000">
            <a:off x="5836540" y="3696720"/>
            <a:ext cx="357372" cy="516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67791B4-2E54-4693-A4C3-4D214F6A8CFF}"/>
              </a:ext>
            </a:extLst>
          </p:cNvPr>
          <p:cNvCxnSpPr>
            <a:cxnSpLocks/>
            <a:stCxn id="76" idx="1"/>
            <a:endCxn id="74" idx="2"/>
          </p:cNvCxnSpPr>
          <p:nvPr/>
        </p:nvCxnSpPr>
        <p:spPr>
          <a:xfrm rot="10800000">
            <a:off x="5214828" y="3776272"/>
            <a:ext cx="131519" cy="486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5B8102C2-E78F-463D-875C-DD5684A0CBA8}"/>
              </a:ext>
            </a:extLst>
          </p:cNvPr>
          <p:cNvCxnSpPr>
            <a:stCxn id="24" idx="4"/>
            <a:endCxn id="74" idx="0"/>
          </p:cNvCxnSpPr>
          <p:nvPr/>
        </p:nvCxnSpPr>
        <p:spPr>
          <a:xfrm rot="5400000">
            <a:off x="5318642" y="2944330"/>
            <a:ext cx="338661" cy="546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95B08613-AB0A-4504-A448-7684084AF31F}"/>
              </a:ext>
            </a:extLst>
          </p:cNvPr>
          <p:cNvCxnSpPr>
            <a:stCxn id="24" idx="4"/>
            <a:endCxn id="75" idx="0"/>
          </p:cNvCxnSpPr>
          <p:nvPr/>
        </p:nvCxnSpPr>
        <p:spPr>
          <a:xfrm rot="16200000" flipH="1">
            <a:off x="5847959" y="2961301"/>
            <a:ext cx="338660" cy="512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8D0084C6-D4BC-46D3-89B1-632F3ACDB099}"/>
              </a:ext>
            </a:extLst>
          </p:cNvPr>
          <p:cNvCxnSpPr>
            <a:stCxn id="9" idx="4"/>
            <a:endCxn id="25" idx="0"/>
          </p:cNvCxnSpPr>
          <p:nvPr/>
        </p:nvCxnSpPr>
        <p:spPr>
          <a:xfrm rot="16200000" flipH="1">
            <a:off x="7015569" y="951673"/>
            <a:ext cx="448425" cy="2965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E3086232-8242-44B9-A82C-8C9BABABC0BD}"/>
              </a:ext>
            </a:extLst>
          </p:cNvPr>
          <p:cNvSpPr/>
          <p:nvPr/>
        </p:nvSpPr>
        <p:spPr>
          <a:xfrm>
            <a:off x="7753941" y="3386804"/>
            <a:ext cx="829733" cy="38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설계이력조회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14C6012F-4807-4418-9EE9-9583DCCA4B8A}"/>
              </a:ext>
            </a:extLst>
          </p:cNvPr>
          <p:cNvSpPr/>
          <p:nvPr/>
        </p:nvSpPr>
        <p:spPr>
          <a:xfrm>
            <a:off x="8828727" y="3386804"/>
            <a:ext cx="946760" cy="38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금융계산기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0B7717BE-EC53-476A-A6F8-90B159BE8CE7}"/>
              </a:ext>
            </a:extLst>
          </p:cNvPr>
          <p:cNvCxnSpPr>
            <a:stCxn id="25" idx="4"/>
            <a:endCxn id="90" idx="0"/>
          </p:cNvCxnSpPr>
          <p:nvPr/>
        </p:nvCxnSpPr>
        <p:spPr>
          <a:xfrm rot="5400000">
            <a:off x="8276359" y="2940592"/>
            <a:ext cx="338662" cy="553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DB2525B2-ADAF-4759-A51A-A6952FA8F0FA}"/>
              </a:ext>
            </a:extLst>
          </p:cNvPr>
          <p:cNvCxnSpPr>
            <a:stCxn id="25" idx="4"/>
            <a:endCxn id="91" idx="0"/>
          </p:cNvCxnSpPr>
          <p:nvPr/>
        </p:nvCxnSpPr>
        <p:spPr>
          <a:xfrm rot="16200000" flipH="1">
            <a:off x="8843008" y="2927705"/>
            <a:ext cx="338662" cy="5795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표 4">
            <a:extLst>
              <a:ext uri="{FF2B5EF4-FFF2-40B4-BE49-F238E27FC236}">
                <a16:creationId xmlns:a16="http://schemas.microsoft.com/office/drawing/2014/main" id="{D0540BF2-4B0A-45C4-9665-91969E097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241390"/>
              </p:ext>
            </p:extLst>
          </p:nvPr>
        </p:nvGraphicFramePr>
        <p:xfrm>
          <a:off x="8320131" y="4089083"/>
          <a:ext cx="821289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89">
                  <a:extLst>
                    <a:ext uri="{9D8B030D-6E8A-4147-A177-3AD203B41FA5}">
                      <a16:colId xmlns:a16="http://schemas.microsoft.com/office/drawing/2014/main" val="384965825"/>
                    </a:ext>
                  </a:extLst>
                </a:gridCol>
              </a:tblGrid>
              <a:tr h="25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상품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80177"/>
                  </a:ext>
                </a:extLst>
              </a:tr>
            </a:tbl>
          </a:graphicData>
        </a:graphic>
      </p:graphicFrame>
      <p:graphicFrame>
        <p:nvGraphicFramePr>
          <p:cNvPr id="97" name="표 4">
            <a:extLst>
              <a:ext uri="{FF2B5EF4-FFF2-40B4-BE49-F238E27FC236}">
                <a16:creationId xmlns:a16="http://schemas.microsoft.com/office/drawing/2014/main" id="{06793CA8-00A4-4817-986E-7C85AAABA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358497"/>
              </p:ext>
            </p:extLst>
          </p:nvPr>
        </p:nvGraphicFramePr>
        <p:xfrm>
          <a:off x="8201548" y="4473988"/>
          <a:ext cx="1041460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60">
                  <a:extLst>
                    <a:ext uri="{9D8B030D-6E8A-4147-A177-3AD203B41FA5}">
                      <a16:colId xmlns:a16="http://schemas.microsoft.com/office/drawing/2014/main" val="384965825"/>
                    </a:ext>
                  </a:extLst>
                </a:gridCol>
              </a:tblGrid>
              <a:tr h="25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프로모션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80177"/>
                  </a:ext>
                </a:extLst>
              </a:tr>
            </a:tbl>
          </a:graphicData>
        </a:graphic>
      </p:graphicFrame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AADD6EC1-B97E-4E53-BEC4-029F0761EB75}"/>
              </a:ext>
            </a:extLst>
          </p:cNvPr>
          <p:cNvCxnSpPr>
            <a:cxnSpLocks/>
            <a:stCxn id="96" idx="1"/>
            <a:endCxn id="90" idx="2"/>
          </p:cNvCxnSpPr>
          <p:nvPr/>
        </p:nvCxnSpPr>
        <p:spPr>
          <a:xfrm rot="10800000">
            <a:off x="8168809" y="3776271"/>
            <a:ext cx="151323" cy="442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91095A0A-0B75-4FC6-ADDD-219615055ABA}"/>
              </a:ext>
            </a:extLst>
          </p:cNvPr>
          <p:cNvCxnSpPr>
            <a:cxnSpLocks/>
            <a:stCxn id="96" idx="3"/>
            <a:endCxn id="91" idx="2"/>
          </p:cNvCxnSpPr>
          <p:nvPr/>
        </p:nvCxnSpPr>
        <p:spPr>
          <a:xfrm flipV="1">
            <a:off x="9141420" y="3776270"/>
            <a:ext cx="160687" cy="442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BF840FC-DD0D-476A-90F9-8170E0D234D8}"/>
              </a:ext>
            </a:extLst>
          </p:cNvPr>
          <p:cNvCxnSpPr>
            <a:stCxn id="90" idx="1"/>
            <a:endCxn id="97" idx="1"/>
          </p:cNvCxnSpPr>
          <p:nvPr/>
        </p:nvCxnSpPr>
        <p:spPr>
          <a:xfrm rot="10800000" flipH="1" flipV="1">
            <a:off x="7753940" y="3581536"/>
            <a:ext cx="447607" cy="1037231"/>
          </a:xfrm>
          <a:prstGeom prst="bentConnector3">
            <a:avLst>
              <a:gd name="adj1" fmla="val -510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표 4">
            <a:extLst>
              <a:ext uri="{FF2B5EF4-FFF2-40B4-BE49-F238E27FC236}">
                <a16:creationId xmlns:a16="http://schemas.microsoft.com/office/drawing/2014/main" id="{DA875753-0D34-4685-98E5-0842F9E12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145958"/>
              </p:ext>
            </p:extLst>
          </p:nvPr>
        </p:nvGraphicFramePr>
        <p:xfrm>
          <a:off x="8320131" y="4889373"/>
          <a:ext cx="82128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89">
                  <a:extLst>
                    <a:ext uri="{9D8B030D-6E8A-4147-A177-3AD203B41FA5}">
                      <a16:colId xmlns:a16="http://schemas.microsoft.com/office/drawing/2014/main" val="384965825"/>
                    </a:ext>
                  </a:extLst>
                </a:gridCol>
              </a:tblGrid>
              <a:tr h="208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고객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80177"/>
                  </a:ext>
                </a:extLst>
              </a:tr>
            </a:tbl>
          </a:graphicData>
        </a:graphic>
      </p:graphicFrame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96DB1FE5-FED8-49BE-AA43-AFCF409D9F23}"/>
              </a:ext>
            </a:extLst>
          </p:cNvPr>
          <p:cNvCxnSpPr>
            <a:cxnSpLocks/>
            <a:stCxn id="108" idx="1"/>
            <a:endCxn id="90" idx="2"/>
          </p:cNvCxnSpPr>
          <p:nvPr/>
        </p:nvCxnSpPr>
        <p:spPr>
          <a:xfrm rot="10800000">
            <a:off x="8168809" y="3776271"/>
            <a:ext cx="151323" cy="12655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D0DAB128-9A7D-42E1-A754-04593529CFF5}"/>
              </a:ext>
            </a:extLst>
          </p:cNvPr>
          <p:cNvSpPr/>
          <p:nvPr/>
        </p:nvSpPr>
        <p:spPr>
          <a:xfrm>
            <a:off x="7753941" y="5448491"/>
            <a:ext cx="829733" cy="38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설계이력출력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1992E5B9-92C7-4276-98C5-464EAEA50430}"/>
              </a:ext>
            </a:extLst>
          </p:cNvPr>
          <p:cNvCxnSpPr>
            <a:stCxn id="90" idx="1"/>
            <a:endCxn id="112" idx="1"/>
          </p:cNvCxnSpPr>
          <p:nvPr/>
        </p:nvCxnSpPr>
        <p:spPr>
          <a:xfrm rot="10800000" flipV="1">
            <a:off x="7753941" y="3581536"/>
            <a:ext cx="12700" cy="206168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8BD4C5A0-7A1E-4A97-B9B3-C114B7FEBF96}"/>
              </a:ext>
            </a:extLst>
          </p:cNvPr>
          <p:cNvSpPr/>
          <p:nvPr/>
        </p:nvSpPr>
        <p:spPr>
          <a:xfrm>
            <a:off x="1774894" y="5253758"/>
            <a:ext cx="829733" cy="38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고객목록출력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379E1B35-3CCF-4FB8-8908-63FCDDC09737}"/>
              </a:ext>
            </a:extLst>
          </p:cNvPr>
          <p:cNvCxnSpPr>
            <a:stCxn id="40" idx="1"/>
            <a:endCxn id="115" idx="1"/>
          </p:cNvCxnSpPr>
          <p:nvPr/>
        </p:nvCxnSpPr>
        <p:spPr>
          <a:xfrm rot="10800000" flipH="1" flipV="1">
            <a:off x="1724092" y="3589869"/>
            <a:ext cx="50801" cy="1858621"/>
          </a:xfrm>
          <a:prstGeom prst="bentConnector3">
            <a:avLst>
              <a:gd name="adj1" fmla="val -4499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DA653499-2ECC-4737-BF19-9D580864BB91}"/>
              </a:ext>
            </a:extLst>
          </p:cNvPr>
          <p:cNvSpPr/>
          <p:nvPr/>
        </p:nvSpPr>
        <p:spPr>
          <a:xfrm>
            <a:off x="4799456" y="5253758"/>
            <a:ext cx="829733" cy="38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상품목록출력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FB060F09-F97D-4066-8751-8934088AC541}"/>
              </a:ext>
            </a:extLst>
          </p:cNvPr>
          <p:cNvCxnSpPr>
            <a:stCxn id="74" idx="1"/>
            <a:endCxn id="118" idx="1"/>
          </p:cNvCxnSpPr>
          <p:nvPr/>
        </p:nvCxnSpPr>
        <p:spPr>
          <a:xfrm rot="10800000" flipV="1">
            <a:off x="4799456" y="3581537"/>
            <a:ext cx="504" cy="1866953"/>
          </a:xfrm>
          <a:prstGeom prst="bentConnector3">
            <a:avLst>
              <a:gd name="adj1" fmla="val 454571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93768764-1169-4295-A7D1-BC7AB4D8DE2C}"/>
              </a:ext>
            </a:extLst>
          </p:cNvPr>
          <p:cNvSpPr/>
          <p:nvPr/>
        </p:nvSpPr>
        <p:spPr>
          <a:xfrm>
            <a:off x="3784385" y="1027267"/>
            <a:ext cx="970723" cy="38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공지사항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7A736D06-F926-42CE-9782-A4B950BE5B7F}"/>
              </a:ext>
            </a:extLst>
          </p:cNvPr>
          <p:cNvSpPr/>
          <p:nvPr/>
        </p:nvSpPr>
        <p:spPr>
          <a:xfrm>
            <a:off x="3784385" y="1474333"/>
            <a:ext cx="970723" cy="38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이달의 우수사원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81D20ED8-C952-4A77-8366-E5A61FAFA5A3}"/>
              </a:ext>
            </a:extLst>
          </p:cNvPr>
          <p:cNvSpPr/>
          <p:nvPr/>
        </p:nvSpPr>
        <p:spPr>
          <a:xfrm>
            <a:off x="3784386" y="1921399"/>
            <a:ext cx="970722" cy="38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신규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인기 프로모션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A6F754C4-33F1-4A35-A0D2-D9F43BA2D660}"/>
              </a:ext>
            </a:extLst>
          </p:cNvPr>
          <p:cNvSpPr/>
          <p:nvPr/>
        </p:nvSpPr>
        <p:spPr>
          <a:xfrm>
            <a:off x="3784385" y="584717"/>
            <a:ext cx="970723" cy="38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연령별 최다 판매 상품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77074C4B-1235-44E7-A126-9F47293F6870}"/>
              </a:ext>
            </a:extLst>
          </p:cNvPr>
          <p:cNvCxnSpPr>
            <a:stCxn id="126" idx="3"/>
            <a:endCxn id="9" idx="2"/>
          </p:cNvCxnSpPr>
          <p:nvPr/>
        </p:nvCxnSpPr>
        <p:spPr>
          <a:xfrm>
            <a:off x="4755108" y="779450"/>
            <a:ext cx="480860" cy="12360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056ED38D-3B8A-4487-A77B-F22155E4E78A}"/>
              </a:ext>
            </a:extLst>
          </p:cNvPr>
          <p:cNvCxnSpPr>
            <a:stCxn id="123" idx="3"/>
            <a:endCxn id="9" idx="2"/>
          </p:cNvCxnSpPr>
          <p:nvPr/>
        </p:nvCxnSpPr>
        <p:spPr>
          <a:xfrm>
            <a:off x="4755108" y="1222000"/>
            <a:ext cx="480860" cy="793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5FCD9B4F-0C0B-4952-8475-7D81BE617989}"/>
              </a:ext>
            </a:extLst>
          </p:cNvPr>
          <p:cNvCxnSpPr>
            <a:stCxn id="124" idx="3"/>
            <a:endCxn id="9" idx="2"/>
          </p:cNvCxnSpPr>
          <p:nvPr/>
        </p:nvCxnSpPr>
        <p:spPr>
          <a:xfrm>
            <a:off x="4755108" y="1669066"/>
            <a:ext cx="480860" cy="3464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0ED4840D-C3D6-45DE-9BA9-CCD9778BBA68}"/>
              </a:ext>
            </a:extLst>
          </p:cNvPr>
          <p:cNvCxnSpPr>
            <a:stCxn id="125" idx="3"/>
            <a:endCxn id="9" idx="2"/>
          </p:cNvCxnSpPr>
          <p:nvPr/>
        </p:nvCxnSpPr>
        <p:spPr>
          <a:xfrm flipV="1">
            <a:off x="4755108" y="2015518"/>
            <a:ext cx="480860" cy="100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DB8C8D11-7313-4F76-8C0B-B35469F3002C}"/>
              </a:ext>
            </a:extLst>
          </p:cNvPr>
          <p:cNvCxnSpPr>
            <a:stCxn id="9" idx="4"/>
            <a:endCxn id="26" idx="0"/>
          </p:cNvCxnSpPr>
          <p:nvPr/>
        </p:nvCxnSpPr>
        <p:spPr>
          <a:xfrm rot="16200000" flipH="1">
            <a:off x="8154738" y="-187496"/>
            <a:ext cx="448425" cy="5243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7" name="표 4">
            <a:extLst>
              <a:ext uri="{FF2B5EF4-FFF2-40B4-BE49-F238E27FC236}">
                <a16:creationId xmlns:a16="http://schemas.microsoft.com/office/drawing/2014/main" id="{798A2ACC-7F6B-4D62-AEEE-27F1E7A9C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470444"/>
              </p:ext>
            </p:extLst>
          </p:nvPr>
        </p:nvGraphicFramePr>
        <p:xfrm>
          <a:off x="10530995" y="3490640"/>
          <a:ext cx="94676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760">
                  <a:extLst>
                    <a:ext uri="{9D8B030D-6E8A-4147-A177-3AD203B41FA5}">
                      <a16:colId xmlns:a16="http://schemas.microsoft.com/office/drawing/2014/main" val="384965825"/>
                    </a:ext>
                  </a:extLst>
                </a:gridCol>
              </a:tblGrid>
              <a:tr h="25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공지사항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80177"/>
                  </a:ext>
                </a:extLst>
              </a:tr>
            </a:tbl>
          </a:graphicData>
        </a:graphic>
      </p:graphicFrame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89A48B29-385C-4573-A17F-601A3EBEFE9D}"/>
              </a:ext>
            </a:extLst>
          </p:cNvPr>
          <p:cNvCxnSpPr>
            <a:stCxn id="26" idx="4"/>
            <a:endCxn id="137" idx="0"/>
          </p:cNvCxnSpPr>
          <p:nvPr/>
        </p:nvCxnSpPr>
        <p:spPr>
          <a:xfrm>
            <a:off x="11000909" y="3048142"/>
            <a:ext cx="3466" cy="44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0" name="표 4">
            <a:extLst>
              <a:ext uri="{FF2B5EF4-FFF2-40B4-BE49-F238E27FC236}">
                <a16:creationId xmlns:a16="http://schemas.microsoft.com/office/drawing/2014/main" id="{76C51D26-4178-40DB-B4EA-930A39F78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108337"/>
              </p:ext>
            </p:extLst>
          </p:nvPr>
        </p:nvGraphicFramePr>
        <p:xfrm>
          <a:off x="2064974" y="1086068"/>
          <a:ext cx="94676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760">
                  <a:extLst>
                    <a:ext uri="{9D8B030D-6E8A-4147-A177-3AD203B41FA5}">
                      <a16:colId xmlns:a16="http://schemas.microsoft.com/office/drawing/2014/main" val="384965825"/>
                    </a:ext>
                  </a:extLst>
                </a:gridCol>
              </a:tblGrid>
              <a:tr h="25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공지사항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80177"/>
                  </a:ext>
                </a:extLst>
              </a:tr>
            </a:tbl>
          </a:graphicData>
        </a:graphic>
      </p:graphicFrame>
      <p:graphicFrame>
        <p:nvGraphicFramePr>
          <p:cNvPr id="141" name="표 4">
            <a:extLst>
              <a:ext uri="{FF2B5EF4-FFF2-40B4-BE49-F238E27FC236}">
                <a16:creationId xmlns:a16="http://schemas.microsoft.com/office/drawing/2014/main" id="{C535DB67-EDDA-464B-B76E-57B88FE2C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24537"/>
              </p:ext>
            </p:extLst>
          </p:nvPr>
        </p:nvGraphicFramePr>
        <p:xfrm>
          <a:off x="2045580" y="1426584"/>
          <a:ext cx="821289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89">
                  <a:extLst>
                    <a:ext uri="{9D8B030D-6E8A-4147-A177-3AD203B41FA5}">
                      <a16:colId xmlns:a16="http://schemas.microsoft.com/office/drawing/2014/main" val="384965825"/>
                    </a:ext>
                  </a:extLst>
                </a:gridCol>
              </a:tblGrid>
              <a:tr h="208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고객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80177"/>
                  </a:ext>
                </a:extLst>
              </a:tr>
            </a:tbl>
          </a:graphicData>
        </a:graphic>
      </p:graphicFrame>
      <p:graphicFrame>
        <p:nvGraphicFramePr>
          <p:cNvPr id="142" name="표 4">
            <a:extLst>
              <a:ext uri="{FF2B5EF4-FFF2-40B4-BE49-F238E27FC236}">
                <a16:creationId xmlns:a16="http://schemas.microsoft.com/office/drawing/2014/main" id="{3E697FDB-1C64-4392-9FA4-9AE4A1997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468818"/>
              </p:ext>
            </p:extLst>
          </p:nvPr>
        </p:nvGraphicFramePr>
        <p:xfrm>
          <a:off x="1914515" y="637993"/>
          <a:ext cx="1041460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60">
                  <a:extLst>
                    <a:ext uri="{9D8B030D-6E8A-4147-A177-3AD203B41FA5}">
                      <a16:colId xmlns:a16="http://schemas.microsoft.com/office/drawing/2014/main" val="384965825"/>
                    </a:ext>
                  </a:extLst>
                </a:gridCol>
              </a:tblGrid>
              <a:tr h="185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프로모션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80177"/>
                  </a:ext>
                </a:extLst>
              </a:tr>
            </a:tbl>
          </a:graphicData>
        </a:graphic>
      </p:graphicFrame>
      <p:graphicFrame>
        <p:nvGraphicFramePr>
          <p:cNvPr id="143" name="표 4">
            <a:extLst>
              <a:ext uri="{FF2B5EF4-FFF2-40B4-BE49-F238E27FC236}">
                <a16:creationId xmlns:a16="http://schemas.microsoft.com/office/drawing/2014/main" id="{B035E3DF-DB7F-4182-8AB8-4543A7E15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3216"/>
              </p:ext>
            </p:extLst>
          </p:nvPr>
        </p:nvGraphicFramePr>
        <p:xfrm>
          <a:off x="2045579" y="1788147"/>
          <a:ext cx="821289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89">
                  <a:extLst>
                    <a:ext uri="{9D8B030D-6E8A-4147-A177-3AD203B41FA5}">
                      <a16:colId xmlns:a16="http://schemas.microsoft.com/office/drawing/2014/main" val="384965825"/>
                    </a:ext>
                  </a:extLst>
                </a:gridCol>
              </a:tblGrid>
              <a:tr h="25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상품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80177"/>
                  </a:ext>
                </a:extLst>
              </a:tr>
            </a:tbl>
          </a:graphicData>
        </a:graphic>
      </p:graphicFrame>
      <p:graphicFrame>
        <p:nvGraphicFramePr>
          <p:cNvPr id="144" name="표 4">
            <a:extLst>
              <a:ext uri="{FF2B5EF4-FFF2-40B4-BE49-F238E27FC236}">
                <a16:creationId xmlns:a16="http://schemas.microsoft.com/office/drawing/2014/main" id="{46E7BF28-6F21-40F8-9293-2EB5F24B9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617614"/>
              </p:ext>
            </p:extLst>
          </p:nvPr>
        </p:nvGraphicFramePr>
        <p:xfrm>
          <a:off x="2134686" y="2143454"/>
          <a:ext cx="821289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89">
                  <a:extLst>
                    <a:ext uri="{9D8B030D-6E8A-4147-A177-3AD203B41FA5}">
                      <a16:colId xmlns:a16="http://schemas.microsoft.com/office/drawing/2014/main" val="384965825"/>
                    </a:ext>
                  </a:extLst>
                </a:gridCol>
              </a:tblGrid>
              <a:tr h="2540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80177"/>
                  </a:ext>
                </a:extLst>
              </a:tr>
            </a:tbl>
          </a:graphicData>
        </a:graphic>
      </p:graphicFrame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5F672BFA-13B6-4088-9945-CB9BAF52EC6F}"/>
              </a:ext>
            </a:extLst>
          </p:cNvPr>
          <p:cNvCxnSpPr>
            <a:endCxn id="124" idx="1"/>
          </p:cNvCxnSpPr>
          <p:nvPr/>
        </p:nvCxnSpPr>
        <p:spPr>
          <a:xfrm flipV="1">
            <a:off x="2955975" y="1669066"/>
            <a:ext cx="828410" cy="603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B92D1876-6200-46FF-AD2A-AFF4242FD8FC}"/>
              </a:ext>
            </a:extLst>
          </p:cNvPr>
          <p:cNvCxnSpPr>
            <a:cxnSpLocks/>
            <a:stCxn id="143" idx="3"/>
            <a:endCxn id="125" idx="1"/>
          </p:cNvCxnSpPr>
          <p:nvPr/>
        </p:nvCxnSpPr>
        <p:spPr>
          <a:xfrm>
            <a:off x="2866868" y="1917687"/>
            <a:ext cx="917518" cy="198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3673C8D0-151E-4536-8E8F-8FFD56EE74DB}"/>
              </a:ext>
            </a:extLst>
          </p:cNvPr>
          <p:cNvCxnSpPr>
            <a:cxnSpLocks/>
            <a:stCxn id="141" idx="3"/>
            <a:endCxn id="125" idx="1"/>
          </p:cNvCxnSpPr>
          <p:nvPr/>
        </p:nvCxnSpPr>
        <p:spPr>
          <a:xfrm>
            <a:off x="2866869" y="1556124"/>
            <a:ext cx="917517" cy="560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85DCA0DF-A47A-4203-AE5B-1EBC4541D4C3}"/>
              </a:ext>
            </a:extLst>
          </p:cNvPr>
          <p:cNvCxnSpPr>
            <a:cxnSpLocks/>
            <a:stCxn id="140" idx="3"/>
            <a:endCxn id="123" idx="1"/>
          </p:cNvCxnSpPr>
          <p:nvPr/>
        </p:nvCxnSpPr>
        <p:spPr>
          <a:xfrm>
            <a:off x="3011734" y="1215608"/>
            <a:ext cx="772651" cy="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25DA651D-D427-4D43-B1E7-598B2B66FFE9}"/>
              </a:ext>
            </a:extLst>
          </p:cNvPr>
          <p:cNvCxnSpPr>
            <a:cxnSpLocks/>
          </p:cNvCxnSpPr>
          <p:nvPr/>
        </p:nvCxnSpPr>
        <p:spPr>
          <a:xfrm flipV="1">
            <a:off x="2945435" y="771611"/>
            <a:ext cx="828410" cy="33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EC405F4F-F78C-407B-A47A-1F5F1489A696}"/>
              </a:ext>
            </a:extLst>
          </p:cNvPr>
          <p:cNvCxnSpPr>
            <a:endCxn id="126" idx="1"/>
          </p:cNvCxnSpPr>
          <p:nvPr/>
        </p:nvCxnSpPr>
        <p:spPr>
          <a:xfrm flipV="1">
            <a:off x="2830340" y="779450"/>
            <a:ext cx="954045" cy="7683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9EE287C2-3ACE-4006-BD24-50E283E0175C}"/>
              </a:ext>
            </a:extLst>
          </p:cNvPr>
          <p:cNvCxnSpPr>
            <a:cxnSpLocks/>
            <a:stCxn id="143" idx="3"/>
            <a:endCxn id="126" idx="1"/>
          </p:cNvCxnSpPr>
          <p:nvPr/>
        </p:nvCxnSpPr>
        <p:spPr>
          <a:xfrm flipV="1">
            <a:off x="2866868" y="779450"/>
            <a:ext cx="917517" cy="11382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5DFF7D5B-5A45-4D9D-97F2-BC68F5A027B7}"/>
              </a:ext>
            </a:extLst>
          </p:cNvPr>
          <p:cNvSpPr txBox="1"/>
          <p:nvPr/>
        </p:nvSpPr>
        <p:spPr>
          <a:xfrm>
            <a:off x="8971656" y="923017"/>
            <a:ext cx="7069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관리자 정보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02A3978-9C13-47CE-A347-ED42C467A195}"/>
              </a:ext>
            </a:extLst>
          </p:cNvPr>
          <p:cNvSpPr txBox="1"/>
          <p:nvPr/>
        </p:nvSpPr>
        <p:spPr>
          <a:xfrm>
            <a:off x="7381923" y="1474333"/>
            <a:ext cx="7069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관리자 정보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102F68E-9FCB-4192-A14F-7E02B7685C2C}"/>
              </a:ext>
            </a:extLst>
          </p:cNvPr>
          <p:cNvSpPr txBox="1"/>
          <p:nvPr/>
        </p:nvSpPr>
        <p:spPr>
          <a:xfrm>
            <a:off x="1496681" y="4185663"/>
            <a:ext cx="5682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상품정보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037FF52-8A3B-470E-A3FA-0D7BE2F7E754}"/>
              </a:ext>
            </a:extLst>
          </p:cNvPr>
          <p:cNvSpPr txBox="1"/>
          <p:nvPr/>
        </p:nvSpPr>
        <p:spPr>
          <a:xfrm>
            <a:off x="1497604" y="4412325"/>
            <a:ext cx="6413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고객정보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FC58BF3-581B-4887-954B-477E3561FCAC}"/>
              </a:ext>
            </a:extLst>
          </p:cNvPr>
          <p:cNvSpPr txBox="1"/>
          <p:nvPr/>
        </p:nvSpPr>
        <p:spPr>
          <a:xfrm>
            <a:off x="4515308" y="4412325"/>
            <a:ext cx="5682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상품정보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E044307-7917-4F9E-8533-F4578ED17D63}"/>
              </a:ext>
            </a:extLst>
          </p:cNvPr>
          <p:cNvSpPr txBox="1"/>
          <p:nvPr/>
        </p:nvSpPr>
        <p:spPr>
          <a:xfrm>
            <a:off x="7520581" y="4737134"/>
            <a:ext cx="568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프로모션정보</a:t>
            </a:r>
          </a:p>
        </p:txBody>
      </p:sp>
    </p:spTree>
    <p:extLst>
      <p:ext uri="{BB962C8B-B14F-4D97-AF65-F5344CB8AC3E}">
        <p14:creationId xmlns:p14="http://schemas.microsoft.com/office/powerpoint/2010/main" val="319314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76</Words>
  <Application>Microsoft Office PowerPoint</Application>
  <PresentationFormat>와이드스크린</PresentationFormat>
  <Paragraphs>51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3</cp:revision>
  <dcterms:created xsi:type="dcterms:W3CDTF">2024-07-23T06:32:23Z</dcterms:created>
  <dcterms:modified xsi:type="dcterms:W3CDTF">2024-07-23T07:59:32Z</dcterms:modified>
</cp:coreProperties>
</file>