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2" r:id="rId6"/>
    <p:sldId id="273" r:id="rId7"/>
    <p:sldId id="274" r:id="rId8"/>
    <p:sldId id="275" r:id="rId9"/>
    <p:sldId id="276" r:id="rId10"/>
    <p:sldId id="268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3DB"/>
    <a:srgbClr val="D5D7D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8" autoAdjust="0"/>
    <p:restoredTop sz="93905" autoAdjust="0"/>
  </p:normalViewPr>
  <p:slideViewPr>
    <p:cSldViewPr>
      <p:cViewPr varScale="1">
        <p:scale>
          <a:sx n="82" d="100"/>
          <a:sy n="82" d="100"/>
        </p:scale>
        <p:origin x="52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5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7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3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5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41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9.png"/><Relationship Id="rId5" Type="http://schemas.openxmlformats.org/officeDocument/2006/relationships/image" Target="../media/image17.png"/><Relationship Id="rId15" Type="http://schemas.openxmlformats.org/officeDocument/2006/relationships/image" Target="../media/image43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437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9138406"/>
              <a:chOff x="-306465" y="573654"/>
              <a:chExt cx="18898644" cy="913840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-306465" y="573654"/>
                <a:ext cx="18898644" cy="85469"/>
                <a:chOff x="-306465" y="573654"/>
                <a:chExt cx="18898644" cy="85469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-306465" y="573654"/>
                  <a:ext cx="18898644" cy="85469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-164273" y="9626591"/>
                <a:ext cx="18614260" cy="85469"/>
                <a:chOff x="-164273" y="9626591"/>
                <a:chExt cx="18614260" cy="85469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-164273" y="9626591"/>
                  <a:ext cx="18614260" cy="85469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-4116635" y="5103703"/>
                <a:ext cx="9049548" cy="85469"/>
                <a:chOff x="-4116635" y="5103703"/>
                <a:chExt cx="9049548" cy="85469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-16200000">
                  <a:off x="-4116635" y="5103703"/>
                  <a:ext cx="9049548" cy="85469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3355996" y="5106898"/>
                <a:ext cx="9043160" cy="85469"/>
                <a:chOff x="13355996" y="5106898"/>
                <a:chExt cx="9043160" cy="85469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-16200000">
                  <a:off x="13355996" y="5106898"/>
                  <a:ext cx="9043160" cy="8546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>
              <a:off x="392429" y="614502"/>
              <a:ext cx="17490419" cy="9056710"/>
              <a:chOff x="392429" y="614502"/>
              <a:chExt cx="17490419" cy="9056710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17597351" y="680414"/>
                <a:ext cx="203278" cy="71455"/>
                <a:chOff x="17597351" y="680414"/>
                <a:chExt cx="203278" cy="71455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16200000">
                  <a:off x="17597351" y="680414"/>
                  <a:ext cx="203278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-3935514" y="5113200"/>
                <a:ext cx="9049548" cy="66476"/>
                <a:chOff x="-3935514" y="5113200"/>
                <a:chExt cx="9049548" cy="66476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-16200000">
                  <a:off x="-3935514" y="5113200"/>
                  <a:ext cx="9049548" cy="66476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397800" y="787836"/>
                <a:ext cx="17485048" cy="66476"/>
                <a:chOff x="397800" y="787836"/>
                <a:chExt cx="17485048" cy="66476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97800" y="787836"/>
                  <a:ext cx="17485048" cy="66476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2798925"/>
                <a:ext cx="187272" cy="6713158"/>
                <a:chOff x="392429" y="2798925"/>
                <a:chExt cx="187272" cy="6713158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9440628"/>
                  <a:ext cx="187272" cy="71455"/>
                  <a:chOff x="392429" y="9440628"/>
                  <a:chExt cx="187272" cy="71455"/>
                </a:xfrm>
              </p:grpSpPr>
              <p:pic>
                <p:nvPicPr>
                  <p:cNvPr id="29" name="Object 2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9440628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223857"/>
                  <a:ext cx="187272" cy="260897"/>
                  <a:chOff x="392429" y="7223857"/>
                  <a:chExt cx="187272" cy="260897"/>
                </a:xfrm>
              </p:grpSpPr>
              <p:grpSp>
                <p:nvGrpSpPr>
                  <p:cNvPr id="1014" name="그룹 1014"/>
                  <p:cNvGrpSpPr/>
                  <p:nvPr/>
                </p:nvGrpSpPr>
                <p:grpSpPr>
                  <a:xfrm>
                    <a:off x="392429" y="7223857"/>
                    <a:ext cx="187272" cy="71455"/>
                    <a:chOff x="392429" y="7223857"/>
                    <a:chExt cx="187272" cy="71455"/>
                  </a:xfrm>
                </p:grpSpPr>
                <p:pic>
                  <p:nvPicPr>
                    <p:cNvPr id="33" name="Object 32"/>
                    <p:cNvPicPr>
                      <a:picLocks noChangeAspect="1"/>
                    </p:cNvPicPr>
                    <p:nvPr/>
                  </p:nvPicPr>
                  <p:blipFill>
                    <a:blip r:embed="rId9" cstate="print"/>
                    <a:stretch>
                      <a:fillRect/>
                    </a:stretch>
                  </p:blipFill>
                  <p:spPr>
                    <a:xfrm>
                      <a:off x="392429" y="7223857"/>
                      <a:ext cx="187272" cy="7145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15" name="그룹 1015"/>
                  <p:cNvGrpSpPr/>
                  <p:nvPr/>
                </p:nvGrpSpPr>
                <p:grpSpPr>
                  <a:xfrm>
                    <a:off x="392429" y="7413299"/>
                    <a:ext cx="187272" cy="71455"/>
                    <a:chOff x="392429" y="7413299"/>
                    <a:chExt cx="187272" cy="71455"/>
                  </a:xfrm>
                </p:grpSpPr>
                <p:pic>
                  <p:nvPicPr>
                    <p:cNvPr id="36" name="Object 35"/>
                    <p:cNvPicPr>
                      <a:picLocks noChangeAspect="1"/>
                    </p:cNvPicPr>
                    <p:nvPr/>
                  </p:nvPicPr>
                  <p:blipFill>
                    <a:blip r:embed="rId9" cstate="print"/>
                    <a:stretch>
                      <a:fillRect/>
                    </a:stretch>
                  </p:blipFill>
                  <p:spPr>
                    <a:xfrm>
                      <a:off x="392429" y="7413299"/>
                      <a:ext cx="187272" cy="71455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011433"/>
                  <a:ext cx="187272" cy="260897"/>
                  <a:chOff x="392429" y="5011433"/>
                  <a:chExt cx="187272" cy="260897"/>
                </a:xfrm>
              </p:grpSpPr>
              <p:grpSp>
                <p:nvGrpSpPr>
                  <p:cNvPr id="1017" name="그룹 1017"/>
                  <p:cNvGrpSpPr/>
                  <p:nvPr/>
                </p:nvGrpSpPr>
                <p:grpSpPr>
                  <a:xfrm>
                    <a:off x="392429" y="5011433"/>
                    <a:ext cx="187272" cy="71455"/>
                    <a:chOff x="392429" y="5011433"/>
                    <a:chExt cx="187272" cy="71455"/>
                  </a:xfrm>
                </p:grpSpPr>
                <p:pic>
                  <p:nvPicPr>
                    <p:cNvPr id="41" name="Object 40"/>
                    <p:cNvPicPr>
                      <a:picLocks noChangeAspect="1"/>
                    </p:cNvPicPr>
                    <p:nvPr/>
                  </p:nvPicPr>
                  <p:blipFill>
                    <a:blip r:embed="rId9" cstate="print"/>
                    <a:stretch>
                      <a:fillRect/>
                    </a:stretch>
                  </p:blipFill>
                  <p:spPr>
                    <a:xfrm>
                      <a:off x="392429" y="5011433"/>
                      <a:ext cx="187272" cy="7145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18" name="그룹 1018"/>
                  <p:cNvGrpSpPr/>
                  <p:nvPr/>
                </p:nvGrpSpPr>
                <p:grpSpPr>
                  <a:xfrm>
                    <a:off x="392429" y="5200875"/>
                    <a:ext cx="187272" cy="71455"/>
                    <a:chOff x="392429" y="5200875"/>
                    <a:chExt cx="187272" cy="71455"/>
                  </a:xfrm>
                </p:grpSpPr>
                <p:pic>
                  <p:nvPicPr>
                    <p:cNvPr id="44" name="Object 43"/>
                    <p:cNvPicPr>
                      <a:picLocks noChangeAspect="1"/>
                    </p:cNvPicPr>
                    <p:nvPr/>
                  </p:nvPicPr>
                  <p:blipFill>
                    <a:blip r:embed="rId9" cstate="print"/>
                    <a:stretch>
                      <a:fillRect/>
                    </a:stretch>
                  </p:blipFill>
                  <p:spPr>
                    <a:xfrm>
                      <a:off x="392429" y="5200875"/>
                      <a:ext cx="187272" cy="71455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798925"/>
                  <a:ext cx="187272" cy="260897"/>
                  <a:chOff x="392429" y="2798925"/>
                  <a:chExt cx="187272" cy="260897"/>
                </a:xfrm>
              </p:grpSpPr>
              <p:grpSp>
                <p:nvGrpSpPr>
                  <p:cNvPr id="1020" name="그룹 1020"/>
                  <p:cNvGrpSpPr/>
                  <p:nvPr/>
                </p:nvGrpSpPr>
                <p:grpSpPr>
                  <a:xfrm>
                    <a:off x="392429" y="2798925"/>
                    <a:ext cx="187272" cy="71455"/>
                    <a:chOff x="392429" y="2798925"/>
                    <a:chExt cx="187272" cy="71455"/>
                  </a:xfrm>
                </p:grpSpPr>
                <p:pic>
                  <p:nvPicPr>
                    <p:cNvPr id="49" name="Object 48"/>
                    <p:cNvPicPr>
                      <a:picLocks noChangeAspect="1"/>
                    </p:cNvPicPr>
                    <p:nvPr/>
                  </p:nvPicPr>
                  <p:blipFill>
                    <a:blip r:embed="rId9" cstate="print"/>
                    <a:stretch>
                      <a:fillRect/>
                    </a:stretch>
                  </p:blipFill>
                  <p:spPr>
                    <a:xfrm>
                      <a:off x="392429" y="2798925"/>
                      <a:ext cx="187272" cy="7145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21" name="그룹 1021"/>
                  <p:cNvGrpSpPr/>
                  <p:nvPr/>
                </p:nvGrpSpPr>
                <p:grpSpPr>
                  <a:xfrm>
                    <a:off x="392429" y="2988367"/>
                    <a:ext cx="187272" cy="71455"/>
                    <a:chOff x="392429" y="2988367"/>
                    <a:chExt cx="187272" cy="71455"/>
                  </a:xfrm>
                </p:grpSpPr>
                <p:pic>
                  <p:nvPicPr>
                    <p:cNvPr id="52" name="Object 51"/>
                    <p:cNvPicPr>
                      <a:picLocks noChangeAspect="1"/>
                    </p:cNvPicPr>
                    <p:nvPr/>
                  </p:nvPicPr>
                  <p:blipFill>
                    <a:blip r:embed="rId9" cstate="print"/>
                    <a:stretch>
                      <a:fillRect/>
                    </a:stretch>
                  </p:blipFill>
                  <p:spPr>
                    <a:xfrm>
                      <a:off x="392429" y="2988367"/>
                      <a:ext cx="187272" cy="71455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022" name="그룹 1022"/>
              <p:cNvGrpSpPr/>
              <p:nvPr/>
            </p:nvGrpSpPr>
            <p:grpSpPr>
              <a:xfrm>
                <a:off x="1927607" y="625646"/>
                <a:ext cx="260897" cy="187272"/>
                <a:chOff x="1927607" y="625646"/>
                <a:chExt cx="260897" cy="187272"/>
              </a:xfrm>
            </p:grpSpPr>
            <p:grpSp>
              <p:nvGrpSpPr>
                <p:cNvPr id="1023" name="그룹 1023"/>
                <p:cNvGrpSpPr/>
                <p:nvPr/>
              </p:nvGrpSpPr>
              <p:grpSpPr>
                <a:xfrm>
                  <a:off x="1869698" y="683554"/>
                  <a:ext cx="187272" cy="71455"/>
                  <a:chOff x="1869698" y="683554"/>
                  <a:chExt cx="187272" cy="71455"/>
                </a:xfrm>
              </p:grpSpPr>
              <p:pic>
                <p:nvPicPr>
                  <p:cNvPr id="58" name="Object 5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1869698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24" name="그룹 1024"/>
                <p:cNvGrpSpPr/>
                <p:nvPr/>
              </p:nvGrpSpPr>
              <p:grpSpPr>
                <a:xfrm>
                  <a:off x="2059140" y="683554"/>
                  <a:ext cx="187272" cy="71455"/>
                  <a:chOff x="2059140" y="683554"/>
                  <a:chExt cx="187272" cy="71455"/>
                </a:xfrm>
              </p:grpSpPr>
              <p:pic>
                <p:nvPicPr>
                  <p:cNvPr id="61" name="Object 6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2059140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25" name="그룹 1025"/>
              <p:cNvGrpSpPr/>
              <p:nvPr/>
            </p:nvGrpSpPr>
            <p:grpSpPr>
              <a:xfrm>
                <a:off x="3500863" y="625646"/>
                <a:ext cx="260897" cy="187272"/>
                <a:chOff x="3500863" y="625646"/>
                <a:chExt cx="260897" cy="187272"/>
              </a:xfrm>
            </p:grpSpPr>
            <p:grpSp>
              <p:nvGrpSpPr>
                <p:cNvPr id="1026" name="그룹 1026"/>
                <p:cNvGrpSpPr/>
                <p:nvPr/>
              </p:nvGrpSpPr>
              <p:grpSpPr>
                <a:xfrm>
                  <a:off x="3442955" y="683554"/>
                  <a:ext cx="187272" cy="71455"/>
                  <a:chOff x="3442955" y="683554"/>
                  <a:chExt cx="187272" cy="71455"/>
                </a:xfrm>
              </p:grpSpPr>
              <p:pic>
                <p:nvPicPr>
                  <p:cNvPr id="66" name="Object 6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3442955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27" name="그룹 1027"/>
                <p:cNvGrpSpPr/>
                <p:nvPr/>
              </p:nvGrpSpPr>
              <p:grpSpPr>
                <a:xfrm>
                  <a:off x="3632397" y="683554"/>
                  <a:ext cx="187272" cy="71455"/>
                  <a:chOff x="3632397" y="683554"/>
                  <a:chExt cx="187272" cy="71455"/>
                </a:xfrm>
              </p:grpSpPr>
              <p:pic>
                <p:nvPicPr>
                  <p:cNvPr id="69" name="Object 6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3632397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28" name="그룹 1028"/>
              <p:cNvGrpSpPr/>
              <p:nvPr/>
            </p:nvGrpSpPr>
            <p:grpSpPr>
              <a:xfrm>
                <a:off x="5074119" y="625646"/>
                <a:ext cx="260897" cy="187272"/>
                <a:chOff x="5074119" y="625646"/>
                <a:chExt cx="260897" cy="187272"/>
              </a:xfrm>
            </p:grpSpPr>
            <p:grpSp>
              <p:nvGrpSpPr>
                <p:cNvPr id="1029" name="그룹 1029"/>
                <p:cNvGrpSpPr/>
                <p:nvPr/>
              </p:nvGrpSpPr>
              <p:grpSpPr>
                <a:xfrm>
                  <a:off x="5016211" y="683554"/>
                  <a:ext cx="187272" cy="71455"/>
                  <a:chOff x="5016211" y="683554"/>
                  <a:chExt cx="187272" cy="71455"/>
                </a:xfrm>
              </p:grpSpPr>
              <p:pic>
                <p:nvPicPr>
                  <p:cNvPr id="74" name="Object 73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5016211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30" name="그룹 1030"/>
                <p:cNvGrpSpPr/>
                <p:nvPr/>
              </p:nvGrpSpPr>
              <p:grpSpPr>
                <a:xfrm>
                  <a:off x="5205653" y="683554"/>
                  <a:ext cx="187272" cy="71455"/>
                  <a:chOff x="5205653" y="683554"/>
                  <a:chExt cx="187272" cy="71455"/>
                </a:xfrm>
              </p:grpSpPr>
              <p:pic>
                <p:nvPicPr>
                  <p:cNvPr id="77" name="Object 76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5205653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31" name="그룹 1031"/>
              <p:cNvGrpSpPr/>
              <p:nvPr/>
            </p:nvGrpSpPr>
            <p:grpSpPr>
              <a:xfrm>
                <a:off x="6647375" y="625646"/>
                <a:ext cx="260897" cy="187272"/>
                <a:chOff x="6647375" y="625646"/>
                <a:chExt cx="260897" cy="187272"/>
              </a:xfrm>
            </p:grpSpPr>
            <p:grpSp>
              <p:nvGrpSpPr>
                <p:cNvPr id="1032" name="그룹 1032"/>
                <p:cNvGrpSpPr/>
                <p:nvPr/>
              </p:nvGrpSpPr>
              <p:grpSpPr>
                <a:xfrm>
                  <a:off x="6589467" y="683554"/>
                  <a:ext cx="187272" cy="71455"/>
                  <a:chOff x="6589467" y="683554"/>
                  <a:chExt cx="187272" cy="71455"/>
                </a:xfrm>
              </p:grpSpPr>
              <p:pic>
                <p:nvPicPr>
                  <p:cNvPr id="82" name="Object 81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6589467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33" name="그룹 1033"/>
                <p:cNvGrpSpPr/>
                <p:nvPr/>
              </p:nvGrpSpPr>
              <p:grpSpPr>
                <a:xfrm>
                  <a:off x="6778909" y="683554"/>
                  <a:ext cx="187272" cy="71455"/>
                  <a:chOff x="6778909" y="683554"/>
                  <a:chExt cx="187272" cy="71455"/>
                </a:xfrm>
              </p:grpSpPr>
              <p:pic>
                <p:nvPicPr>
                  <p:cNvPr id="85" name="Object 84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6778909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34" name="그룹 1034"/>
              <p:cNvGrpSpPr/>
              <p:nvPr/>
            </p:nvGrpSpPr>
            <p:grpSpPr>
              <a:xfrm>
                <a:off x="8220631" y="625646"/>
                <a:ext cx="260897" cy="187272"/>
                <a:chOff x="8220631" y="625646"/>
                <a:chExt cx="260897" cy="187272"/>
              </a:xfrm>
            </p:grpSpPr>
            <p:grpSp>
              <p:nvGrpSpPr>
                <p:cNvPr id="1035" name="그룹 1035"/>
                <p:cNvGrpSpPr/>
                <p:nvPr/>
              </p:nvGrpSpPr>
              <p:grpSpPr>
                <a:xfrm>
                  <a:off x="8162723" y="683554"/>
                  <a:ext cx="187272" cy="71455"/>
                  <a:chOff x="8162723" y="683554"/>
                  <a:chExt cx="187272" cy="71455"/>
                </a:xfrm>
              </p:grpSpPr>
              <p:pic>
                <p:nvPicPr>
                  <p:cNvPr id="90" name="Object 8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8162723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36" name="그룹 1036"/>
                <p:cNvGrpSpPr/>
                <p:nvPr/>
              </p:nvGrpSpPr>
              <p:grpSpPr>
                <a:xfrm>
                  <a:off x="8352165" y="683554"/>
                  <a:ext cx="187272" cy="71455"/>
                  <a:chOff x="8352165" y="683554"/>
                  <a:chExt cx="187272" cy="71455"/>
                </a:xfrm>
              </p:grpSpPr>
              <p:pic>
                <p:nvPicPr>
                  <p:cNvPr id="93" name="Object 9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8352165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37" name="그룹 1037"/>
              <p:cNvGrpSpPr/>
              <p:nvPr/>
            </p:nvGrpSpPr>
            <p:grpSpPr>
              <a:xfrm>
                <a:off x="9793888" y="625646"/>
                <a:ext cx="260897" cy="187272"/>
                <a:chOff x="9793888" y="625646"/>
                <a:chExt cx="260897" cy="187272"/>
              </a:xfrm>
            </p:grpSpPr>
            <p:grpSp>
              <p:nvGrpSpPr>
                <p:cNvPr id="1038" name="그룹 1038"/>
                <p:cNvGrpSpPr/>
                <p:nvPr/>
              </p:nvGrpSpPr>
              <p:grpSpPr>
                <a:xfrm>
                  <a:off x="9735980" y="683554"/>
                  <a:ext cx="187272" cy="71455"/>
                  <a:chOff x="9735980" y="683554"/>
                  <a:chExt cx="187272" cy="71455"/>
                </a:xfrm>
              </p:grpSpPr>
              <p:pic>
                <p:nvPicPr>
                  <p:cNvPr id="98" name="Object 9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9735980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39" name="그룹 1039"/>
                <p:cNvGrpSpPr/>
                <p:nvPr/>
              </p:nvGrpSpPr>
              <p:grpSpPr>
                <a:xfrm>
                  <a:off x="9925421" y="683554"/>
                  <a:ext cx="187272" cy="71455"/>
                  <a:chOff x="9925421" y="683554"/>
                  <a:chExt cx="187272" cy="71455"/>
                </a:xfrm>
              </p:grpSpPr>
              <p:pic>
                <p:nvPicPr>
                  <p:cNvPr id="101" name="Object 10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9925421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40" name="그룹 1040"/>
              <p:cNvGrpSpPr/>
              <p:nvPr/>
            </p:nvGrpSpPr>
            <p:grpSpPr>
              <a:xfrm>
                <a:off x="11367144" y="625646"/>
                <a:ext cx="260897" cy="187272"/>
                <a:chOff x="11367144" y="625646"/>
                <a:chExt cx="260897" cy="187272"/>
              </a:xfrm>
            </p:grpSpPr>
            <p:grpSp>
              <p:nvGrpSpPr>
                <p:cNvPr id="1041" name="그룹 1041"/>
                <p:cNvGrpSpPr/>
                <p:nvPr/>
              </p:nvGrpSpPr>
              <p:grpSpPr>
                <a:xfrm>
                  <a:off x="11309236" y="683554"/>
                  <a:ext cx="187272" cy="71455"/>
                  <a:chOff x="11309236" y="683554"/>
                  <a:chExt cx="187272" cy="71455"/>
                </a:xfrm>
              </p:grpSpPr>
              <p:pic>
                <p:nvPicPr>
                  <p:cNvPr id="106" name="Object 10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11309236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42" name="그룹 1042"/>
                <p:cNvGrpSpPr/>
                <p:nvPr/>
              </p:nvGrpSpPr>
              <p:grpSpPr>
                <a:xfrm>
                  <a:off x="11498678" y="683554"/>
                  <a:ext cx="187272" cy="71455"/>
                  <a:chOff x="11498678" y="683554"/>
                  <a:chExt cx="187272" cy="71455"/>
                </a:xfrm>
              </p:grpSpPr>
              <p:pic>
                <p:nvPicPr>
                  <p:cNvPr id="109" name="Object 10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11498678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43" name="그룹 1043"/>
              <p:cNvGrpSpPr/>
              <p:nvPr/>
            </p:nvGrpSpPr>
            <p:grpSpPr>
              <a:xfrm>
                <a:off x="12940400" y="625646"/>
                <a:ext cx="260897" cy="187272"/>
                <a:chOff x="12940400" y="625646"/>
                <a:chExt cx="260897" cy="187272"/>
              </a:xfrm>
            </p:grpSpPr>
            <p:grpSp>
              <p:nvGrpSpPr>
                <p:cNvPr id="1044" name="그룹 1044"/>
                <p:cNvGrpSpPr/>
                <p:nvPr/>
              </p:nvGrpSpPr>
              <p:grpSpPr>
                <a:xfrm>
                  <a:off x="12882492" y="683554"/>
                  <a:ext cx="187272" cy="71455"/>
                  <a:chOff x="12882492" y="683554"/>
                  <a:chExt cx="187272" cy="71455"/>
                </a:xfrm>
              </p:grpSpPr>
              <p:pic>
                <p:nvPicPr>
                  <p:cNvPr id="114" name="Object 113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12882492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45" name="그룹 1045"/>
                <p:cNvGrpSpPr/>
                <p:nvPr/>
              </p:nvGrpSpPr>
              <p:grpSpPr>
                <a:xfrm>
                  <a:off x="13071934" y="683554"/>
                  <a:ext cx="187272" cy="71455"/>
                  <a:chOff x="13071934" y="683554"/>
                  <a:chExt cx="187272" cy="71455"/>
                </a:xfrm>
              </p:grpSpPr>
              <p:pic>
                <p:nvPicPr>
                  <p:cNvPr id="117" name="Object 116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13071934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46" name="그룹 1046"/>
              <p:cNvGrpSpPr/>
              <p:nvPr/>
            </p:nvGrpSpPr>
            <p:grpSpPr>
              <a:xfrm>
                <a:off x="14513656" y="625646"/>
                <a:ext cx="260897" cy="187272"/>
                <a:chOff x="14513656" y="625646"/>
                <a:chExt cx="260897" cy="187272"/>
              </a:xfrm>
            </p:grpSpPr>
            <p:grpSp>
              <p:nvGrpSpPr>
                <p:cNvPr id="1047" name="그룹 1047"/>
                <p:cNvGrpSpPr/>
                <p:nvPr/>
              </p:nvGrpSpPr>
              <p:grpSpPr>
                <a:xfrm>
                  <a:off x="14455748" y="683554"/>
                  <a:ext cx="187272" cy="71455"/>
                  <a:chOff x="14455748" y="683554"/>
                  <a:chExt cx="187272" cy="71455"/>
                </a:xfrm>
              </p:grpSpPr>
              <p:pic>
                <p:nvPicPr>
                  <p:cNvPr id="122" name="Object 121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14455748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48" name="그룹 1048"/>
                <p:cNvGrpSpPr/>
                <p:nvPr/>
              </p:nvGrpSpPr>
              <p:grpSpPr>
                <a:xfrm>
                  <a:off x="14645190" y="683554"/>
                  <a:ext cx="187272" cy="71455"/>
                  <a:chOff x="14645190" y="683554"/>
                  <a:chExt cx="187272" cy="71455"/>
                </a:xfrm>
              </p:grpSpPr>
              <p:pic>
                <p:nvPicPr>
                  <p:cNvPr id="125" name="Object 124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14645190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49" name="그룹 1049"/>
              <p:cNvGrpSpPr/>
              <p:nvPr/>
            </p:nvGrpSpPr>
            <p:grpSpPr>
              <a:xfrm>
                <a:off x="16086913" y="625646"/>
                <a:ext cx="260897" cy="187272"/>
                <a:chOff x="16086913" y="625646"/>
                <a:chExt cx="260897" cy="187272"/>
              </a:xfrm>
            </p:grpSpPr>
            <p:grpSp>
              <p:nvGrpSpPr>
                <p:cNvPr id="1050" name="그룹 1050"/>
                <p:cNvGrpSpPr/>
                <p:nvPr/>
              </p:nvGrpSpPr>
              <p:grpSpPr>
                <a:xfrm>
                  <a:off x="16029004" y="683554"/>
                  <a:ext cx="187272" cy="71455"/>
                  <a:chOff x="16029004" y="683554"/>
                  <a:chExt cx="187272" cy="71455"/>
                </a:xfrm>
              </p:grpSpPr>
              <p:pic>
                <p:nvPicPr>
                  <p:cNvPr id="130" name="Object 1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16029004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51" name="그룹 1051"/>
                <p:cNvGrpSpPr/>
                <p:nvPr/>
              </p:nvGrpSpPr>
              <p:grpSpPr>
                <a:xfrm>
                  <a:off x="16218446" y="683554"/>
                  <a:ext cx="187272" cy="71455"/>
                  <a:chOff x="16218446" y="683554"/>
                  <a:chExt cx="187272" cy="71455"/>
                </a:xfrm>
              </p:grpSpPr>
              <p:pic>
                <p:nvPicPr>
                  <p:cNvPr id="133" name="Object 1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16218446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52" name="그룹 1052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8" name="Object 13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pic>
        <p:nvPicPr>
          <p:cNvPr id="141" name="Object 14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94784" y="1097252"/>
            <a:ext cx="6267911" cy="1334663"/>
          </a:xfrm>
          <a:prstGeom prst="rect">
            <a:avLst/>
          </a:prstGeom>
        </p:spPr>
      </p:pic>
      <p:pic>
        <p:nvPicPr>
          <p:cNvPr id="142" name="Object 14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567414" y="3244346"/>
            <a:ext cx="12131373" cy="4738525"/>
          </a:xfrm>
          <a:prstGeom prst="rect">
            <a:avLst/>
          </a:prstGeom>
        </p:spPr>
      </p:pic>
      <p:pic>
        <p:nvPicPr>
          <p:cNvPr id="143" name="Object 14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108025" y="2432052"/>
            <a:ext cx="3486409" cy="2963885"/>
          </a:xfrm>
          <a:prstGeom prst="rect">
            <a:avLst/>
          </a:prstGeom>
        </p:spPr>
      </p:pic>
      <p:pic>
        <p:nvPicPr>
          <p:cNvPr id="144" name="Object 14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340552" y="6084143"/>
            <a:ext cx="7237183" cy="8469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2437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9138406"/>
              <a:chOff x="-306465" y="573654"/>
              <a:chExt cx="18898644" cy="913840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-306465" y="573654"/>
                <a:ext cx="18898644" cy="85469"/>
                <a:chOff x="-306465" y="573654"/>
                <a:chExt cx="18898644" cy="85469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-306465" y="573654"/>
                  <a:ext cx="18898644" cy="85469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-164273" y="9626591"/>
                <a:ext cx="18614260" cy="85469"/>
                <a:chOff x="-164273" y="9626591"/>
                <a:chExt cx="18614260" cy="85469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-164273" y="9626591"/>
                  <a:ext cx="18614260" cy="85469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-4116635" y="5103703"/>
                <a:ext cx="9049548" cy="85469"/>
                <a:chOff x="-4116635" y="5103703"/>
                <a:chExt cx="9049548" cy="85469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-16200000">
                  <a:off x="-4116635" y="5103703"/>
                  <a:ext cx="9049548" cy="85469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3355996" y="5106898"/>
                <a:ext cx="9043160" cy="85469"/>
                <a:chOff x="13355996" y="5106898"/>
                <a:chExt cx="9043160" cy="85469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-16200000">
                  <a:off x="13355996" y="5106898"/>
                  <a:ext cx="9043160" cy="8546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>
              <a:off x="392429" y="614502"/>
              <a:ext cx="17490419" cy="9056710"/>
              <a:chOff x="392429" y="614502"/>
              <a:chExt cx="17490419" cy="9056710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17597351" y="680414"/>
                <a:ext cx="203278" cy="71455"/>
                <a:chOff x="17597351" y="680414"/>
                <a:chExt cx="203278" cy="71455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16200000">
                  <a:off x="17597351" y="680414"/>
                  <a:ext cx="203278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-3935514" y="5113200"/>
                <a:ext cx="9049548" cy="66476"/>
                <a:chOff x="-3935514" y="5113200"/>
                <a:chExt cx="9049548" cy="66476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-16200000">
                  <a:off x="-3935514" y="5113200"/>
                  <a:ext cx="9049548" cy="66476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397800" y="787836"/>
                <a:ext cx="17485048" cy="66476"/>
                <a:chOff x="397800" y="787836"/>
                <a:chExt cx="17485048" cy="66476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97800" y="787836"/>
                  <a:ext cx="17485048" cy="66476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2798925"/>
                <a:ext cx="187272" cy="6713158"/>
                <a:chOff x="392429" y="2798925"/>
                <a:chExt cx="187272" cy="6713158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9440628"/>
                  <a:ext cx="187272" cy="71455"/>
                  <a:chOff x="392429" y="9440628"/>
                  <a:chExt cx="187272" cy="71455"/>
                </a:xfrm>
              </p:grpSpPr>
              <p:pic>
                <p:nvPicPr>
                  <p:cNvPr id="29" name="Object 2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9440628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223857"/>
                  <a:ext cx="187272" cy="260897"/>
                  <a:chOff x="392429" y="7223857"/>
                  <a:chExt cx="187272" cy="260897"/>
                </a:xfrm>
              </p:grpSpPr>
              <p:grpSp>
                <p:nvGrpSpPr>
                  <p:cNvPr id="1014" name="그룹 1014"/>
                  <p:cNvGrpSpPr/>
                  <p:nvPr/>
                </p:nvGrpSpPr>
                <p:grpSpPr>
                  <a:xfrm>
                    <a:off x="392429" y="7223857"/>
                    <a:ext cx="187272" cy="71455"/>
                    <a:chOff x="392429" y="7223857"/>
                    <a:chExt cx="187272" cy="71455"/>
                  </a:xfrm>
                </p:grpSpPr>
                <p:pic>
                  <p:nvPicPr>
                    <p:cNvPr id="33" name="Object 32"/>
                    <p:cNvPicPr>
                      <a:picLocks noChangeAspect="1"/>
                    </p:cNvPicPr>
                    <p:nvPr/>
                  </p:nvPicPr>
                  <p:blipFill>
                    <a:blip r:embed="rId9" cstate="print"/>
                    <a:stretch>
                      <a:fillRect/>
                    </a:stretch>
                  </p:blipFill>
                  <p:spPr>
                    <a:xfrm>
                      <a:off x="392429" y="7223857"/>
                      <a:ext cx="187272" cy="7145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15" name="그룹 1015"/>
                  <p:cNvGrpSpPr/>
                  <p:nvPr/>
                </p:nvGrpSpPr>
                <p:grpSpPr>
                  <a:xfrm>
                    <a:off x="392429" y="7413299"/>
                    <a:ext cx="187272" cy="71455"/>
                    <a:chOff x="392429" y="7413299"/>
                    <a:chExt cx="187272" cy="71455"/>
                  </a:xfrm>
                </p:grpSpPr>
                <p:pic>
                  <p:nvPicPr>
                    <p:cNvPr id="36" name="Object 35"/>
                    <p:cNvPicPr>
                      <a:picLocks noChangeAspect="1"/>
                    </p:cNvPicPr>
                    <p:nvPr/>
                  </p:nvPicPr>
                  <p:blipFill>
                    <a:blip r:embed="rId9" cstate="print"/>
                    <a:stretch>
                      <a:fillRect/>
                    </a:stretch>
                  </p:blipFill>
                  <p:spPr>
                    <a:xfrm>
                      <a:off x="392429" y="7413299"/>
                      <a:ext cx="187272" cy="71455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011433"/>
                  <a:ext cx="187272" cy="260897"/>
                  <a:chOff x="392429" y="5011433"/>
                  <a:chExt cx="187272" cy="260897"/>
                </a:xfrm>
              </p:grpSpPr>
              <p:grpSp>
                <p:nvGrpSpPr>
                  <p:cNvPr id="1017" name="그룹 1017"/>
                  <p:cNvGrpSpPr/>
                  <p:nvPr/>
                </p:nvGrpSpPr>
                <p:grpSpPr>
                  <a:xfrm>
                    <a:off x="392429" y="5011433"/>
                    <a:ext cx="187272" cy="71455"/>
                    <a:chOff x="392429" y="5011433"/>
                    <a:chExt cx="187272" cy="71455"/>
                  </a:xfrm>
                </p:grpSpPr>
                <p:pic>
                  <p:nvPicPr>
                    <p:cNvPr id="41" name="Object 40"/>
                    <p:cNvPicPr>
                      <a:picLocks noChangeAspect="1"/>
                    </p:cNvPicPr>
                    <p:nvPr/>
                  </p:nvPicPr>
                  <p:blipFill>
                    <a:blip r:embed="rId9" cstate="print"/>
                    <a:stretch>
                      <a:fillRect/>
                    </a:stretch>
                  </p:blipFill>
                  <p:spPr>
                    <a:xfrm>
                      <a:off x="392429" y="5011433"/>
                      <a:ext cx="187272" cy="7145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18" name="그룹 1018"/>
                  <p:cNvGrpSpPr/>
                  <p:nvPr/>
                </p:nvGrpSpPr>
                <p:grpSpPr>
                  <a:xfrm>
                    <a:off x="392429" y="5200875"/>
                    <a:ext cx="187272" cy="71455"/>
                    <a:chOff x="392429" y="5200875"/>
                    <a:chExt cx="187272" cy="71455"/>
                  </a:xfrm>
                </p:grpSpPr>
                <p:pic>
                  <p:nvPicPr>
                    <p:cNvPr id="44" name="Object 43"/>
                    <p:cNvPicPr>
                      <a:picLocks noChangeAspect="1"/>
                    </p:cNvPicPr>
                    <p:nvPr/>
                  </p:nvPicPr>
                  <p:blipFill>
                    <a:blip r:embed="rId9" cstate="print"/>
                    <a:stretch>
                      <a:fillRect/>
                    </a:stretch>
                  </p:blipFill>
                  <p:spPr>
                    <a:xfrm>
                      <a:off x="392429" y="5200875"/>
                      <a:ext cx="187272" cy="71455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798925"/>
                  <a:ext cx="187272" cy="260897"/>
                  <a:chOff x="392429" y="2798925"/>
                  <a:chExt cx="187272" cy="260897"/>
                </a:xfrm>
              </p:grpSpPr>
              <p:grpSp>
                <p:nvGrpSpPr>
                  <p:cNvPr id="1020" name="그룹 1020"/>
                  <p:cNvGrpSpPr/>
                  <p:nvPr/>
                </p:nvGrpSpPr>
                <p:grpSpPr>
                  <a:xfrm>
                    <a:off x="392429" y="2798925"/>
                    <a:ext cx="187272" cy="71455"/>
                    <a:chOff x="392429" y="2798925"/>
                    <a:chExt cx="187272" cy="71455"/>
                  </a:xfrm>
                </p:grpSpPr>
                <p:pic>
                  <p:nvPicPr>
                    <p:cNvPr id="49" name="Object 48"/>
                    <p:cNvPicPr>
                      <a:picLocks noChangeAspect="1"/>
                    </p:cNvPicPr>
                    <p:nvPr/>
                  </p:nvPicPr>
                  <p:blipFill>
                    <a:blip r:embed="rId9" cstate="print"/>
                    <a:stretch>
                      <a:fillRect/>
                    </a:stretch>
                  </p:blipFill>
                  <p:spPr>
                    <a:xfrm>
                      <a:off x="392429" y="2798925"/>
                      <a:ext cx="187272" cy="7145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21" name="그룹 1021"/>
                  <p:cNvGrpSpPr/>
                  <p:nvPr/>
                </p:nvGrpSpPr>
                <p:grpSpPr>
                  <a:xfrm>
                    <a:off x="392429" y="2988367"/>
                    <a:ext cx="187272" cy="71455"/>
                    <a:chOff x="392429" y="2988367"/>
                    <a:chExt cx="187272" cy="71455"/>
                  </a:xfrm>
                </p:grpSpPr>
                <p:pic>
                  <p:nvPicPr>
                    <p:cNvPr id="52" name="Object 51"/>
                    <p:cNvPicPr>
                      <a:picLocks noChangeAspect="1"/>
                    </p:cNvPicPr>
                    <p:nvPr/>
                  </p:nvPicPr>
                  <p:blipFill>
                    <a:blip r:embed="rId9" cstate="print"/>
                    <a:stretch>
                      <a:fillRect/>
                    </a:stretch>
                  </p:blipFill>
                  <p:spPr>
                    <a:xfrm>
                      <a:off x="392429" y="2988367"/>
                      <a:ext cx="187272" cy="71455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022" name="그룹 1022"/>
              <p:cNvGrpSpPr/>
              <p:nvPr/>
            </p:nvGrpSpPr>
            <p:grpSpPr>
              <a:xfrm>
                <a:off x="1927607" y="625646"/>
                <a:ext cx="260897" cy="187272"/>
                <a:chOff x="1927607" y="625646"/>
                <a:chExt cx="260897" cy="187272"/>
              </a:xfrm>
            </p:grpSpPr>
            <p:grpSp>
              <p:nvGrpSpPr>
                <p:cNvPr id="1023" name="그룹 1023"/>
                <p:cNvGrpSpPr/>
                <p:nvPr/>
              </p:nvGrpSpPr>
              <p:grpSpPr>
                <a:xfrm>
                  <a:off x="1869698" y="683554"/>
                  <a:ext cx="187272" cy="71455"/>
                  <a:chOff x="1869698" y="683554"/>
                  <a:chExt cx="187272" cy="71455"/>
                </a:xfrm>
              </p:grpSpPr>
              <p:pic>
                <p:nvPicPr>
                  <p:cNvPr id="58" name="Object 5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1869698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24" name="그룹 1024"/>
                <p:cNvGrpSpPr/>
                <p:nvPr/>
              </p:nvGrpSpPr>
              <p:grpSpPr>
                <a:xfrm>
                  <a:off x="2059140" y="683554"/>
                  <a:ext cx="187272" cy="71455"/>
                  <a:chOff x="2059140" y="683554"/>
                  <a:chExt cx="187272" cy="71455"/>
                </a:xfrm>
              </p:grpSpPr>
              <p:pic>
                <p:nvPicPr>
                  <p:cNvPr id="61" name="Object 6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2059140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25" name="그룹 1025"/>
              <p:cNvGrpSpPr/>
              <p:nvPr/>
            </p:nvGrpSpPr>
            <p:grpSpPr>
              <a:xfrm>
                <a:off x="3500863" y="625646"/>
                <a:ext cx="260897" cy="187272"/>
                <a:chOff x="3500863" y="625646"/>
                <a:chExt cx="260897" cy="187272"/>
              </a:xfrm>
            </p:grpSpPr>
            <p:grpSp>
              <p:nvGrpSpPr>
                <p:cNvPr id="1026" name="그룹 1026"/>
                <p:cNvGrpSpPr/>
                <p:nvPr/>
              </p:nvGrpSpPr>
              <p:grpSpPr>
                <a:xfrm>
                  <a:off x="3442955" y="683554"/>
                  <a:ext cx="187272" cy="71455"/>
                  <a:chOff x="3442955" y="683554"/>
                  <a:chExt cx="187272" cy="71455"/>
                </a:xfrm>
              </p:grpSpPr>
              <p:pic>
                <p:nvPicPr>
                  <p:cNvPr id="66" name="Object 6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3442955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27" name="그룹 1027"/>
                <p:cNvGrpSpPr/>
                <p:nvPr/>
              </p:nvGrpSpPr>
              <p:grpSpPr>
                <a:xfrm>
                  <a:off x="3632397" y="683554"/>
                  <a:ext cx="187272" cy="71455"/>
                  <a:chOff x="3632397" y="683554"/>
                  <a:chExt cx="187272" cy="71455"/>
                </a:xfrm>
              </p:grpSpPr>
              <p:pic>
                <p:nvPicPr>
                  <p:cNvPr id="69" name="Object 6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3632397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28" name="그룹 1028"/>
              <p:cNvGrpSpPr/>
              <p:nvPr/>
            </p:nvGrpSpPr>
            <p:grpSpPr>
              <a:xfrm>
                <a:off x="5074119" y="625646"/>
                <a:ext cx="260897" cy="187272"/>
                <a:chOff x="5074119" y="625646"/>
                <a:chExt cx="260897" cy="187272"/>
              </a:xfrm>
            </p:grpSpPr>
            <p:grpSp>
              <p:nvGrpSpPr>
                <p:cNvPr id="1029" name="그룹 1029"/>
                <p:cNvGrpSpPr/>
                <p:nvPr/>
              </p:nvGrpSpPr>
              <p:grpSpPr>
                <a:xfrm>
                  <a:off x="5016211" y="683554"/>
                  <a:ext cx="187272" cy="71455"/>
                  <a:chOff x="5016211" y="683554"/>
                  <a:chExt cx="187272" cy="71455"/>
                </a:xfrm>
              </p:grpSpPr>
              <p:pic>
                <p:nvPicPr>
                  <p:cNvPr id="74" name="Object 73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5016211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30" name="그룹 1030"/>
                <p:cNvGrpSpPr/>
                <p:nvPr/>
              </p:nvGrpSpPr>
              <p:grpSpPr>
                <a:xfrm>
                  <a:off x="5205653" y="683554"/>
                  <a:ext cx="187272" cy="71455"/>
                  <a:chOff x="5205653" y="683554"/>
                  <a:chExt cx="187272" cy="71455"/>
                </a:xfrm>
              </p:grpSpPr>
              <p:pic>
                <p:nvPicPr>
                  <p:cNvPr id="77" name="Object 76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5205653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31" name="그룹 1031"/>
              <p:cNvGrpSpPr/>
              <p:nvPr/>
            </p:nvGrpSpPr>
            <p:grpSpPr>
              <a:xfrm>
                <a:off x="6647375" y="625646"/>
                <a:ext cx="260897" cy="187272"/>
                <a:chOff x="6647375" y="625646"/>
                <a:chExt cx="260897" cy="187272"/>
              </a:xfrm>
            </p:grpSpPr>
            <p:grpSp>
              <p:nvGrpSpPr>
                <p:cNvPr id="1032" name="그룹 1032"/>
                <p:cNvGrpSpPr/>
                <p:nvPr/>
              </p:nvGrpSpPr>
              <p:grpSpPr>
                <a:xfrm>
                  <a:off x="6589467" y="683554"/>
                  <a:ext cx="187272" cy="71455"/>
                  <a:chOff x="6589467" y="683554"/>
                  <a:chExt cx="187272" cy="71455"/>
                </a:xfrm>
              </p:grpSpPr>
              <p:pic>
                <p:nvPicPr>
                  <p:cNvPr id="82" name="Object 81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6589467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33" name="그룹 1033"/>
                <p:cNvGrpSpPr/>
                <p:nvPr/>
              </p:nvGrpSpPr>
              <p:grpSpPr>
                <a:xfrm>
                  <a:off x="6778909" y="683554"/>
                  <a:ext cx="187272" cy="71455"/>
                  <a:chOff x="6778909" y="683554"/>
                  <a:chExt cx="187272" cy="71455"/>
                </a:xfrm>
              </p:grpSpPr>
              <p:pic>
                <p:nvPicPr>
                  <p:cNvPr id="85" name="Object 84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6778909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34" name="그룹 1034"/>
              <p:cNvGrpSpPr/>
              <p:nvPr/>
            </p:nvGrpSpPr>
            <p:grpSpPr>
              <a:xfrm>
                <a:off x="8220631" y="625646"/>
                <a:ext cx="260897" cy="187272"/>
                <a:chOff x="8220631" y="625646"/>
                <a:chExt cx="260897" cy="187272"/>
              </a:xfrm>
            </p:grpSpPr>
            <p:grpSp>
              <p:nvGrpSpPr>
                <p:cNvPr id="1035" name="그룹 1035"/>
                <p:cNvGrpSpPr/>
                <p:nvPr/>
              </p:nvGrpSpPr>
              <p:grpSpPr>
                <a:xfrm>
                  <a:off x="8162723" y="683554"/>
                  <a:ext cx="187272" cy="71455"/>
                  <a:chOff x="8162723" y="683554"/>
                  <a:chExt cx="187272" cy="71455"/>
                </a:xfrm>
              </p:grpSpPr>
              <p:pic>
                <p:nvPicPr>
                  <p:cNvPr id="90" name="Object 8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8162723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36" name="그룹 1036"/>
                <p:cNvGrpSpPr/>
                <p:nvPr/>
              </p:nvGrpSpPr>
              <p:grpSpPr>
                <a:xfrm>
                  <a:off x="8352165" y="683554"/>
                  <a:ext cx="187272" cy="71455"/>
                  <a:chOff x="8352165" y="683554"/>
                  <a:chExt cx="187272" cy="71455"/>
                </a:xfrm>
              </p:grpSpPr>
              <p:pic>
                <p:nvPicPr>
                  <p:cNvPr id="93" name="Object 9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8352165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37" name="그룹 1037"/>
              <p:cNvGrpSpPr/>
              <p:nvPr/>
            </p:nvGrpSpPr>
            <p:grpSpPr>
              <a:xfrm>
                <a:off x="9793888" y="625646"/>
                <a:ext cx="260897" cy="187272"/>
                <a:chOff x="9793888" y="625646"/>
                <a:chExt cx="260897" cy="187272"/>
              </a:xfrm>
            </p:grpSpPr>
            <p:grpSp>
              <p:nvGrpSpPr>
                <p:cNvPr id="1038" name="그룹 1038"/>
                <p:cNvGrpSpPr/>
                <p:nvPr/>
              </p:nvGrpSpPr>
              <p:grpSpPr>
                <a:xfrm>
                  <a:off x="9735980" y="683554"/>
                  <a:ext cx="187272" cy="71455"/>
                  <a:chOff x="9735980" y="683554"/>
                  <a:chExt cx="187272" cy="71455"/>
                </a:xfrm>
              </p:grpSpPr>
              <p:pic>
                <p:nvPicPr>
                  <p:cNvPr id="98" name="Object 9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9735980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39" name="그룹 1039"/>
                <p:cNvGrpSpPr/>
                <p:nvPr/>
              </p:nvGrpSpPr>
              <p:grpSpPr>
                <a:xfrm>
                  <a:off x="9925421" y="683554"/>
                  <a:ext cx="187272" cy="71455"/>
                  <a:chOff x="9925421" y="683554"/>
                  <a:chExt cx="187272" cy="71455"/>
                </a:xfrm>
              </p:grpSpPr>
              <p:pic>
                <p:nvPicPr>
                  <p:cNvPr id="101" name="Object 10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9925421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40" name="그룹 1040"/>
              <p:cNvGrpSpPr/>
              <p:nvPr/>
            </p:nvGrpSpPr>
            <p:grpSpPr>
              <a:xfrm>
                <a:off x="11367144" y="625646"/>
                <a:ext cx="260897" cy="187272"/>
                <a:chOff x="11367144" y="625646"/>
                <a:chExt cx="260897" cy="187272"/>
              </a:xfrm>
            </p:grpSpPr>
            <p:grpSp>
              <p:nvGrpSpPr>
                <p:cNvPr id="1041" name="그룹 1041"/>
                <p:cNvGrpSpPr/>
                <p:nvPr/>
              </p:nvGrpSpPr>
              <p:grpSpPr>
                <a:xfrm>
                  <a:off x="11309236" y="683554"/>
                  <a:ext cx="187272" cy="71455"/>
                  <a:chOff x="11309236" y="683554"/>
                  <a:chExt cx="187272" cy="71455"/>
                </a:xfrm>
              </p:grpSpPr>
              <p:pic>
                <p:nvPicPr>
                  <p:cNvPr id="106" name="Object 10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11309236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42" name="그룹 1042"/>
                <p:cNvGrpSpPr/>
                <p:nvPr/>
              </p:nvGrpSpPr>
              <p:grpSpPr>
                <a:xfrm>
                  <a:off x="11498678" y="683554"/>
                  <a:ext cx="187272" cy="71455"/>
                  <a:chOff x="11498678" y="683554"/>
                  <a:chExt cx="187272" cy="71455"/>
                </a:xfrm>
              </p:grpSpPr>
              <p:pic>
                <p:nvPicPr>
                  <p:cNvPr id="109" name="Object 10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11498678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43" name="그룹 1043"/>
              <p:cNvGrpSpPr/>
              <p:nvPr/>
            </p:nvGrpSpPr>
            <p:grpSpPr>
              <a:xfrm>
                <a:off x="12940400" y="625646"/>
                <a:ext cx="260897" cy="187272"/>
                <a:chOff x="12940400" y="625646"/>
                <a:chExt cx="260897" cy="187272"/>
              </a:xfrm>
            </p:grpSpPr>
            <p:grpSp>
              <p:nvGrpSpPr>
                <p:cNvPr id="1044" name="그룹 1044"/>
                <p:cNvGrpSpPr/>
                <p:nvPr/>
              </p:nvGrpSpPr>
              <p:grpSpPr>
                <a:xfrm>
                  <a:off x="12882492" y="683554"/>
                  <a:ext cx="187272" cy="71455"/>
                  <a:chOff x="12882492" y="683554"/>
                  <a:chExt cx="187272" cy="71455"/>
                </a:xfrm>
              </p:grpSpPr>
              <p:pic>
                <p:nvPicPr>
                  <p:cNvPr id="114" name="Object 113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12882492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45" name="그룹 1045"/>
                <p:cNvGrpSpPr/>
                <p:nvPr/>
              </p:nvGrpSpPr>
              <p:grpSpPr>
                <a:xfrm>
                  <a:off x="13071934" y="683554"/>
                  <a:ext cx="187272" cy="71455"/>
                  <a:chOff x="13071934" y="683554"/>
                  <a:chExt cx="187272" cy="71455"/>
                </a:xfrm>
              </p:grpSpPr>
              <p:pic>
                <p:nvPicPr>
                  <p:cNvPr id="117" name="Object 116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13071934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46" name="그룹 1046"/>
              <p:cNvGrpSpPr/>
              <p:nvPr/>
            </p:nvGrpSpPr>
            <p:grpSpPr>
              <a:xfrm>
                <a:off x="14513656" y="625646"/>
                <a:ext cx="260897" cy="187272"/>
                <a:chOff x="14513656" y="625646"/>
                <a:chExt cx="260897" cy="187272"/>
              </a:xfrm>
            </p:grpSpPr>
            <p:grpSp>
              <p:nvGrpSpPr>
                <p:cNvPr id="1047" name="그룹 1047"/>
                <p:cNvGrpSpPr/>
                <p:nvPr/>
              </p:nvGrpSpPr>
              <p:grpSpPr>
                <a:xfrm>
                  <a:off x="14455748" y="683554"/>
                  <a:ext cx="187272" cy="71455"/>
                  <a:chOff x="14455748" y="683554"/>
                  <a:chExt cx="187272" cy="71455"/>
                </a:xfrm>
              </p:grpSpPr>
              <p:pic>
                <p:nvPicPr>
                  <p:cNvPr id="122" name="Object 121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14455748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48" name="그룹 1048"/>
                <p:cNvGrpSpPr/>
                <p:nvPr/>
              </p:nvGrpSpPr>
              <p:grpSpPr>
                <a:xfrm>
                  <a:off x="14645190" y="683554"/>
                  <a:ext cx="187272" cy="71455"/>
                  <a:chOff x="14645190" y="683554"/>
                  <a:chExt cx="187272" cy="71455"/>
                </a:xfrm>
              </p:grpSpPr>
              <p:pic>
                <p:nvPicPr>
                  <p:cNvPr id="125" name="Object 124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14645190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49" name="그룹 1049"/>
              <p:cNvGrpSpPr/>
              <p:nvPr/>
            </p:nvGrpSpPr>
            <p:grpSpPr>
              <a:xfrm>
                <a:off x="16086913" y="625646"/>
                <a:ext cx="260897" cy="187272"/>
                <a:chOff x="16086913" y="625646"/>
                <a:chExt cx="260897" cy="187272"/>
              </a:xfrm>
            </p:grpSpPr>
            <p:grpSp>
              <p:nvGrpSpPr>
                <p:cNvPr id="1050" name="그룹 1050"/>
                <p:cNvGrpSpPr/>
                <p:nvPr/>
              </p:nvGrpSpPr>
              <p:grpSpPr>
                <a:xfrm>
                  <a:off x="16029004" y="683554"/>
                  <a:ext cx="187272" cy="71455"/>
                  <a:chOff x="16029004" y="683554"/>
                  <a:chExt cx="187272" cy="71455"/>
                </a:xfrm>
              </p:grpSpPr>
              <p:pic>
                <p:nvPicPr>
                  <p:cNvPr id="130" name="Object 1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16029004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51" name="그룹 1051"/>
                <p:cNvGrpSpPr/>
                <p:nvPr/>
              </p:nvGrpSpPr>
              <p:grpSpPr>
                <a:xfrm>
                  <a:off x="16218446" y="683554"/>
                  <a:ext cx="187272" cy="71455"/>
                  <a:chOff x="16218446" y="683554"/>
                  <a:chExt cx="187272" cy="71455"/>
                </a:xfrm>
              </p:grpSpPr>
              <p:pic>
                <p:nvPicPr>
                  <p:cNvPr id="133" name="Object 1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 rot="-5400000">
                    <a:off x="16218446" y="683554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52" name="그룹 1052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8" name="Object 13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pic>
        <p:nvPicPr>
          <p:cNvPr id="141" name="Object 14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26271" y="3888482"/>
            <a:ext cx="7003113" cy="27556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10076190" y="7475384"/>
            <a:ext cx="7590476" cy="1989057"/>
            <a:chOff x="10076190" y="7475384"/>
            <a:chExt cx="7590476" cy="1989057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76190" y="7475384"/>
              <a:ext cx="7590476" cy="1989057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10076190" y="5263467"/>
            <a:ext cx="7590476" cy="1989057"/>
            <a:chOff x="10076190" y="5263467"/>
            <a:chExt cx="7590476" cy="1989057"/>
          </a:xfrm>
        </p:grpSpPr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76190" y="5263467"/>
              <a:ext cx="7590476" cy="1989057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10076190" y="3051550"/>
            <a:ext cx="7590476" cy="1989057"/>
            <a:chOff x="10076190" y="3051550"/>
            <a:chExt cx="7590476" cy="1989057"/>
          </a:xfrm>
        </p:grpSpPr>
        <p:pic>
          <p:nvPicPr>
            <p:cNvPr id="144" name="Object 14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76190" y="3051550"/>
              <a:ext cx="7590476" cy="1989057"/>
            </a:xfrm>
            <a:prstGeom prst="rect">
              <a:avLst/>
            </a:prstGeom>
          </p:spPr>
        </p:pic>
      </p:grpSp>
      <p:grpSp>
        <p:nvGrpSpPr>
          <p:cNvPr id="1054" name="그룹 1054"/>
          <p:cNvGrpSpPr/>
          <p:nvPr/>
        </p:nvGrpSpPr>
        <p:grpSpPr>
          <a:xfrm>
            <a:off x="10076190" y="839633"/>
            <a:ext cx="7590476" cy="1989057"/>
            <a:chOff x="10076190" y="839633"/>
            <a:chExt cx="7590476" cy="1989057"/>
          </a:xfrm>
        </p:grpSpPr>
        <p:pic>
          <p:nvPicPr>
            <p:cNvPr id="147" name="Object 14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76190" y="839633"/>
              <a:ext cx="7590476" cy="1989057"/>
            </a:xfrm>
            <a:prstGeom prst="rect">
              <a:avLst/>
            </a:prstGeom>
          </p:spPr>
        </p:pic>
      </p:grpSp>
      <p:pic>
        <p:nvPicPr>
          <p:cNvPr id="149" name="Object 14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059660" y="801539"/>
            <a:ext cx="387968" cy="410368"/>
          </a:xfrm>
          <a:prstGeom prst="rect">
            <a:avLst/>
          </a:prstGeom>
        </p:spPr>
      </p:pic>
      <p:pic>
        <p:nvPicPr>
          <p:cNvPr id="150" name="Object 14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022858" y="1181800"/>
            <a:ext cx="1548233" cy="602309"/>
          </a:xfrm>
          <a:prstGeom prst="rect">
            <a:avLst/>
          </a:prstGeom>
        </p:spPr>
      </p:pic>
      <p:pic>
        <p:nvPicPr>
          <p:cNvPr id="151" name="Object 15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038096" y="2837277"/>
            <a:ext cx="440482" cy="410368"/>
          </a:xfrm>
          <a:prstGeom prst="rect">
            <a:avLst/>
          </a:prstGeom>
        </p:spPr>
      </p:pic>
      <p:pic>
        <p:nvPicPr>
          <p:cNvPr id="152" name="Object 15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044422" y="3175992"/>
            <a:ext cx="2593795" cy="603024"/>
          </a:xfrm>
          <a:prstGeom prst="rect">
            <a:avLst/>
          </a:prstGeom>
        </p:spPr>
      </p:pic>
      <p:pic>
        <p:nvPicPr>
          <p:cNvPr id="153" name="Object 15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038096" y="4648553"/>
            <a:ext cx="448368" cy="410377"/>
          </a:xfrm>
          <a:prstGeom prst="rect">
            <a:avLst/>
          </a:prstGeom>
        </p:spPr>
      </p:pic>
      <p:pic>
        <p:nvPicPr>
          <p:cNvPr id="154" name="Object 15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022858" y="5089525"/>
            <a:ext cx="2283519" cy="602671"/>
          </a:xfrm>
          <a:prstGeom prst="rect">
            <a:avLst/>
          </a:prstGeom>
        </p:spPr>
      </p:pic>
      <p:pic>
        <p:nvPicPr>
          <p:cNvPr id="155" name="Object 15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038096" y="6652763"/>
            <a:ext cx="453453" cy="410368"/>
          </a:xfrm>
          <a:prstGeom prst="rect">
            <a:avLst/>
          </a:prstGeom>
        </p:spPr>
      </p:pic>
      <p:pic>
        <p:nvPicPr>
          <p:cNvPr id="156" name="Object 15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022858" y="6925864"/>
            <a:ext cx="1919262" cy="625204"/>
          </a:xfrm>
          <a:prstGeom prst="rect">
            <a:avLst/>
          </a:prstGeom>
        </p:spPr>
      </p:pic>
      <p:pic>
        <p:nvPicPr>
          <p:cNvPr id="157" name="Object 15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64454" y="1660100"/>
            <a:ext cx="6020381" cy="2425953"/>
          </a:xfrm>
          <a:prstGeom prst="rect">
            <a:avLst/>
          </a:prstGeom>
        </p:spPr>
      </p:pic>
      <p:pic>
        <p:nvPicPr>
          <p:cNvPr id="158" name="Object 15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022858" y="8772127"/>
            <a:ext cx="4529252" cy="661938"/>
          </a:xfrm>
          <a:prstGeom prst="rect">
            <a:avLst/>
          </a:prstGeom>
        </p:spPr>
      </p:pic>
      <p:pic>
        <p:nvPicPr>
          <p:cNvPr id="159" name="Object 15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038096" y="8433410"/>
            <a:ext cx="444863" cy="4103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596825" y="5261456"/>
            <a:ext cx="17045899" cy="4198862"/>
            <a:chOff x="596825" y="5261456"/>
            <a:chExt cx="17045899" cy="4198862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6825" y="5261456"/>
              <a:ext cx="17045899" cy="4198862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1416" y="3423994"/>
            <a:ext cx="6603339" cy="2708967"/>
          </a:xfrm>
          <a:prstGeom prst="rect">
            <a:avLst/>
          </a:prstGeom>
        </p:spPr>
      </p:pic>
      <p:pic>
        <p:nvPicPr>
          <p:cNvPr id="141" name="Object 14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2500" y="5595506"/>
            <a:ext cx="777785" cy="580519"/>
          </a:xfrm>
          <a:prstGeom prst="rect">
            <a:avLst/>
          </a:prstGeom>
        </p:spPr>
      </p:pic>
      <p:grpSp>
        <p:nvGrpSpPr>
          <p:cNvPr id="1052" name="그룹 1052"/>
          <p:cNvGrpSpPr/>
          <p:nvPr/>
        </p:nvGrpSpPr>
        <p:grpSpPr>
          <a:xfrm>
            <a:off x="9975921" y="919846"/>
            <a:ext cx="7872691" cy="4223012"/>
            <a:chOff x="9975921" y="919846"/>
            <a:chExt cx="7872691" cy="4223012"/>
          </a:xfrm>
        </p:grpSpPr>
        <p:pic>
          <p:nvPicPr>
            <p:cNvPr id="143" name="Object 14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75921" y="919846"/>
              <a:ext cx="7872691" cy="42230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727724" y="3061995"/>
            <a:ext cx="16957990" cy="4171339"/>
            <a:chOff x="727724" y="3061995"/>
            <a:chExt cx="16957990" cy="4171339"/>
          </a:xfrm>
        </p:grpSpPr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7724" y="3061995"/>
              <a:ext cx="16957990" cy="4171339"/>
            </a:xfrm>
            <a:prstGeom prst="rect">
              <a:avLst/>
            </a:prstGeom>
          </p:spPr>
        </p:pic>
      </p:grpSp>
      <p:pic>
        <p:nvPicPr>
          <p:cNvPr id="140" name="Object 13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5820" y="482158"/>
            <a:ext cx="9494167" cy="2708967"/>
          </a:xfrm>
          <a:prstGeom prst="rect">
            <a:avLst/>
          </a:prstGeom>
        </p:spPr>
      </p:pic>
      <p:pic>
        <p:nvPicPr>
          <p:cNvPr id="141" name="Object 14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685261" y="7120341"/>
            <a:ext cx="808281" cy="580519"/>
          </a:xfrm>
          <a:prstGeom prst="rect">
            <a:avLst/>
          </a:prstGeom>
        </p:spPr>
      </p:pic>
      <p:grpSp>
        <p:nvGrpSpPr>
          <p:cNvPr id="1052" name="그룹 1052"/>
          <p:cNvGrpSpPr/>
          <p:nvPr/>
        </p:nvGrpSpPr>
        <p:grpSpPr>
          <a:xfrm>
            <a:off x="1725953" y="3475256"/>
            <a:ext cx="2982857" cy="2982857"/>
            <a:chOff x="1725953" y="3475256"/>
            <a:chExt cx="2982857" cy="2982857"/>
          </a:xfrm>
        </p:grpSpPr>
        <p:pic>
          <p:nvPicPr>
            <p:cNvPr id="143" name="Object 14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9219" y="2178523"/>
              <a:ext cx="5965714" cy="5965714"/>
            </a:xfrm>
            <a:prstGeom prst="rect">
              <a:avLst/>
            </a:prstGeom>
          </p:spPr>
        </p:pic>
        <p:pic>
          <p:nvPicPr>
            <p:cNvPr id="144" name="Object 1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25953" y="3475256"/>
              <a:ext cx="2982857" cy="2982857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9551471" y="3475256"/>
            <a:ext cx="2982857" cy="2982857"/>
            <a:chOff x="9551471" y="3475256"/>
            <a:chExt cx="2982857" cy="2982857"/>
          </a:xfrm>
        </p:grpSpPr>
        <p:pic>
          <p:nvPicPr>
            <p:cNvPr id="147" name="Object 14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54737" y="2178523"/>
              <a:ext cx="5965714" cy="5965714"/>
            </a:xfrm>
            <a:prstGeom prst="rect">
              <a:avLst/>
            </a:prstGeom>
          </p:spPr>
        </p:pic>
        <p:pic>
          <p:nvPicPr>
            <p:cNvPr id="148" name="Object 1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51471" y="3475256"/>
              <a:ext cx="2982857" cy="2982857"/>
            </a:xfrm>
            <a:prstGeom prst="rect">
              <a:avLst/>
            </a:prstGeom>
          </p:spPr>
        </p:pic>
      </p:grpSp>
      <p:grpSp>
        <p:nvGrpSpPr>
          <p:cNvPr id="1054" name="그룹 1054"/>
          <p:cNvGrpSpPr/>
          <p:nvPr/>
        </p:nvGrpSpPr>
        <p:grpSpPr>
          <a:xfrm>
            <a:off x="5645407" y="3475256"/>
            <a:ext cx="2982857" cy="2982857"/>
            <a:chOff x="5645407" y="3475256"/>
            <a:chExt cx="2982857" cy="2982857"/>
          </a:xfrm>
        </p:grpSpPr>
        <p:pic>
          <p:nvPicPr>
            <p:cNvPr id="151" name="Object 15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48674" y="2178523"/>
              <a:ext cx="5965714" cy="5965714"/>
            </a:xfrm>
            <a:prstGeom prst="rect">
              <a:avLst/>
            </a:prstGeom>
          </p:spPr>
        </p:pic>
        <p:pic>
          <p:nvPicPr>
            <p:cNvPr id="152" name="Object 15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45407" y="3475256"/>
              <a:ext cx="2982857" cy="2982857"/>
            </a:xfrm>
            <a:prstGeom prst="rect">
              <a:avLst/>
            </a:prstGeom>
          </p:spPr>
        </p:pic>
      </p:grpSp>
      <p:grpSp>
        <p:nvGrpSpPr>
          <p:cNvPr id="1055" name="그룹 1055"/>
          <p:cNvGrpSpPr/>
          <p:nvPr/>
        </p:nvGrpSpPr>
        <p:grpSpPr>
          <a:xfrm>
            <a:off x="13547805" y="3475256"/>
            <a:ext cx="2982857" cy="2982857"/>
            <a:chOff x="13547805" y="3475256"/>
            <a:chExt cx="2982857" cy="2982857"/>
          </a:xfrm>
        </p:grpSpPr>
        <p:pic>
          <p:nvPicPr>
            <p:cNvPr id="155" name="Object 15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251072" y="2178523"/>
              <a:ext cx="5965714" cy="5965714"/>
            </a:xfrm>
            <a:prstGeom prst="rect">
              <a:avLst/>
            </a:prstGeom>
          </p:spPr>
        </p:pic>
        <p:pic>
          <p:nvPicPr>
            <p:cNvPr id="156" name="Object 15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547805" y="3475256"/>
              <a:ext cx="2982857" cy="2982857"/>
            </a:xfrm>
            <a:prstGeom prst="rect">
              <a:avLst/>
            </a:prstGeom>
          </p:spPr>
        </p:pic>
      </p:grpSp>
      <p:pic>
        <p:nvPicPr>
          <p:cNvPr id="158" name="Object 15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496513" y="7120341"/>
            <a:ext cx="808281" cy="580519"/>
          </a:xfrm>
          <a:prstGeom prst="rect">
            <a:avLst/>
          </a:prstGeom>
        </p:spPr>
      </p:pic>
      <p:pic>
        <p:nvPicPr>
          <p:cNvPr id="159" name="Object 15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402577" y="7120341"/>
            <a:ext cx="808281" cy="580519"/>
          </a:xfrm>
          <a:prstGeom prst="rect">
            <a:avLst/>
          </a:prstGeom>
        </p:spPr>
      </p:pic>
      <p:pic>
        <p:nvPicPr>
          <p:cNvPr id="160" name="Object 15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398911" y="7120341"/>
            <a:ext cx="808281" cy="5805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36">
            <a:extLst>
              <a:ext uri="{FF2B5EF4-FFF2-40B4-BE49-F238E27FC236}">
                <a16:creationId xmlns:a16="http://schemas.microsoft.com/office/drawing/2014/main" id="{4513BEDB-A48D-4A49-B870-AFCE8E168B7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90500"/>
            <a:ext cx="12909729" cy="2712777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5425CF6-F41F-2920-93FE-DC29A1B12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954634"/>
              </p:ext>
            </p:extLst>
          </p:nvPr>
        </p:nvGraphicFramePr>
        <p:xfrm>
          <a:off x="1676400" y="3009900"/>
          <a:ext cx="14198012" cy="53267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8185">
                  <a:extLst>
                    <a:ext uri="{9D8B030D-6E8A-4147-A177-3AD203B41FA5}">
                      <a16:colId xmlns:a16="http://schemas.microsoft.com/office/drawing/2014/main" val="244932766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62913649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867728824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593966899"/>
                    </a:ext>
                  </a:extLst>
                </a:gridCol>
                <a:gridCol w="974027">
                  <a:extLst>
                    <a:ext uri="{9D8B030D-6E8A-4147-A177-3AD203B41FA5}">
                      <a16:colId xmlns:a16="http://schemas.microsoft.com/office/drawing/2014/main" val="2373772215"/>
                    </a:ext>
                  </a:extLst>
                </a:gridCol>
              </a:tblGrid>
              <a:tr h="725926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페이지</a:t>
                      </a: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페이지 </a:t>
                      </a:r>
                      <a:r>
                        <a:rPr lang="ko-KR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기능</a:t>
                      </a: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세부</a:t>
                      </a:r>
                      <a:r>
                        <a:rPr lang="ko-KR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페이지</a:t>
                      </a: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기능설명</a:t>
                      </a: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우선순위</a:t>
                      </a: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834856"/>
                  </a:ext>
                </a:extLst>
              </a:tr>
              <a:tr h="166919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캠핑용품</a:t>
                      </a: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카테고리</a:t>
                      </a: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전체보기</a:t>
                      </a:r>
                      <a:r>
                        <a:rPr lang="en-US" altLang="ko-KR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텐트</a:t>
                      </a:r>
                      <a:r>
                        <a:rPr lang="en-US" altLang="ko-KR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800" kern="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타프</a:t>
                      </a:r>
                      <a:r>
                        <a:rPr lang="en-US" altLang="ko-KR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테이블</a:t>
                      </a:r>
                      <a:r>
                        <a:rPr lang="en-US" altLang="ko-KR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800" kern="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체어</a:t>
                      </a:r>
                      <a:r>
                        <a:rPr lang="en-US" altLang="ko-KR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취사</a:t>
                      </a:r>
                      <a:r>
                        <a:rPr lang="en-US" altLang="ko-KR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수남</a:t>
                      </a:r>
                      <a:r>
                        <a:rPr lang="en-US" altLang="ko-KR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화로</a:t>
                      </a:r>
                      <a:r>
                        <a:rPr lang="en-US" altLang="ko-KR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버너</a:t>
                      </a:r>
                      <a:r>
                        <a:rPr lang="en-US" altLang="ko-KR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랜턴</a:t>
                      </a:r>
                      <a:r>
                        <a:rPr lang="en-US" altLang="ko-KR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조명 등</a:t>
                      </a:r>
                      <a:r>
                        <a:rPr lang="en-US" altLang="ko-KR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..</a:t>
                      </a: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카테고리를 클릭하면 각 분류에 맞는 캠핑용품 리스트 출력</a:t>
                      </a: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 </a:t>
                      </a: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853317"/>
                  </a:ext>
                </a:extLst>
              </a:tr>
              <a:tr h="125640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나눔고딕" pitchFamily="2" charset="-127"/>
                          <a:ea typeface="나눔고딕" pitchFamily="2" charset="-127"/>
                        </a:rPr>
                        <a:t>캠핑용품 검색</a:t>
                      </a:r>
                      <a:endParaRPr lang="ko-Kore-KR" altLang="en-US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kern="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검색바</a:t>
                      </a: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원하는 키워드 검색 시 키워드가 포함된 캠핑용품 출력</a:t>
                      </a: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sz="1800" kern="1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 </a:t>
                      </a:r>
                      <a:endParaRPr lang="ko-Kore-KR" sz="1800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02717"/>
                  </a:ext>
                </a:extLst>
              </a:tr>
              <a:tr h="1675214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나눔고딕" pitchFamily="2" charset="-127"/>
                          <a:ea typeface="나눔고딕" pitchFamily="2" charset="-127"/>
                        </a:rPr>
                        <a:t>캠핑용품 목록</a:t>
                      </a:r>
                      <a:endParaRPr lang="ko-Kore-KR" altLang="en-US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캠핑용품 상세페이지</a:t>
                      </a: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캠핑용품의 이미지나 상품이름을 클릭하면 상세페이지 출력</a:t>
                      </a: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 </a:t>
                      </a: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03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4B5FDAD-EE94-222F-4420-210A23F76B31}"/>
              </a:ext>
            </a:extLst>
          </p:cNvPr>
          <p:cNvSpPr txBox="1"/>
          <p:nvPr/>
        </p:nvSpPr>
        <p:spPr>
          <a:xfrm>
            <a:off x="14157960" y="505017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상품목록 </a:t>
            </a:r>
            <a:r>
              <a:rPr lang="en-US" altLang="ko-KR" sz="3200" dirty="0"/>
              <a:t>- </a:t>
            </a:r>
            <a:r>
              <a:rPr lang="ko-KR" altLang="en-US" sz="3200" dirty="0"/>
              <a:t>송혜린</a:t>
            </a:r>
          </a:p>
        </p:txBody>
      </p:sp>
    </p:spTree>
    <p:extLst>
      <p:ext uri="{BB962C8B-B14F-4D97-AF65-F5344CB8AC3E}">
        <p14:creationId xmlns:p14="http://schemas.microsoft.com/office/powerpoint/2010/main" val="284318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Object 13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14300"/>
            <a:ext cx="15026634" cy="27127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A63254-8082-6A6A-AE5E-0C651DBF1413}"/>
              </a:ext>
            </a:extLst>
          </p:cNvPr>
          <p:cNvSpPr txBox="1"/>
          <p:nvPr/>
        </p:nvSpPr>
        <p:spPr>
          <a:xfrm>
            <a:off x="14157960" y="505017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상품목록 </a:t>
            </a:r>
            <a:r>
              <a:rPr lang="en-US" altLang="ko-KR" sz="3200" dirty="0"/>
              <a:t>- </a:t>
            </a:r>
            <a:r>
              <a:rPr lang="ko-KR" altLang="en-US" sz="3200" dirty="0"/>
              <a:t>송혜린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BFC83D-DBE4-8DC6-6BE3-0DECB5C511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401"/>
          <a:stretch/>
        </p:blipFill>
        <p:spPr>
          <a:xfrm>
            <a:off x="838200" y="4229100"/>
            <a:ext cx="7377112" cy="2438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6BC6239-8DC1-43C7-87BD-5549A1B199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599"/>
          <a:stretch/>
        </p:blipFill>
        <p:spPr>
          <a:xfrm>
            <a:off x="9753600" y="2927561"/>
            <a:ext cx="7377112" cy="504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1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36">
            <a:extLst>
              <a:ext uri="{FF2B5EF4-FFF2-40B4-BE49-F238E27FC236}">
                <a16:creationId xmlns:a16="http://schemas.microsoft.com/office/drawing/2014/main" id="{4513BEDB-A48D-4A49-B870-AFCE8E168B7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" y="-266597"/>
            <a:ext cx="12909729" cy="27127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B5FDAD-EE94-222F-4420-210A23F76B31}"/>
              </a:ext>
            </a:extLst>
          </p:cNvPr>
          <p:cNvSpPr txBox="1"/>
          <p:nvPr/>
        </p:nvSpPr>
        <p:spPr>
          <a:xfrm>
            <a:off x="14157960" y="505017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/>
              <a:t>상품상세</a:t>
            </a:r>
            <a:r>
              <a:rPr lang="ko-KR" altLang="en-US" sz="3200" dirty="0"/>
              <a:t> </a:t>
            </a:r>
            <a:r>
              <a:rPr lang="en-US" altLang="ko-KR" sz="3200" dirty="0"/>
              <a:t>- </a:t>
            </a:r>
            <a:r>
              <a:rPr lang="ko-KR" altLang="en-US" sz="3200" dirty="0"/>
              <a:t>송혜린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700FF3E-B164-E341-DE89-455B5EEE6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63858"/>
              </p:ext>
            </p:extLst>
          </p:nvPr>
        </p:nvGraphicFramePr>
        <p:xfrm>
          <a:off x="495300" y="1485900"/>
          <a:ext cx="17297400" cy="8616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0099">
                  <a:extLst>
                    <a:ext uri="{9D8B030D-6E8A-4147-A177-3AD203B41FA5}">
                      <a16:colId xmlns:a16="http://schemas.microsoft.com/office/drawing/2014/main" val="2449327665"/>
                    </a:ext>
                  </a:extLst>
                </a:gridCol>
                <a:gridCol w="3342033">
                  <a:extLst>
                    <a:ext uri="{9D8B030D-6E8A-4147-A177-3AD203B41FA5}">
                      <a16:colId xmlns:a16="http://schemas.microsoft.com/office/drawing/2014/main" val="3629136490"/>
                    </a:ext>
                  </a:extLst>
                </a:gridCol>
                <a:gridCol w="3342033">
                  <a:extLst>
                    <a:ext uri="{9D8B030D-6E8A-4147-A177-3AD203B41FA5}">
                      <a16:colId xmlns:a16="http://schemas.microsoft.com/office/drawing/2014/main" val="1867728824"/>
                    </a:ext>
                  </a:extLst>
                </a:gridCol>
                <a:gridCol w="8076580">
                  <a:extLst>
                    <a:ext uri="{9D8B030D-6E8A-4147-A177-3AD203B41FA5}">
                      <a16:colId xmlns:a16="http://schemas.microsoft.com/office/drawing/2014/main" val="593966899"/>
                    </a:ext>
                  </a:extLst>
                </a:gridCol>
                <a:gridCol w="1186655">
                  <a:extLst>
                    <a:ext uri="{9D8B030D-6E8A-4147-A177-3AD203B41FA5}">
                      <a16:colId xmlns:a16="http://schemas.microsoft.com/office/drawing/2014/main" val="2373772215"/>
                    </a:ext>
                  </a:extLst>
                </a:gridCol>
              </a:tblGrid>
              <a:tr h="350961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페이지</a:t>
                      </a: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페이지 </a:t>
                      </a:r>
                      <a:r>
                        <a:rPr lang="ko-KR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기능</a:t>
                      </a: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세부페이지</a:t>
                      </a: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기능설명</a:t>
                      </a: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우선순위</a:t>
                      </a: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834856"/>
                  </a:ext>
                </a:extLst>
              </a:tr>
              <a:tr h="761096"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상세페이지</a:t>
                      </a: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상세페이지</a:t>
                      </a:r>
                      <a:r>
                        <a:rPr lang="en-US" altLang="ko-KR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캠핑용품 상품설명</a:t>
                      </a:r>
                      <a:endParaRPr lang="en-US" altLang="ko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상품 </a:t>
                      </a:r>
                      <a:r>
                        <a:rPr lang="ko-KR" altLang="en-US" sz="1800" kern="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상세이미지</a:t>
                      </a:r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 및 설명 출력</a:t>
                      </a: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853317"/>
                  </a:ext>
                </a:extLst>
              </a:tr>
              <a:tr h="761096">
                <a:tc vMerge="1">
                  <a:txBody>
                    <a:bodyPr/>
                    <a:lstStyle/>
                    <a:p>
                      <a:pPr algn="ctr" latinLnBrk="1"/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구매후기</a:t>
                      </a:r>
                      <a:r>
                        <a:rPr lang="en-US" altLang="ko-KR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dirty="0"/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 후기 작성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삭제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리뷰전체 건수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필터링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전체보기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포토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동영상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정렬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랭킹순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최신순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평점 </a:t>
                      </a:r>
                      <a:r>
                        <a:rPr lang="ko-KR" altLang="en-US" dirty="0" err="1"/>
                        <a:t>높은순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평점 </a:t>
                      </a:r>
                      <a:r>
                        <a:rPr lang="ko-KR" altLang="en-US" dirty="0" err="1"/>
                        <a:t>낮은순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857186"/>
                  </a:ext>
                </a:extLst>
              </a:tr>
              <a:tr h="761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구매후기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별점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작성 날짜 출력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이미지 및 동영상 선택</a:t>
                      </a: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006465"/>
                  </a:ext>
                </a:extLst>
              </a:tr>
              <a:tr h="761096">
                <a:tc vMerge="1">
                  <a:txBody>
                    <a:bodyPr/>
                    <a:lstStyle/>
                    <a:p>
                      <a:pPr algn="ctr" latinLnBrk="1"/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상품문의</a:t>
                      </a:r>
                      <a:endParaRPr lang="ko-KR" altLang="en-US" dirty="0"/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자 이상 작성 조건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등록 버튼 누르면 </a:t>
                      </a:r>
                      <a:r>
                        <a:rPr lang="ko-KR" altLang="en-US" dirty="0" err="1"/>
                        <a:t>문의글</a:t>
                      </a:r>
                      <a:r>
                        <a:rPr lang="ko-KR" altLang="en-US" dirty="0"/>
                        <a:t> 저장 및 게시</a:t>
                      </a: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540958"/>
                  </a:ext>
                </a:extLst>
              </a:tr>
              <a:tr h="761096">
                <a:tc vMerge="1">
                  <a:txBody>
                    <a:bodyPr/>
                    <a:lstStyle/>
                    <a:p>
                      <a:pPr algn="ctr" latinLnBrk="1"/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유의사항</a:t>
                      </a:r>
                      <a:endParaRPr lang="ko-KR" altLang="en-US" dirty="0"/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 판매자 정보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반품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교환 안내 글 출력</a:t>
                      </a: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532861"/>
                  </a:ext>
                </a:extLst>
              </a:tr>
              <a:tr h="607430">
                <a:tc vMerge="1">
                  <a:txBody>
                    <a:bodyPr/>
                    <a:lstStyle/>
                    <a:p>
                      <a:pPr algn="ctr" latinLnBrk="1"/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고객센터</a:t>
                      </a:r>
                      <a:r>
                        <a:rPr lang="en-US" altLang="ko-KR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회사정보</a:t>
                      </a:r>
                      <a:endParaRPr lang="en-US" altLang="ko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고객센터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회사정보 출력</a:t>
                      </a: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02717"/>
                  </a:ext>
                </a:extLst>
              </a:tr>
              <a:tr h="80990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상세페이지 </a:t>
                      </a:r>
                      <a:r>
                        <a:rPr lang="en-US" altLang="ko-KR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en-US" altLang="ko-KR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복사</a:t>
                      </a:r>
                      <a:endParaRPr lang="en-US" altLang="ko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UI </a:t>
                      </a:r>
                      <a:r>
                        <a:rPr lang="ko-KR" altLang="en-US" dirty="0"/>
                        <a:t>클릭 시 </a:t>
                      </a:r>
                      <a:r>
                        <a:rPr lang="en-US" altLang="ko-KR" dirty="0" err="1"/>
                        <a:t>url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복사</a:t>
                      </a:r>
                      <a:r>
                        <a:rPr lang="en-US" altLang="ko-KR" dirty="0"/>
                        <a:t>    </a:t>
                      </a:r>
                      <a:endParaRPr lang="ko-KR" altLang="en-US" dirty="0"/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03004"/>
                  </a:ext>
                </a:extLst>
              </a:tr>
              <a:tr h="809909">
                <a:tc vMerge="1">
                  <a:txBody>
                    <a:bodyPr/>
                    <a:lstStyle/>
                    <a:p>
                      <a:pPr algn="ctr" latinLnBrk="1"/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찜하기</a:t>
                      </a:r>
                      <a:endParaRPr lang="en-US" altLang="ko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안되어 있을 시 </a:t>
                      </a:r>
                      <a:r>
                        <a:rPr lang="ko-KR" altLang="en-US" dirty="0" err="1"/>
                        <a:t>로그인창으로</a:t>
                      </a:r>
                      <a:r>
                        <a:rPr lang="ko-KR" altLang="en-US" dirty="0"/>
                        <a:t> 이동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로그인 되어 있을 시 찜 수 변경</a:t>
                      </a: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816892"/>
                  </a:ext>
                </a:extLst>
              </a:tr>
              <a:tr h="527625">
                <a:tc vMerge="1">
                  <a:txBody>
                    <a:bodyPr/>
                    <a:lstStyle/>
                    <a:p>
                      <a:pPr algn="ctr" latinLnBrk="1"/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상품 옵션</a:t>
                      </a:r>
                      <a:endParaRPr lang="en-US" altLang="ko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콤보박스를</a:t>
                      </a:r>
                      <a:r>
                        <a:rPr lang="ko-KR" altLang="en-US" dirty="0"/>
                        <a:t> 이용하여 상품 옵션 출력</a:t>
                      </a: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603662"/>
                  </a:ext>
                </a:extLst>
              </a:tr>
              <a:tr h="852738">
                <a:tc vMerge="1">
                  <a:txBody>
                    <a:bodyPr/>
                    <a:lstStyle/>
                    <a:p>
                      <a:pPr algn="ctr" latinLnBrk="1"/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장바구니</a:t>
                      </a:r>
                      <a:endParaRPr lang="en-US" altLang="ko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로그인 안되어 있을 시 </a:t>
                      </a:r>
                      <a:r>
                        <a:rPr lang="ko-KR" altLang="en-US" dirty="0" err="1"/>
                        <a:t>로그인창으로</a:t>
                      </a:r>
                      <a:r>
                        <a:rPr lang="ko-KR" altLang="en-US" dirty="0"/>
                        <a:t> 이동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로그인 되어 있을 시 장바구니저장 팝업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팝업에서 </a:t>
                      </a:r>
                      <a:r>
                        <a:rPr lang="en-US" altLang="ko-KR" dirty="0"/>
                        <a:t>yes </a:t>
                      </a:r>
                      <a:r>
                        <a:rPr lang="ko-KR" altLang="en-US" dirty="0"/>
                        <a:t>클릭 시 장바구니로 이동</a:t>
                      </a:r>
                      <a:r>
                        <a:rPr lang="en-US" altLang="ko-KR" dirty="0"/>
                        <a:t>, no </a:t>
                      </a:r>
                      <a:r>
                        <a:rPr lang="ko-KR" altLang="en-US" dirty="0" err="1"/>
                        <a:t>클릭시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팜업창</a:t>
                      </a:r>
                      <a:r>
                        <a:rPr lang="ko-KR" altLang="en-US" dirty="0"/>
                        <a:t> 닫힘</a:t>
                      </a:r>
                      <a:endParaRPr lang="en-US" altLang="ko-KR" dirty="0"/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07148"/>
                  </a:ext>
                </a:extLst>
              </a:tr>
              <a:tr h="568492">
                <a:tc vMerge="1">
                  <a:txBody>
                    <a:bodyPr/>
                    <a:lstStyle/>
                    <a:p>
                      <a:pPr algn="ctr" latinLnBrk="1"/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Times New Roman" panose="02020603050405020304" pitchFamily="18" charset="0"/>
                        </a:rPr>
                        <a:t>구매하기</a:t>
                      </a:r>
                      <a:endParaRPr lang="en-US" altLang="ko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로그인 안되어 있을 시 </a:t>
                      </a:r>
                      <a:r>
                        <a:rPr lang="ko-KR" altLang="en-US" dirty="0" err="1"/>
                        <a:t>로그인창으로</a:t>
                      </a:r>
                      <a:r>
                        <a:rPr lang="ko-KR" altLang="en-US" dirty="0"/>
                        <a:t> 이동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로그인 되어있을 시 구매페이지로 이동</a:t>
                      </a: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106082"/>
                  </a:ext>
                </a:extLst>
              </a:tr>
              <a:tr h="284246">
                <a:tc vMerge="1">
                  <a:txBody>
                    <a:bodyPr/>
                    <a:lstStyle/>
                    <a:p>
                      <a:pPr algn="ctr" latinLnBrk="1"/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ore-KR" sz="1800" kern="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sz="1800" kern="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 </a:t>
                      </a:r>
                      <a:endParaRPr lang="ko-Kore-KR" sz="1800" kern="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8173" marR="48173" marT="0" marB="0" anchor="ctr">
                    <a:solidFill>
                      <a:srgbClr val="D5D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22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34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Object 13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" y="37657"/>
            <a:ext cx="15026634" cy="27127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A63254-8082-6A6A-AE5E-0C651DBF1413}"/>
              </a:ext>
            </a:extLst>
          </p:cNvPr>
          <p:cNvSpPr txBox="1"/>
          <p:nvPr/>
        </p:nvSpPr>
        <p:spPr>
          <a:xfrm>
            <a:off x="14157960" y="505017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/>
              <a:t>상품상세</a:t>
            </a:r>
            <a:r>
              <a:rPr lang="ko-KR" altLang="en-US" sz="3200" dirty="0"/>
              <a:t> </a:t>
            </a:r>
            <a:r>
              <a:rPr lang="en-US" altLang="ko-KR" sz="3200" dirty="0"/>
              <a:t>- </a:t>
            </a:r>
            <a:r>
              <a:rPr lang="ko-KR" altLang="en-US" sz="3200" dirty="0"/>
              <a:t>송혜린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3542C2-C4F9-FAF6-80BB-5CDA4DAD1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8" y="1790700"/>
            <a:ext cx="9862002" cy="82773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EC0ED7-CC4A-9252-C6EA-3836F24D3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0402" y="6720155"/>
            <a:ext cx="8905875" cy="30956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8EFFFE-075B-88AB-5E83-D64E1809A6BF}"/>
              </a:ext>
            </a:extLst>
          </p:cNvPr>
          <p:cNvSpPr/>
          <p:nvPr/>
        </p:nvSpPr>
        <p:spPr>
          <a:xfrm>
            <a:off x="6400800" y="3933825"/>
            <a:ext cx="990600" cy="3714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D63915-0B6F-8D99-403A-22DCC9C24B14}"/>
              </a:ext>
            </a:extLst>
          </p:cNvPr>
          <p:cNvCxnSpPr>
            <a:cxnSpLocks/>
          </p:cNvCxnSpPr>
          <p:nvPr/>
        </p:nvCxnSpPr>
        <p:spPr>
          <a:xfrm>
            <a:off x="7391400" y="4000500"/>
            <a:ext cx="2133600" cy="36884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0B906659-7AAF-6F10-37CD-B22F13102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7435" y="1790700"/>
            <a:ext cx="8315325" cy="4295775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3E5A171-2FA9-F7AA-F9A8-D92CA34D0A08}"/>
              </a:ext>
            </a:extLst>
          </p:cNvPr>
          <p:cNvCxnSpPr>
            <a:cxnSpLocks/>
          </p:cNvCxnSpPr>
          <p:nvPr/>
        </p:nvCxnSpPr>
        <p:spPr>
          <a:xfrm flipV="1">
            <a:off x="7604760" y="2839587"/>
            <a:ext cx="2352675" cy="51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5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Object 13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" y="37657"/>
            <a:ext cx="15026634" cy="27127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A63254-8082-6A6A-AE5E-0C651DBF1413}"/>
              </a:ext>
            </a:extLst>
          </p:cNvPr>
          <p:cNvSpPr txBox="1"/>
          <p:nvPr/>
        </p:nvSpPr>
        <p:spPr>
          <a:xfrm>
            <a:off x="14157960" y="505017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/>
              <a:t>상품상세</a:t>
            </a:r>
            <a:r>
              <a:rPr lang="ko-KR" altLang="en-US" sz="3200" dirty="0"/>
              <a:t> </a:t>
            </a:r>
            <a:r>
              <a:rPr lang="en-US" altLang="ko-KR" sz="3200" dirty="0"/>
              <a:t>- </a:t>
            </a:r>
            <a:r>
              <a:rPr lang="ko-KR" altLang="en-US" sz="3200" dirty="0"/>
              <a:t>송혜린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917BF3-F92E-522C-1710-E623CAEAC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2400300"/>
            <a:ext cx="1606867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29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242</Words>
  <Application>Microsoft Office PowerPoint</Application>
  <PresentationFormat>사용자 지정</PresentationFormat>
  <Paragraphs>63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나눔고딕</vt:lpstr>
      <vt:lpstr>나눔고딕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송혜린</cp:lastModifiedBy>
  <cp:revision>10</cp:revision>
  <dcterms:created xsi:type="dcterms:W3CDTF">2022-12-15T21:18:22Z</dcterms:created>
  <dcterms:modified xsi:type="dcterms:W3CDTF">2022-12-18T12:08:57Z</dcterms:modified>
</cp:coreProperties>
</file>