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  <p:sldMasterId id="2147483660" r:id="rId2"/>
  </p:sldMasterIdLst>
  <p:sldIdLst>
    <p:sldId id="273" r:id="rId3"/>
    <p:sldId id="290" r:id="rId4"/>
    <p:sldId id="278" r:id="rId5"/>
    <p:sldId id="289" r:id="rId6"/>
    <p:sldId id="287" r:id="rId7"/>
    <p:sldId id="28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54E6C-45E3-4F45-B7C9-57E08F4179BF}" v="573" dt="2022-12-18T13:56:38.291"/>
    <p1510:client id="{4DB2FD61-0EA9-4B88-95A3-1DDF712D14C3}" v="519" dt="2022-12-18T13:29:25.512"/>
    <p1510:client id="{6E7F928F-1578-48C4-9E5C-36B33A60FAC8}" v="4329" dt="2022-12-19T11:06:32.297"/>
    <p1510:client id="{77C92595-FF76-46CF-973D-6B0BAFCF49D1}" v="445" dt="2022-12-19T11:46:23.230"/>
    <p1510:client id="{A23DD72E-B94F-484F-A936-026E206460A6}" v="67" dt="2022-12-19T12:45:30.173"/>
    <p1510:client id="{C0B42964-70F0-45D5-8A92-95492F2B14A8}" v="185" dt="2022-12-18T14:38:32.007"/>
    <p1510:client id="{C5F9007E-280F-4789-A0F9-BCE452455A0F}" v="502" dt="2022-12-19T05:05:26.444"/>
    <p1510:client id="{FF9C17E7-0940-4A49-B7A6-C3B444452094}" v="95" dt="2022-12-19T08:47:29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4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3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6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4" y="762000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6993" spc="-119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607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541900" indent="0" algn="ctr">
              <a:buNone/>
              <a:defRPr sz="2607"/>
            </a:lvl2pPr>
            <a:lvl3pPr marL="1083801" indent="0" algn="ctr">
              <a:buNone/>
              <a:defRPr sz="2607"/>
            </a:lvl3pPr>
            <a:lvl4pPr marL="1625701" indent="0" algn="ctr">
              <a:buNone/>
              <a:defRPr sz="2371"/>
            </a:lvl4pPr>
            <a:lvl5pPr marL="2167602" indent="0" algn="ctr">
              <a:buNone/>
              <a:defRPr sz="2371"/>
            </a:lvl5pPr>
            <a:lvl6pPr marL="2709503" indent="0" algn="ctr">
              <a:buNone/>
              <a:defRPr sz="2371"/>
            </a:lvl6pPr>
            <a:lvl7pPr marL="3251403" indent="0" algn="ctr">
              <a:buNone/>
              <a:defRPr sz="2371"/>
            </a:lvl7pPr>
            <a:lvl8pPr marL="3793304" indent="0" algn="ctr">
              <a:buNone/>
              <a:defRPr sz="2371"/>
            </a:lvl8pPr>
            <a:lvl9pPr marL="4335204" indent="0" algn="ctr">
              <a:buNone/>
              <a:defRPr sz="237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5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5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6993" b="0" spc="-119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607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19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083801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3pPr>
            <a:lvl4pPr marL="1625701" indent="0">
              <a:buNone/>
              <a:defRPr sz="1659">
                <a:solidFill>
                  <a:schemeClr val="tx1">
                    <a:tint val="75000"/>
                  </a:schemeClr>
                </a:solidFill>
              </a:defRPr>
            </a:lvl4pPr>
            <a:lvl5pPr marL="2167602" indent="0">
              <a:buNone/>
              <a:defRPr sz="1659">
                <a:solidFill>
                  <a:schemeClr val="tx1">
                    <a:tint val="75000"/>
                  </a:schemeClr>
                </a:solidFill>
              </a:defRPr>
            </a:lvl5pPr>
            <a:lvl6pPr marL="2709503" indent="0">
              <a:buNone/>
              <a:defRPr sz="1659">
                <a:solidFill>
                  <a:schemeClr val="tx1">
                    <a:tint val="75000"/>
                  </a:schemeClr>
                </a:solidFill>
              </a:defRPr>
            </a:lvl6pPr>
            <a:lvl7pPr marL="3251403" indent="0">
              <a:buNone/>
              <a:defRPr sz="1659">
                <a:solidFill>
                  <a:schemeClr val="tx1">
                    <a:tint val="75000"/>
                  </a:schemeClr>
                </a:solidFill>
              </a:defRPr>
            </a:lvl7pPr>
            <a:lvl8pPr marL="3793304" indent="0">
              <a:buNone/>
              <a:defRPr sz="1659">
                <a:solidFill>
                  <a:schemeClr val="tx1">
                    <a:tint val="75000"/>
                  </a:schemeClr>
                </a:solidFill>
              </a:defRPr>
            </a:lvl8pPr>
            <a:lvl9pPr marL="4335204" indent="0">
              <a:buNone/>
              <a:defRPr sz="16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72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371"/>
            </a:lvl1pPr>
            <a:lvl2pPr>
              <a:defRPr sz="2133"/>
            </a:lvl2pPr>
            <a:lvl3pPr>
              <a:defRPr sz="1896"/>
            </a:lvl3pPr>
            <a:lvl4pPr>
              <a:defRPr sz="1659"/>
            </a:lvl4pPr>
            <a:lvl5pPr>
              <a:defRPr sz="1659"/>
            </a:lvl5pPr>
            <a:lvl6pPr>
              <a:defRPr sz="1659"/>
            </a:lvl6pPr>
            <a:lvl7pPr>
              <a:defRPr sz="1659"/>
            </a:lvl7pPr>
            <a:lvl8pPr>
              <a:defRPr sz="1659"/>
            </a:lvl8pPr>
            <a:lvl9pPr>
              <a:defRPr sz="16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371"/>
            </a:lvl1pPr>
            <a:lvl2pPr>
              <a:defRPr sz="2133"/>
            </a:lvl2pPr>
            <a:lvl3pPr>
              <a:defRPr sz="1896"/>
            </a:lvl3pPr>
            <a:lvl4pPr>
              <a:defRPr sz="1659"/>
            </a:lvl4pPr>
            <a:lvl5pPr>
              <a:defRPr sz="1659"/>
            </a:lvl5pPr>
            <a:lvl6pPr>
              <a:defRPr sz="1659"/>
            </a:lvl6pPr>
            <a:lvl7pPr>
              <a:defRPr sz="1659"/>
            </a:lvl7pPr>
            <a:lvl8pPr>
              <a:defRPr sz="1659"/>
            </a:lvl8pPr>
            <a:lvl9pPr>
              <a:defRPr sz="16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15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371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1900" indent="0">
              <a:buNone/>
              <a:defRPr sz="2371" b="1"/>
            </a:lvl2pPr>
            <a:lvl3pPr marL="1083801" indent="0">
              <a:buNone/>
              <a:defRPr sz="2133" b="1"/>
            </a:lvl3pPr>
            <a:lvl4pPr marL="1625701" indent="0">
              <a:buNone/>
              <a:defRPr sz="1896" b="1"/>
            </a:lvl4pPr>
            <a:lvl5pPr marL="2167602" indent="0">
              <a:buNone/>
              <a:defRPr sz="1896" b="1"/>
            </a:lvl5pPr>
            <a:lvl6pPr marL="2709503" indent="0">
              <a:buNone/>
              <a:defRPr sz="1896" b="1"/>
            </a:lvl6pPr>
            <a:lvl7pPr marL="3251403" indent="0">
              <a:buNone/>
              <a:defRPr sz="1896" b="1"/>
            </a:lvl7pPr>
            <a:lvl8pPr marL="3793304" indent="0">
              <a:buNone/>
              <a:defRPr sz="1896" b="1"/>
            </a:lvl8pPr>
            <a:lvl9pPr marL="4335204" indent="0">
              <a:buNone/>
              <a:defRPr sz="18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371"/>
            </a:lvl1pPr>
            <a:lvl2pPr>
              <a:defRPr sz="2133"/>
            </a:lvl2pPr>
            <a:lvl3pPr>
              <a:defRPr sz="1896"/>
            </a:lvl3pPr>
            <a:lvl4pPr>
              <a:defRPr sz="1659"/>
            </a:lvl4pPr>
            <a:lvl5pPr>
              <a:defRPr sz="1659"/>
            </a:lvl5pPr>
            <a:lvl6pPr>
              <a:defRPr sz="1659"/>
            </a:lvl6pPr>
            <a:lvl7pPr>
              <a:defRPr sz="1659"/>
            </a:lvl7pPr>
            <a:lvl8pPr>
              <a:defRPr sz="1659"/>
            </a:lvl8pPr>
            <a:lvl9pPr>
              <a:defRPr sz="16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7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371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1900" indent="0">
              <a:buNone/>
              <a:defRPr sz="2371" b="1"/>
            </a:lvl2pPr>
            <a:lvl3pPr marL="1083801" indent="0">
              <a:buNone/>
              <a:defRPr sz="2133" b="1"/>
            </a:lvl3pPr>
            <a:lvl4pPr marL="1625701" indent="0">
              <a:buNone/>
              <a:defRPr sz="1896" b="1"/>
            </a:lvl4pPr>
            <a:lvl5pPr marL="2167602" indent="0">
              <a:buNone/>
              <a:defRPr sz="1896" b="1"/>
            </a:lvl5pPr>
            <a:lvl6pPr marL="2709503" indent="0">
              <a:buNone/>
              <a:defRPr sz="1896" b="1"/>
            </a:lvl6pPr>
            <a:lvl7pPr marL="3251403" indent="0">
              <a:buNone/>
              <a:defRPr sz="1896" b="1"/>
            </a:lvl7pPr>
            <a:lvl8pPr marL="3793304" indent="0">
              <a:buNone/>
              <a:defRPr sz="1896" b="1"/>
            </a:lvl8pPr>
            <a:lvl9pPr marL="4335204" indent="0">
              <a:buNone/>
              <a:defRPr sz="18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371"/>
            </a:lvl1pPr>
            <a:lvl2pPr>
              <a:defRPr sz="2133"/>
            </a:lvl2pPr>
            <a:lvl3pPr>
              <a:defRPr sz="1896"/>
            </a:lvl3pPr>
            <a:lvl4pPr>
              <a:defRPr sz="1659"/>
            </a:lvl4pPr>
            <a:lvl5pPr>
              <a:defRPr sz="1659"/>
            </a:lvl5pPr>
            <a:lvl6pPr>
              <a:defRPr sz="1659"/>
            </a:lvl6pPr>
            <a:lvl7pPr>
              <a:defRPr sz="1659"/>
            </a:lvl7pPr>
            <a:lvl8pPr>
              <a:defRPr sz="1659"/>
            </a:lvl8pPr>
            <a:lvl9pPr>
              <a:defRPr sz="16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12/23/2022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47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12/23/2022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07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24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793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371"/>
            </a:lvl1pPr>
            <a:lvl2pPr>
              <a:defRPr sz="2133"/>
            </a:lvl2pPr>
            <a:lvl3pPr>
              <a:defRPr sz="1896"/>
            </a:lvl3pPr>
            <a:lvl4pPr>
              <a:defRPr sz="1659"/>
            </a:lvl4pPr>
            <a:lvl5pPr>
              <a:defRPr sz="1659"/>
            </a:lvl5pPr>
            <a:lvl6pPr>
              <a:defRPr sz="1659"/>
            </a:lvl6pPr>
            <a:lvl7pPr>
              <a:defRPr sz="1659"/>
            </a:lvl7pPr>
            <a:lvl8pPr>
              <a:defRPr sz="1659"/>
            </a:lvl8pPr>
            <a:lvl9pPr>
              <a:defRPr sz="16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659">
                <a:solidFill>
                  <a:srgbClr val="FFFFFF"/>
                </a:solidFill>
              </a:defRPr>
            </a:lvl1pPr>
            <a:lvl2pPr marL="541900" indent="0">
              <a:buNone/>
              <a:defRPr sz="1422"/>
            </a:lvl2pPr>
            <a:lvl3pPr marL="1083801" indent="0">
              <a:buNone/>
              <a:defRPr sz="1185"/>
            </a:lvl3pPr>
            <a:lvl4pPr marL="1625701" indent="0">
              <a:buNone/>
              <a:defRPr sz="1067"/>
            </a:lvl4pPr>
            <a:lvl5pPr marL="2167602" indent="0">
              <a:buNone/>
              <a:defRPr sz="1067"/>
            </a:lvl5pPr>
            <a:lvl6pPr marL="2709503" indent="0">
              <a:buNone/>
              <a:defRPr sz="1067"/>
            </a:lvl6pPr>
            <a:lvl7pPr marL="3251403" indent="0">
              <a:buNone/>
              <a:defRPr sz="1067"/>
            </a:lvl7pPr>
            <a:lvl8pPr marL="3793304" indent="0">
              <a:buNone/>
              <a:defRPr sz="1067"/>
            </a:lvl8pPr>
            <a:lvl9pPr marL="4335204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9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51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793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793"/>
            </a:lvl1pPr>
            <a:lvl2pPr marL="541900" indent="0">
              <a:buNone/>
              <a:defRPr sz="3319"/>
            </a:lvl2pPr>
            <a:lvl3pPr marL="1083801" indent="0">
              <a:buNone/>
              <a:defRPr sz="2845"/>
            </a:lvl3pPr>
            <a:lvl4pPr marL="1625701" indent="0">
              <a:buNone/>
              <a:defRPr sz="2371"/>
            </a:lvl4pPr>
            <a:lvl5pPr marL="2167602" indent="0">
              <a:buNone/>
              <a:defRPr sz="2371"/>
            </a:lvl5pPr>
            <a:lvl6pPr marL="2709503" indent="0">
              <a:buNone/>
              <a:defRPr sz="2371"/>
            </a:lvl6pPr>
            <a:lvl7pPr marL="3251403" indent="0">
              <a:buNone/>
              <a:defRPr sz="2371"/>
            </a:lvl7pPr>
            <a:lvl8pPr marL="3793304" indent="0">
              <a:buNone/>
              <a:defRPr sz="2371"/>
            </a:lvl8pPr>
            <a:lvl9pPr marL="4335204" indent="0">
              <a:buNone/>
              <a:defRPr sz="23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659">
                <a:solidFill>
                  <a:srgbClr val="FFFFFF"/>
                </a:solidFill>
              </a:defRPr>
            </a:lvl1pPr>
            <a:lvl2pPr marL="541900" indent="0">
              <a:buNone/>
              <a:defRPr sz="1422"/>
            </a:lvl2pPr>
            <a:lvl3pPr marL="1083801" indent="0">
              <a:buNone/>
              <a:defRPr sz="1185"/>
            </a:lvl3pPr>
            <a:lvl4pPr marL="1625701" indent="0">
              <a:buNone/>
              <a:defRPr sz="1067"/>
            </a:lvl4pPr>
            <a:lvl5pPr marL="2167602" indent="0">
              <a:buNone/>
              <a:defRPr sz="1067"/>
            </a:lvl5pPr>
            <a:lvl6pPr marL="2709503" indent="0">
              <a:buNone/>
              <a:defRPr sz="1067"/>
            </a:lvl6pPr>
            <a:lvl7pPr marL="3251403" indent="0">
              <a:buNone/>
              <a:defRPr sz="1067"/>
            </a:lvl7pPr>
            <a:lvl8pPr marL="3793304" indent="0">
              <a:buNone/>
              <a:defRPr sz="1067"/>
            </a:lvl8pPr>
            <a:lvl9pPr marL="4335204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2" y="6356351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84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96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2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4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1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9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1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8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5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20" y="1123838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9" y="6356351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6" y="6356351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3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400" kern="1200" spc="-4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21926" indent="-121926" algn="l" defTabSz="60963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Wingdings 2" pitchFamily="18" charset="2"/>
        <a:buChar char=""/>
        <a:defRPr sz="13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23" indent="-121926" algn="l" defTabSz="609630" rtl="0" eaLnBrk="1" latinLnBrk="0" hangingPunct="1">
        <a:lnSpc>
          <a:spcPct val="90000"/>
        </a:lnSpc>
        <a:spcBef>
          <a:spcPts val="167"/>
        </a:spcBef>
        <a:spcAft>
          <a:spcPts val="167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62038" indent="-121926" algn="l" defTabSz="609630" rtl="0" eaLnBrk="1" latinLnBrk="0" hangingPunct="1">
        <a:lnSpc>
          <a:spcPct val="90000"/>
        </a:lnSpc>
        <a:spcBef>
          <a:spcPts val="167"/>
        </a:spcBef>
        <a:spcAft>
          <a:spcPts val="167"/>
        </a:spcAft>
        <a:buClr>
          <a:schemeClr val="accent1"/>
        </a:buClr>
        <a:buFont typeface="Wingdings 2" pitchFamily="18" charset="2"/>
        <a:buChar char=""/>
        <a:defRPr sz="10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66853" indent="-121926" algn="l" defTabSz="609630" rtl="0" eaLnBrk="1" latinLnBrk="0" hangingPunct="1">
        <a:lnSpc>
          <a:spcPct val="90000"/>
        </a:lnSpc>
        <a:spcBef>
          <a:spcPts val="167"/>
        </a:spcBef>
        <a:spcAft>
          <a:spcPts val="167"/>
        </a:spcAft>
        <a:buClr>
          <a:schemeClr val="accent1"/>
        </a:buClr>
        <a:buFont typeface="Wingdings 2" pitchFamily="18" charset="2"/>
        <a:buChar char=""/>
        <a:defRPr sz="9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371669" indent="-121926" algn="l" defTabSz="609630" rtl="0" eaLnBrk="1" latinLnBrk="0" hangingPunct="1">
        <a:lnSpc>
          <a:spcPct val="90000"/>
        </a:lnSpc>
        <a:spcBef>
          <a:spcPts val="167"/>
        </a:spcBef>
        <a:spcAft>
          <a:spcPts val="167"/>
        </a:spcAft>
        <a:buClr>
          <a:schemeClr val="accent1"/>
        </a:buClr>
        <a:buFont typeface="Wingdings 2" pitchFamily="18" charset="2"/>
        <a:buChar char=""/>
        <a:defRPr sz="9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167"/>
        </a:spcBef>
        <a:spcAft>
          <a:spcPts val="167"/>
        </a:spcAft>
        <a:buClr>
          <a:schemeClr val="accent1"/>
        </a:buClr>
        <a:buFont typeface="Wingdings 2" pitchFamily="18" charset="2"/>
        <a:buChar char=""/>
        <a:defRPr sz="9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167"/>
        </a:spcBef>
        <a:spcAft>
          <a:spcPts val="167"/>
        </a:spcAft>
        <a:buClr>
          <a:schemeClr val="accent1"/>
        </a:buClr>
        <a:buFont typeface="Wingdings 2" pitchFamily="18" charset="2"/>
        <a:buChar char=""/>
        <a:defRPr sz="9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167"/>
        </a:spcBef>
        <a:spcAft>
          <a:spcPts val="167"/>
        </a:spcAft>
        <a:buClr>
          <a:schemeClr val="accent1"/>
        </a:buClr>
        <a:buFont typeface="Wingdings 2" pitchFamily="18" charset="2"/>
        <a:buChar char=""/>
        <a:defRPr sz="9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167"/>
        </a:spcBef>
        <a:spcAft>
          <a:spcPts val="167"/>
        </a:spcAft>
        <a:buClr>
          <a:schemeClr val="accent1"/>
        </a:buClr>
        <a:buFont typeface="Wingdings 2" pitchFamily="18" charset="2"/>
        <a:buChar char=""/>
        <a:defRPr sz="9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64FD20-952B-4D2A-5F7D-6B45E888E046}"/>
              </a:ext>
            </a:extLst>
          </p:cNvPr>
          <p:cNvSpPr txBox="1"/>
          <p:nvPr/>
        </p:nvSpPr>
        <p:spPr>
          <a:xfrm>
            <a:off x="-1" y="-1"/>
            <a:ext cx="78989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ea typeface="+mn-lt"/>
                <a:cs typeface="+mn-lt"/>
              </a:rPr>
              <a:t>요구사항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ko-KR" altLang="en-US" sz="2400" b="1" dirty="0">
                <a:ea typeface="+mn-lt"/>
                <a:cs typeface="+mn-lt"/>
              </a:rPr>
              <a:t>명세</a:t>
            </a:r>
            <a:r>
              <a:rPr lang="en-US" altLang="ko-KR" sz="2400" b="1" dirty="0"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- </a:t>
            </a:r>
            <a:r>
              <a:rPr lang="ko-KR" altLang="en-US" sz="2400" b="1" dirty="0">
                <a:ea typeface="+mn-lt"/>
                <a:cs typeface="+mn-lt"/>
              </a:rPr>
              <a:t>상품 목록 및 상세 (</a:t>
            </a:r>
            <a:r>
              <a:rPr lang="ko-KR" altLang="en-US" sz="2400" b="1" dirty="0" err="1">
                <a:ea typeface="+mn-lt"/>
                <a:cs typeface="+mn-lt"/>
              </a:rPr>
              <a:t>송혜린</a:t>
            </a:r>
            <a:r>
              <a:rPr lang="ko-KR" altLang="en-US" sz="2400" b="1" dirty="0">
                <a:ea typeface="+mn-lt"/>
                <a:cs typeface="+mn-lt"/>
              </a:rPr>
              <a:t>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E45E80-43C4-01CC-69B2-C0F675B68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99389"/>
              </p:ext>
            </p:extLst>
          </p:nvPr>
        </p:nvGraphicFramePr>
        <p:xfrm>
          <a:off x="694251" y="1125414"/>
          <a:ext cx="10803498" cy="4865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3236">
                  <a:extLst>
                    <a:ext uri="{9D8B030D-6E8A-4147-A177-3AD203B41FA5}">
                      <a16:colId xmlns:a16="http://schemas.microsoft.com/office/drawing/2014/main" val="2449327665"/>
                    </a:ext>
                  </a:extLst>
                </a:gridCol>
                <a:gridCol w="2087345">
                  <a:extLst>
                    <a:ext uri="{9D8B030D-6E8A-4147-A177-3AD203B41FA5}">
                      <a16:colId xmlns:a16="http://schemas.microsoft.com/office/drawing/2014/main" val="3629136490"/>
                    </a:ext>
                  </a:extLst>
                </a:gridCol>
                <a:gridCol w="2087345">
                  <a:extLst>
                    <a:ext uri="{9D8B030D-6E8A-4147-A177-3AD203B41FA5}">
                      <a16:colId xmlns:a16="http://schemas.microsoft.com/office/drawing/2014/main" val="1867728824"/>
                    </a:ext>
                  </a:extLst>
                </a:gridCol>
                <a:gridCol w="5044419">
                  <a:extLst>
                    <a:ext uri="{9D8B030D-6E8A-4147-A177-3AD203B41FA5}">
                      <a16:colId xmlns:a16="http://schemas.microsoft.com/office/drawing/2014/main" val="593966899"/>
                    </a:ext>
                  </a:extLst>
                </a:gridCol>
                <a:gridCol w="741153">
                  <a:extLst>
                    <a:ext uri="{9D8B030D-6E8A-4147-A177-3AD203B41FA5}">
                      <a16:colId xmlns:a16="http://schemas.microsoft.com/office/drawing/2014/main" val="2373772215"/>
                    </a:ext>
                  </a:extLst>
                </a:gridCol>
              </a:tblGrid>
              <a:tr h="663011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000" kern="100" dirty="0">
                          <a:solidFill>
                            <a:schemeClr val="bg1"/>
                          </a:solidFill>
                          <a:effectLst/>
                        </a:rPr>
                        <a:t>페이지</a:t>
                      </a:r>
                      <a:endParaRPr lang="ko-Kore-KR" sz="1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페이지 </a:t>
                      </a:r>
                      <a:r>
                        <a:rPr lang="ko-KR" sz="1000" kern="100" dirty="0">
                          <a:solidFill>
                            <a:schemeClr val="bg1"/>
                          </a:solidFill>
                          <a:effectLst/>
                        </a:rPr>
                        <a:t>기능</a:t>
                      </a:r>
                      <a:endParaRPr lang="ko-Kore-KR" sz="1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세부</a:t>
                      </a:r>
                      <a:r>
                        <a:rPr lang="ko-KR" sz="1000" kern="100" dirty="0">
                          <a:solidFill>
                            <a:schemeClr val="bg1"/>
                          </a:solidFill>
                          <a:effectLst/>
                        </a:rPr>
                        <a:t> 페이지</a:t>
                      </a:r>
                      <a:endParaRPr lang="ko-Kore-KR" sz="1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기능설명</a:t>
                      </a:r>
                      <a:endParaRPr lang="ko-Kore-KR" sz="1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000" kern="100" dirty="0">
                          <a:solidFill>
                            <a:schemeClr val="bg1"/>
                          </a:solidFill>
                          <a:effectLst/>
                        </a:rPr>
                        <a:t>우선순위</a:t>
                      </a:r>
                      <a:endParaRPr lang="ko-Kore-KR" sz="1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34856"/>
                  </a:ext>
                </a:extLst>
              </a:tr>
              <a:tr h="152452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캠핑용품</a:t>
                      </a:r>
                      <a:endParaRPr lang="en-US" altLang="ko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목록</a:t>
                      </a:r>
                      <a:endParaRPr lang="ko-Kore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카테고리</a:t>
                      </a:r>
                      <a:endParaRPr lang="ko-Kore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대분류</a:t>
                      </a:r>
                      <a:r>
                        <a:rPr lang="en-US" altLang="ko-KR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소분류</a:t>
                      </a:r>
                      <a:r>
                        <a:rPr lang="en-US" altLang="ko-KR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ko-Kore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카테고리를 클릭하면 각 분류에 맞는 캠핑용품 리스트 출력</a:t>
                      </a:r>
                      <a:endParaRPr lang="ko-Kore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상</a:t>
                      </a:r>
                      <a:endParaRPr lang="ko-Kore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53317"/>
                  </a:ext>
                </a:extLst>
              </a:tr>
              <a:tr h="114751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캠핑용품 검색</a:t>
                      </a:r>
                      <a:endParaRPr lang="ko-Kore-KR" altLang="en-US" sz="1000" dirty="0">
                        <a:latin typeface="+mn-lt"/>
                        <a:ea typeface="나눔고딕" pitchFamily="2" charset="-127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kern="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검색바</a:t>
                      </a:r>
                      <a:endParaRPr lang="ko-Kore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원하는 키워드 검색 시 키워드가 포함된 캠핑용품 출력</a:t>
                      </a:r>
                      <a:endParaRPr lang="ko-Kore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상</a:t>
                      </a:r>
                      <a:r>
                        <a:rPr 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ore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02717"/>
                  </a:ext>
                </a:extLst>
              </a:tr>
              <a:tr h="1530024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캠핑용품 목록</a:t>
                      </a:r>
                      <a:endParaRPr lang="ko-Kore-KR" altLang="en-US" sz="1000" dirty="0">
                        <a:latin typeface="+mn-lt"/>
                        <a:ea typeface="나눔고딕" pitchFamily="2" charset="-127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캠핑용품 상세페이지</a:t>
                      </a:r>
                      <a:endParaRPr lang="ko-Kore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캠핑용품의 이미지나 상품이름을 클릭하면 상세페이지 출력</a:t>
                      </a:r>
                      <a:endParaRPr lang="ko-Kore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상</a:t>
                      </a:r>
                      <a:r>
                        <a:rPr 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ore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03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79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64FD20-952B-4D2A-5F7D-6B45E888E046}"/>
              </a:ext>
            </a:extLst>
          </p:cNvPr>
          <p:cNvSpPr txBox="1"/>
          <p:nvPr/>
        </p:nvSpPr>
        <p:spPr>
          <a:xfrm>
            <a:off x="-1" y="-1"/>
            <a:ext cx="78989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ea typeface="+mn-lt"/>
                <a:cs typeface="+mn-lt"/>
              </a:rPr>
              <a:t>요구사항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ko-KR" altLang="en-US" sz="2400" b="1" dirty="0">
                <a:ea typeface="+mn-lt"/>
                <a:cs typeface="+mn-lt"/>
              </a:rPr>
              <a:t>명세</a:t>
            </a:r>
            <a:r>
              <a:rPr lang="en-US" altLang="ko-KR" sz="2400" b="1" dirty="0"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- </a:t>
            </a:r>
            <a:r>
              <a:rPr lang="ko-KR" altLang="en-US" sz="2400" b="1" dirty="0">
                <a:ea typeface="+mn-lt"/>
                <a:cs typeface="+mn-lt"/>
              </a:rPr>
              <a:t>상품 목록 및 상세 (</a:t>
            </a:r>
            <a:r>
              <a:rPr lang="ko-KR" altLang="en-US" sz="2400" b="1" dirty="0" err="1">
                <a:ea typeface="+mn-lt"/>
                <a:cs typeface="+mn-lt"/>
              </a:rPr>
              <a:t>송혜린</a:t>
            </a:r>
            <a:r>
              <a:rPr lang="ko-KR" altLang="en-US" sz="2400" b="1" dirty="0">
                <a:ea typeface="+mn-lt"/>
                <a:cs typeface="+mn-lt"/>
              </a:rPr>
              <a:t>)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2F53654-F294-9AEB-B69E-1F08D1CF2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14674"/>
              </p:ext>
            </p:extLst>
          </p:nvPr>
        </p:nvGraphicFramePr>
        <p:xfrm>
          <a:off x="468759" y="641230"/>
          <a:ext cx="10965473" cy="5575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879">
                  <a:extLst>
                    <a:ext uri="{9D8B030D-6E8A-4147-A177-3AD203B41FA5}">
                      <a16:colId xmlns:a16="http://schemas.microsoft.com/office/drawing/2014/main" val="2449327665"/>
                    </a:ext>
                  </a:extLst>
                </a:gridCol>
                <a:gridCol w="2118640">
                  <a:extLst>
                    <a:ext uri="{9D8B030D-6E8A-4147-A177-3AD203B41FA5}">
                      <a16:colId xmlns:a16="http://schemas.microsoft.com/office/drawing/2014/main" val="3629136490"/>
                    </a:ext>
                  </a:extLst>
                </a:gridCol>
                <a:gridCol w="2118640">
                  <a:extLst>
                    <a:ext uri="{9D8B030D-6E8A-4147-A177-3AD203B41FA5}">
                      <a16:colId xmlns:a16="http://schemas.microsoft.com/office/drawing/2014/main" val="1867728824"/>
                    </a:ext>
                  </a:extLst>
                </a:gridCol>
                <a:gridCol w="5120048">
                  <a:extLst>
                    <a:ext uri="{9D8B030D-6E8A-4147-A177-3AD203B41FA5}">
                      <a16:colId xmlns:a16="http://schemas.microsoft.com/office/drawing/2014/main" val="593966899"/>
                    </a:ext>
                  </a:extLst>
                </a:gridCol>
                <a:gridCol w="752266">
                  <a:extLst>
                    <a:ext uri="{9D8B030D-6E8A-4147-A177-3AD203B41FA5}">
                      <a16:colId xmlns:a16="http://schemas.microsoft.com/office/drawing/2014/main" val="2373772215"/>
                    </a:ext>
                  </a:extLst>
                </a:gridCol>
              </a:tblGrid>
              <a:tr h="598953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000" kern="100" dirty="0">
                          <a:solidFill>
                            <a:schemeClr val="bg1"/>
                          </a:solidFill>
                          <a:effectLst/>
                        </a:rPr>
                        <a:t>페이지</a:t>
                      </a:r>
                      <a:endParaRPr lang="ko-Kore-KR" sz="1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페이지 </a:t>
                      </a:r>
                      <a:r>
                        <a:rPr lang="ko-KR" sz="1000" kern="100" dirty="0">
                          <a:solidFill>
                            <a:schemeClr val="bg1"/>
                          </a:solidFill>
                          <a:effectLst/>
                        </a:rPr>
                        <a:t>기능</a:t>
                      </a:r>
                      <a:endParaRPr lang="ko-Kore-KR" sz="1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세부페이지</a:t>
                      </a:r>
                      <a:endParaRPr lang="ko-Kore-KR" sz="1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기능설명</a:t>
                      </a:r>
                      <a:endParaRPr lang="ko-Kore-KR" sz="1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000" kern="100" dirty="0">
                          <a:solidFill>
                            <a:schemeClr val="bg1"/>
                          </a:solidFill>
                          <a:effectLst/>
                        </a:rPr>
                        <a:t>우선순위</a:t>
                      </a:r>
                      <a:endParaRPr lang="ko-Kore-KR" sz="1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34856"/>
                  </a:ext>
                </a:extLst>
              </a:tr>
              <a:tr h="901704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캠핑용품</a:t>
                      </a:r>
                      <a:endParaRPr lang="en-US" altLang="ko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상세페이지</a:t>
                      </a:r>
                      <a:endParaRPr lang="ko-Kore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상세페이지</a:t>
                      </a:r>
                      <a:endParaRPr lang="ko-Kore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캠핑용품 상품설명</a:t>
                      </a:r>
                      <a:endParaRPr lang="en-US" altLang="ko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상품제목</a:t>
                      </a:r>
                      <a:r>
                        <a:rPr lang="en-US" altLang="ko-KR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이미지</a:t>
                      </a:r>
                      <a:r>
                        <a:rPr lang="en-US" altLang="ko-KR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설명 출력</a:t>
                      </a:r>
                      <a:endParaRPr lang="en-US" altLang="ko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kern="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콤보박스를</a:t>
                      </a: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이용한 상품 옵션</a:t>
                      </a:r>
                      <a:endParaRPr lang="en-US" altLang="ko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할인율</a:t>
                      </a:r>
                      <a:r>
                        <a:rPr lang="en-US" altLang="ko-KR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판매가</a:t>
                      </a:r>
                      <a:r>
                        <a:rPr lang="en-US" altLang="ko-KR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배송비 출력</a:t>
                      </a:r>
                      <a:endParaRPr lang="en-US" altLang="ko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수량에 따른 총 상품금액 출력</a:t>
                      </a:r>
                      <a:endParaRPr lang="ko-Kore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상</a:t>
                      </a:r>
                      <a:endParaRPr lang="ko-Kore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53317"/>
                  </a:ext>
                </a:extLst>
              </a:tr>
              <a:tr h="6859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찜하기</a:t>
                      </a:r>
                      <a:endParaRPr lang="en-US" altLang="ko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/>
                        <a:t>로그인 안되어 있을 시 </a:t>
                      </a:r>
                      <a:r>
                        <a:rPr lang="ko-KR" altLang="en-US" sz="1000" dirty="0" err="1"/>
                        <a:t>로그인창으로</a:t>
                      </a:r>
                      <a:r>
                        <a:rPr lang="ko-KR" altLang="en-US" sz="1000" dirty="0"/>
                        <a:t> 이동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/>
                        <a:t>로그인 되어 있을 시 찜 수 변경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66173"/>
                  </a:ext>
                </a:extLst>
              </a:tr>
              <a:tr h="968665">
                <a:tc vMerge="1">
                  <a:txBody>
                    <a:bodyPr/>
                    <a:lstStyle/>
                    <a:p>
                      <a:pPr algn="ctr" latinLnBrk="1"/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장바구니</a:t>
                      </a:r>
                      <a:endParaRPr lang="en-US" altLang="ko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/>
                        <a:t>로그인 안되어 있을 시 </a:t>
                      </a:r>
                      <a:r>
                        <a:rPr lang="ko-KR" altLang="en-US" sz="1000" dirty="0" err="1"/>
                        <a:t>로그인창으로</a:t>
                      </a:r>
                      <a:r>
                        <a:rPr lang="ko-KR" altLang="en-US" sz="1000" dirty="0"/>
                        <a:t> 이동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/>
                        <a:t>로그인 되어 있을 시 장바구니저장 팝업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/>
                        <a:t>팝업에서 </a:t>
                      </a:r>
                      <a:r>
                        <a:rPr lang="en-US" altLang="ko-KR" sz="1000" dirty="0"/>
                        <a:t>yes </a:t>
                      </a:r>
                      <a:r>
                        <a:rPr lang="ko-KR" altLang="en-US" sz="1000" dirty="0"/>
                        <a:t>클릭 시 장바구니로 이동</a:t>
                      </a:r>
                      <a:r>
                        <a:rPr lang="en-US" altLang="ko-KR" sz="1000" dirty="0"/>
                        <a:t>, no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팜업창</a:t>
                      </a:r>
                      <a:r>
                        <a:rPr lang="ko-KR" altLang="en-US" sz="1000" dirty="0"/>
                        <a:t> 닫힘</a:t>
                      </a:r>
                      <a:endParaRPr lang="en-US" altLang="ko-KR" sz="1000" dirty="0">
                        <a:latin typeface="+mn-lt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857186"/>
                  </a:ext>
                </a:extLst>
              </a:tr>
              <a:tr h="704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구매하기</a:t>
                      </a:r>
                      <a:endParaRPr lang="en-US" altLang="ko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/>
                        <a:t>로그인 안되어 있을 시 </a:t>
                      </a:r>
                      <a:r>
                        <a:rPr lang="ko-KR" altLang="en-US" sz="1000" dirty="0" err="1"/>
                        <a:t>로그인창으로</a:t>
                      </a:r>
                      <a:r>
                        <a:rPr lang="ko-KR" altLang="en-US" sz="1000" dirty="0"/>
                        <a:t> 이동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/>
                        <a:t>로그인 되어있을 시 구매페이지로 이동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006465"/>
                  </a:ext>
                </a:extLst>
              </a:tr>
              <a:tr h="747254">
                <a:tc vMerge="1">
                  <a:txBody>
                    <a:bodyPr/>
                    <a:lstStyle/>
                    <a:p>
                      <a:pPr algn="ctr" latinLnBrk="1"/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7D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리뷰</a:t>
                      </a:r>
                      <a:r>
                        <a:rPr lang="en-US" altLang="ko-KR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상품문의</a:t>
                      </a:r>
                      <a:endParaRPr lang="ko-Kore-KR" sz="10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리뷰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작성자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작성일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조회수 출력</a:t>
                      </a:r>
                      <a:endParaRPr lang="en-US" altLang="ko-KR" sz="1000" dirty="0"/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lt"/>
                        </a:rPr>
                        <a:t>상</a:t>
                      </a: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16892"/>
                  </a:ext>
                </a:extLst>
              </a:tr>
              <a:tr h="968665">
                <a:tc vMerge="1">
                  <a:txBody>
                    <a:bodyPr/>
                    <a:lstStyle/>
                    <a:p>
                      <a:pPr algn="ctr" latinLnBrk="1"/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7D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lt"/>
                        </a:rPr>
                        <a:t>상품문의</a:t>
                      </a: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작성자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작성일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조회수 출력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 err="1"/>
                        <a:t>비밀글</a:t>
                      </a:r>
                      <a:r>
                        <a:rPr lang="ko-KR" altLang="en-US" sz="1000" dirty="0"/>
                        <a:t> 선택 가능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선택 시 비밀번호  입력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8173" marR="4817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07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55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E48168-6E4E-D4C9-F2E0-A0B28B572F59}"/>
              </a:ext>
            </a:extLst>
          </p:cNvPr>
          <p:cNvSpPr txBox="1"/>
          <p:nvPr/>
        </p:nvSpPr>
        <p:spPr>
          <a:xfrm>
            <a:off x="-1" y="-1"/>
            <a:ext cx="54432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ea typeface="+mn-lt"/>
                <a:cs typeface="+mn-lt"/>
              </a:rPr>
              <a:t>요구사항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ko-KR" altLang="en-US" sz="2400" b="1" dirty="0">
                <a:ea typeface="+mn-lt"/>
                <a:cs typeface="+mn-lt"/>
              </a:rPr>
              <a:t>분석</a:t>
            </a:r>
            <a:r>
              <a:rPr lang="en-US" altLang="ko-KR" sz="2400" b="1" dirty="0"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- </a:t>
            </a:r>
            <a:r>
              <a:rPr lang="ko-KR" altLang="en-US" sz="2400" b="1" dirty="0">
                <a:ea typeface="+mn-lt"/>
                <a:cs typeface="+mn-lt"/>
              </a:rPr>
              <a:t>상품 목록</a:t>
            </a:r>
            <a:r>
              <a:rPr lang="en-US" sz="2400" b="1" dirty="0">
                <a:ea typeface="+mn-lt"/>
                <a:cs typeface="+mn-lt"/>
              </a:rPr>
              <a:t> (</a:t>
            </a:r>
            <a:r>
              <a:rPr lang="ko-KR" altLang="en-US" sz="2400" b="1" dirty="0" err="1">
                <a:ea typeface="+mn-lt"/>
                <a:cs typeface="+mn-lt"/>
              </a:rPr>
              <a:t>송혜린</a:t>
            </a:r>
            <a:r>
              <a:rPr lang="en-US" sz="2400" b="1" dirty="0">
                <a:ea typeface="+mn-lt"/>
                <a:cs typeface="+mn-lt"/>
              </a:rPr>
              <a:t>)</a:t>
            </a:r>
            <a:endParaRPr lang="ko-KR" altLang="en-US" sz="2400" dirty="0">
              <a:ea typeface="+mn-lt"/>
              <a:cs typeface="+mn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DEF3FC-37C3-9264-3A4C-85CD4B721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76" y="591153"/>
            <a:ext cx="2419688" cy="606827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797CD94-6592-008C-8A82-E6F3DEE14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32" y="793283"/>
            <a:ext cx="7740396" cy="56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4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E48168-6E4E-D4C9-F2E0-A0B28B572F59}"/>
              </a:ext>
            </a:extLst>
          </p:cNvPr>
          <p:cNvSpPr txBox="1"/>
          <p:nvPr/>
        </p:nvSpPr>
        <p:spPr>
          <a:xfrm>
            <a:off x="-1" y="-1"/>
            <a:ext cx="54432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ea typeface="+mn-lt"/>
                <a:cs typeface="+mn-lt"/>
              </a:rPr>
              <a:t>요구사항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ko-KR" altLang="en-US" sz="2400" b="1" dirty="0">
                <a:ea typeface="+mn-lt"/>
                <a:cs typeface="+mn-lt"/>
              </a:rPr>
              <a:t>분석</a:t>
            </a:r>
            <a:r>
              <a:rPr lang="en-US" altLang="ko-KR" sz="2400" b="1" dirty="0"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- </a:t>
            </a:r>
            <a:r>
              <a:rPr lang="ko-KR" altLang="en-US" sz="2400" b="1" dirty="0">
                <a:ea typeface="+mn-lt"/>
                <a:cs typeface="+mn-lt"/>
              </a:rPr>
              <a:t>상품 상세</a:t>
            </a:r>
            <a:r>
              <a:rPr lang="en-US" sz="2400" b="1" dirty="0">
                <a:ea typeface="+mn-lt"/>
                <a:cs typeface="+mn-lt"/>
              </a:rPr>
              <a:t> (</a:t>
            </a:r>
            <a:r>
              <a:rPr lang="ko-KR" altLang="en-US" sz="2400" b="1" dirty="0" err="1">
                <a:ea typeface="+mn-lt"/>
                <a:cs typeface="+mn-lt"/>
              </a:rPr>
              <a:t>송혜린</a:t>
            </a:r>
            <a:r>
              <a:rPr lang="en-US" sz="2400" b="1" dirty="0">
                <a:ea typeface="+mn-lt"/>
                <a:cs typeface="+mn-lt"/>
              </a:rPr>
              <a:t>)</a:t>
            </a:r>
            <a:endParaRPr lang="ko-KR" altLang="en-US" sz="2400" dirty="0">
              <a:ea typeface="+mn-lt"/>
              <a:cs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A441A3-C9B2-F2D1-17E1-AF24EF38D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" b="14401"/>
          <a:stretch/>
        </p:blipFill>
        <p:spPr>
          <a:xfrm>
            <a:off x="415375" y="1539239"/>
            <a:ext cx="6129804" cy="39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0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E48168-6E4E-D4C9-F2E0-A0B28B572F59}"/>
              </a:ext>
            </a:extLst>
          </p:cNvPr>
          <p:cNvSpPr txBox="1"/>
          <p:nvPr/>
        </p:nvSpPr>
        <p:spPr>
          <a:xfrm>
            <a:off x="-1" y="-1"/>
            <a:ext cx="54432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ea typeface="+mn-lt"/>
                <a:cs typeface="+mn-lt"/>
              </a:rPr>
              <a:t>요구사항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ko-KR" altLang="en-US" sz="2400" b="1" dirty="0">
                <a:ea typeface="+mn-lt"/>
                <a:cs typeface="+mn-lt"/>
              </a:rPr>
              <a:t>분석</a:t>
            </a:r>
            <a:r>
              <a:rPr lang="en-US" altLang="ko-KR" sz="2400" b="1" dirty="0"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- </a:t>
            </a:r>
            <a:r>
              <a:rPr lang="ko-KR" altLang="en-US" sz="2400" b="1" dirty="0">
                <a:ea typeface="+mn-lt"/>
                <a:cs typeface="+mn-lt"/>
              </a:rPr>
              <a:t>상품 상세</a:t>
            </a:r>
            <a:r>
              <a:rPr lang="en-US" sz="2400" b="1" dirty="0">
                <a:ea typeface="+mn-lt"/>
                <a:cs typeface="+mn-lt"/>
              </a:rPr>
              <a:t> (</a:t>
            </a:r>
            <a:r>
              <a:rPr lang="ko-KR" altLang="en-US" sz="2400" b="1" dirty="0" err="1">
                <a:ea typeface="+mn-lt"/>
                <a:cs typeface="+mn-lt"/>
              </a:rPr>
              <a:t>송혜린</a:t>
            </a:r>
            <a:r>
              <a:rPr lang="en-US" sz="2400" b="1" dirty="0">
                <a:ea typeface="+mn-lt"/>
                <a:cs typeface="+mn-lt"/>
              </a:rPr>
              <a:t>)</a:t>
            </a:r>
            <a:endParaRPr lang="ko-KR" altLang="en-US" sz="2400" dirty="0">
              <a:ea typeface="+mn-lt"/>
              <a:cs typeface="+mn-lt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2AA13C9-BBBE-432D-9176-2D4CB2EB8F6F}"/>
              </a:ext>
            </a:extLst>
          </p:cNvPr>
          <p:cNvGrpSpPr/>
          <p:nvPr/>
        </p:nvGrpSpPr>
        <p:grpSpPr>
          <a:xfrm>
            <a:off x="415375" y="1539239"/>
            <a:ext cx="6129804" cy="3976037"/>
            <a:chOff x="425319" y="1078029"/>
            <a:chExt cx="7148961" cy="453029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EA441A3-C9B2-F2D1-17E1-AF24EF38D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10" b="14401"/>
            <a:stretch/>
          </p:blipFill>
          <p:spPr>
            <a:xfrm>
              <a:off x="425319" y="1078029"/>
              <a:ext cx="7148961" cy="453029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E86B5EE-6999-B2E6-C377-49FAF27B38FB}"/>
                </a:ext>
              </a:extLst>
            </p:cNvPr>
            <p:cNvSpPr/>
            <p:nvPr/>
          </p:nvSpPr>
          <p:spPr>
            <a:xfrm>
              <a:off x="664144" y="1414914"/>
              <a:ext cx="3022332" cy="27817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DE49E5-B416-8788-66B0-51B93111D064}"/>
                </a:ext>
              </a:extLst>
            </p:cNvPr>
            <p:cNvSpPr/>
            <p:nvPr/>
          </p:nvSpPr>
          <p:spPr>
            <a:xfrm>
              <a:off x="3880382" y="1307432"/>
              <a:ext cx="3463693" cy="5309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397AE4D-871E-AA0F-5D2A-0C94789EAA80}"/>
                </a:ext>
              </a:extLst>
            </p:cNvPr>
            <p:cNvSpPr/>
            <p:nvPr/>
          </p:nvSpPr>
          <p:spPr>
            <a:xfrm>
              <a:off x="3880381" y="2067828"/>
              <a:ext cx="460613" cy="5309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1C25E5-AA71-1DCA-C580-73715B4D9671}"/>
                </a:ext>
              </a:extLst>
            </p:cNvPr>
            <p:cNvSpPr/>
            <p:nvPr/>
          </p:nvSpPr>
          <p:spPr>
            <a:xfrm>
              <a:off x="4387315" y="2045369"/>
              <a:ext cx="1464845" cy="5309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BFB8FE1-FF53-68AC-32F4-7705F99EA90F}"/>
                </a:ext>
              </a:extLst>
            </p:cNvPr>
            <p:cNvSpPr/>
            <p:nvPr/>
          </p:nvSpPr>
          <p:spPr>
            <a:xfrm>
              <a:off x="3925301" y="2927231"/>
              <a:ext cx="2744739" cy="3950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2450F1-8169-FF74-661D-FF5D114B2E58}"/>
                </a:ext>
              </a:extLst>
            </p:cNvPr>
            <p:cNvSpPr/>
            <p:nvPr/>
          </p:nvSpPr>
          <p:spPr>
            <a:xfrm>
              <a:off x="3925301" y="4555387"/>
              <a:ext cx="3328939" cy="3950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566B6C1-3595-E8C5-7CF2-B2C6B7FA4935}"/>
                </a:ext>
              </a:extLst>
            </p:cNvPr>
            <p:cNvSpPr/>
            <p:nvPr/>
          </p:nvSpPr>
          <p:spPr>
            <a:xfrm>
              <a:off x="5443270" y="4089550"/>
              <a:ext cx="515570" cy="3950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399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E48168-6E4E-D4C9-F2E0-A0B28B572F59}"/>
              </a:ext>
            </a:extLst>
          </p:cNvPr>
          <p:cNvSpPr txBox="1"/>
          <p:nvPr/>
        </p:nvSpPr>
        <p:spPr>
          <a:xfrm>
            <a:off x="-1" y="-1"/>
            <a:ext cx="54432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ea typeface="+mn-lt"/>
                <a:cs typeface="+mn-lt"/>
              </a:rPr>
              <a:t>요구사항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ko-KR" altLang="en-US" sz="2400" b="1" dirty="0">
                <a:ea typeface="+mn-lt"/>
                <a:cs typeface="+mn-lt"/>
              </a:rPr>
              <a:t>분석</a:t>
            </a:r>
            <a:r>
              <a:rPr lang="en-US" altLang="ko-KR" sz="2400" b="1" dirty="0"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- </a:t>
            </a:r>
            <a:r>
              <a:rPr lang="ko-KR" altLang="en-US" sz="2400" b="1" dirty="0">
                <a:ea typeface="+mn-lt"/>
                <a:cs typeface="+mn-lt"/>
              </a:rPr>
              <a:t>상품 상세</a:t>
            </a:r>
            <a:r>
              <a:rPr lang="en-US" sz="2400" b="1" dirty="0">
                <a:ea typeface="+mn-lt"/>
                <a:cs typeface="+mn-lt"/>
              </a:rPr>
              <a:t> (</a:t>
            </a:r>
            <a:r>
              <a:rPr lang="ko-KR" altLang="en-US" sz="2400" b="1" dirty="0" err="1">
                <a:ea typeface="+mn-lt"/>
                <a:cs typeface="+mn-lt"/>
              </a:rPr>
              <a:t>송혜린</a:t>
            </a:r>
            <a:r>
              <a:rPr lang="en-US" sz="2400" b="1" dirty="0">
                <a:ea typeface="+mn-lt"/>
                <a:cs typeface="+mn-lt"/>
              </a:rPr>
              <a:t>)</a:t>
            </a:r>
            <a:endParaRPr lang="ko-KR" altLang="en-US" sz="2400" dirty="0">
              <a:ea typeface="+mn-lt"/>
              <a:cs typeface="+mn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1215E1-254D-CB40-9D75-B8FA9FDA3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62" y="857093"/>
            <a:ext cx="10546069" cy="51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5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217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Wingdings</vt:lpstr>
      <vt:lpstr>Wingdings 2</vt:lpstr>
      <vt:lpstr>Office Theme</vt:lpstr>
      <vt:lpstr>Frame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송혜린</cp:lastModifiedBy>
  <cp:revision>774</cp:revision>
  <dcterms:created xsi:type="dcterms:W3CDTF">2022-12-18T13:13:43Z</dcterms:created>
  <dcterms:modified xsi:type="dcterms:W3CDTF">2022-12-23T16:19:28Z</dcterms:modified>
</cp:coreProperties>
</file>