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391" autoAdjust="0"/>
  </p:normalViewPr>
  <p:slideViewPr>
    <p:cSldViewPr snapToGrid="0">
      <p:cViewPr varScale="1">
        <p:scale>
          <a:sx n="88" d="100"/>
          <a:sy n="88" d="100"/>
        </p:scale>
        <p:origin x="3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#NG TZE KEAN#" userId="9bb3325f-00bb-4478-88b9-5a6349851549" providerId="ADAL" clId="{36C97798-3860-47D7-A176-9E4BC9475FA7}"/>
    <pc:docChg chg="custSel addSld modSld">
      <pc:chgData name="#NG TZE KEAN#" userId="9bb3325f-00bb-4478-88b9-5a6349851549" providerId="ADAL" clId="{36C97798-3860-47D7-A176-9E4BC9475FA7}" dt="2022-09-27T10:00:57.724" v="96" actId="20577"/>
      <pc:docMkLst>
        <pc:docMk/>
      </pc:docMkLst>
      <pc:sldChg chg="delSp mod">
        <pc:chgData name="#NG TZE KEAN#" userId="9bb3325f-00bb-4478-88b9-5a6349851549" providerId="ADAL" clId="{36C97798-3860-47D7-A176-9E4BC9475FA7}" dt="2022-09-27T10:00:31.595" v="1" actId="478"/>
        <pc:sldMkLst>
          <pc:docMk/>
          <pc:sldMk cId="0" sldId="263"/>
        </pc:sldMkLst>
        <pc:spChg chg="del">
          <ac:chgData name="#NG TZE KEAN#" userId="9bb3325f-00bb-4478-88b9-5a6349851549" providerId="ADAL" clId="{36C97798-3860-47D7-A176-9E4BC9475FA7}" dt="2022-09-27T10:00:31.595" v="1" actId="478"/>
          <ac:spMkLst>
            <pc:docMk/>
            <pc:sldMk cId="0" sldId="263"/>
            <ac:spMk id="174" creationId="{00000000-0000-0000-0000-000000000000}"/>
          </ac:spMkLst>
        </pc:spChg>
      </pc:sldChg>
      <pc:sldChg chg="delSp mod">
        <pc:chgData name="#NG TZE KEAN#" userId="9bb3325f-00bb-4478-88b9-5a6349851549" providerId="ADAL" clId="{36C97798-3860-47D7-A176-9E4BC9475FA7}" dt="2022-09-27T10:00:28.215" v="0" actId="478"/>
        <pc:sldMkLst>
          <pc:docMk/>
          <pc:sldMk cId="0" sldId="264"/>
        </pc:sldMkLst>
        <pc:spChg chg="del">
          <ac:chgData name="#NG TZE KEAN#" userId="9bb3325f-00bb-4478-88b9-5a6349851549" providerId="ADAL" clId="{36C97798-3860-47D7-A176-9E4BC9475FA7}" dt="2022-09-27T10:00:28.215" v="0" actId="478"/>
          <ac:spMkLst>
            <pc:docMk/>
            <pc:sldMk cId="0" sldId="264"/>
            <ac:spMk id="183" creationId="{00000000-0000-0000-0000-000000000000}"/>
          </ac:spMkLst>
        </pc:spChg>
      </pc:sldChg>
      <pc:sldChg chg="modSp new mod">
        <pc:chgData name="#NG TZE KEAN#" userId="9bb3325f-00bb-4478-88b9-5a6349851549" providerId="ADAL" clId="{36C97798-3860-47D7-A176-9E4BC9475FA7}" dt="2022-09-27T10:00:57.724" v="96" actId="20577"/>
        <pc:sldMkLst>
          <pc:docMk/>
          <pc:sldMk cId="3915518874" sldId="269"/>
        </pc:sldMkLst>
        <pc:spChg chg="mod">
          <ac:chgData name="#NG TZE KEAN#" userId="9bb3325f-00bb-4478-88b9-5a6349851549" providerId="ADAL" clId="{36C97798-3860-47D7-A176-9E4BC9475FA7}" dt="2022-09-27T10:00:42.073" v="18" actId="20577"/>
          <ac:spMkLst>
            <pc:docMk/>
            <pc:sldMk cId="3915518874" sldId="269"/>
            <ac:spMk id="2" creationId="{1C0DBA56-3D4C-61F1-5A46-4AFDDA46D3A4}"/>
          </ac:spMkLst>
        </pc:spChg>
        <pc:spChg chg="mod">
          <ac:chgData name="#NG TZE KEAN#" userId="9bb3325f-00bb-4478-88b9-5a6349851549" providerId="ADAL" clId="{36C97798-3860-47D7-A176-9E4BC9475FA7}" dt="2022-09-27T10:00:57.724" v="96" actId="20577"/>
          <ac:spMkLst>
            <pc:docMk/>
            <pc:sldMk cId="3915518874" sldId="269"/>
            <ac:spMk id="3" creationId="{C18FFE9E-3D2C-4BD8-F2EB-4C5D3DBC33E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orting-by-combining-insertion-sort-and-merge-sort-algorithms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orting-by-combining-insertion-sort-and-merge-sort-algorithms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6397284/for-inputs-of-size-n-for-which-values-of-n-does-insertion-sort-beat-merge-sort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5605d94485_2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15605d94485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5605d94485_2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15605d94485_2_1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Interesting observation: Hybrid is faster than original even though there is more key comparisons</a:t>
            </a:r>
            <a:endParaRPr/>
          </a:p>
        </p:txBody>
      </p:sp>
      <p:sp>
        <p:nvSpPr>
          <p:cNvPr id="189" name="Google Shape;189;g15605d94485_2_1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5605d94485_2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g15605d94485_2_1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https://www.geeksforgeeks.org/sorting-by-combining-insertion-sort-and-merge-sort-algorithms/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15605d94485_2_1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5605d94485_2_1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https://www.geeksforgeeks.org/sorting-by-combining-insertion-sort-and-merge-sort-algorithms/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15605d94485_2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5605d94485_2_1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15605d94485_2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5605d94485_2_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15605d94485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5605d94485_2_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15605d94485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23f89e5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523f89e5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5605d94485_2_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15605d94485_2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5605d94485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15605d94485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523f89e59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523f89e59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5605d94485_2_1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https://stackoverflow.com/questions/26397284/for-inputs-of-size-n-for-which-values-of-n-does-insertion-sort-beat-merge-sort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15605d94485_2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5605d94485_2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g15605d94485_2_1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Interesting observation: Hybrid is faster than original even though there is more key comparisons</a:t>
            </a:r>
            <a:endParaRPr/>
          </a:p>
        </p:txBody>
      </p:sp>
      <p:sp>
        <p:nvSpPr>
          <p:cNvPr id="180" name="Google Shape;180;g15605d94485_2_10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GB"/>
              <a:t>Group 3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GB"/>
              <a:t>Example class 1</a:t>
            </a:r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subTitle" idx="1"/>
          </p:nvPr>
        </p:nvSpPr>
        <p:spPr>
          <a:xfrm>
            <a:off x="1222200" y="2895154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/>
              <a:t>Members: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/>
              <a:t>Mira (U2122140E)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/>
              <a:t>Woon Yee (U2120622C)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/>
              <a:t>Ng Tze Kean (U2121193J)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Part (3) Analysis</a:t>
            </a:r>
            <a:endParaRPr/>
          </a:p>
        </p:txBody>
      </p:sp>
      <p:sp>
        <p:nvSpPr>
          <p:cNvPr id="192" name="Google Shape;192;p3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Merge sort is a recursive algorithm, each time mergesort() is called, local variables must be stored on stack and each time the function returns, variables must be loaded from the stack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There is context store and load overhead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Insertion sort does not suffer from the overhead 🡪 at size S=45, overhead is higher than insertion sort worst case scenario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Part (3) Analysis (Time complexity)</a:t>
            </a:r>
            <a:endParaRPr/>
          </a:p>
        </p:txBody>
      </p:sp>
      <p:sp>
        <p:nvSpPr>
          <p:cNvPr id="199" name="Google Shape;199;p35"/>
          <p:cNvSpPr txBox="1">
            <a:spLocks noGrp="1"/>
          </p:cNvSpPr>
          <p:nvPr>
            <p:ph type="body" idx="1"/>
          </p:nvPr>
        </p:nvSpPr>
        <p:spPr>
          <a:xfrm>
            <a:off x="496490" y="1310282"/>
            <a:ext cx="8151000" cy="3263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009" t="-2382" r="-391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 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Part (3) Analysis (Time complexity)</a:t>
            </a:r>
            <a:endParaRPr/>
          </a:p>
        </p:txBody>
      </p:sp>
      <p:sp>
        <p:nvSpPr>
          <p:cNvPr id="205" name="Google Shape;205;p36"/>
          <p:cNvSpPr txBox="1">
            <a:spLocks noGrp="1"/>
          </p:cNvSpPr>
          <p:nvPr>
            <p:ph type="body" idx="1"/>
          </p:nvPr>
        </p:nvSpPr>
        <p:spPr>
          <a:xfrm>
            <a:off x="534275" y="1268019"/>
            <a:ext cx="7886700" cy="3263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042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36"/>
          <p:cNvSpPr txBox="1"/>
          <p:nvPr/>
        </p:nvSpPr>
        <p:spPr>
          <a:xfrm>
            <a:off x="1439225" y="1675175"/>
            <a:ext cx="441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lg(n/k) levels/iterations to finish the merge sort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endParaRPr/>
          </a:p>
        </p:txBody>
      </p:sp>
      <p:pic>
        <p:nvPicPr>
          <p:cNvPr id="212" name="Google Shape;212;p3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83996" y="155960"/>
            <a:ext cx="7116979" cy="4774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DBA56-3D4C-61F1-5A46-4AFDDA46D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FFE9E-3D2C-4BD8-F2EB-4C5D3DBC33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All references are appended </a:t>
            </a:r>
            <a:r>
              <a:rPr lang="en-GB"/>
              <a:t>into speaker notes</a:t>
            </a:r>
          </a:p>
        </p:txBody>
      </p:sp>
    </p:spTree>
    <p:extLst>
      <p:ext uri="{BB962C8B-B14F-4D97-AF65-F5344CB8AC3E}">
        <p14:creationId xmlns:p14="http://schemas.microsoft.com/office/powerpoint/2010/main" val="3915518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Background</a:t>
            </a:r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body" idx="1"/>
          </p:nvPr>
        </p:nvSpPr>
        <p:spPr>
          <a:xfrm>
            <a:off x="628650" y="12680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Worse case of insertion sort is O(n^2)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Worse case of merge sort not-inplace is O(n * log(n))</a:t>
            </a:r>
            <a:endParaRPr/>
          </a:p>
          <a:p>
            <a:pPr marL="177800" lvl="0" indent="-127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GB"/>
              <a:t>Worse case of merge sort inplace is O(n^2 * log(n))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Part (1)</a:t>
            </a:r>
            <a:endParaRPr/>
          </a:p>
        </p:txBody>
      </p:sp>
      <p:pic>
        <p:nvPicPr>
          <p:cNvPr id="143" name="Google Shape;143;p2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16098" y="1478177"/>
            <a:ext cx="8826931" cy="2422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>
            <a:spLocks noGrp="1"/>
          </p:cNvSpPr>
          <p:nvPr>
            <p:ph type="title"/>
          </p:nvPr>
        </p:nvSpPr>
        <p:spPr>
          <a:xfrm>
            <a:off x="628650" y="179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Part (1) - C Language - Not in Place</a:t>
            </a:r>
            <a:endParaRPr/>
          </a:p>
        </p:txBody>
      </p:sp>
      <p:pic>
        <p:nvPicPr>
          <p:cNvPr id="149" name="Google Shape;1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8313" y="1012450"/>
            <a:ext cx="4787376" cy="413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Part (2)</a:t>
            </a:r>
            <a:endParaRPr/>
          </a:p>
        </p:txBody>
      </p:sp>
      <p:pic>
        <p:nvPicPr>
          <p:cNvPr id="155" name="Google Shape;155;p2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13887" y="1674013"/>
            <a:ext cx="8516226" cy="2362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endParaRPr/>
          </a:p>
        </p:txBody>
      </p:sp>
      <p:pic>
        <p:nvPicPr>
          <p:cNvPr id="161" name="Google Shape;161;p3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01144" y="1582930"/>
            <a:ext cx="8741712" cy="2674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>
            <a:spLocks noGrp="1"/>
          </p:cNvSpPr>
          <p:nvPr>
            <p:ph type="title"/>
          </p:nvPr>
        </p:nvSpPr>
        <p:spPr>
          <a:xfrm>
            <a:off x="628650" y="-6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Part (2) - C Language - Not in Place</a:t>
            </a:r>
            <a:endParaRPr/>
          </a:p>
        </p:txBody>
      </p:sp>
      <p:pic>
        <p:nvPicPr>
          <p:cNvPr id="167" name="Google Shape;16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250" y="1160019"/>
            <a:ext cx="4311762" cy="3844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12" y="1146594"/>
            <a:ext cx="4267188" cy="379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endParaRPr/>
          </a:p>
        </p:txBody>
      </p:sp>
      <p:pic>
        <p:nvPicPr>
          <p:cNvPr id="175" name="Google Shape;17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82497" y="1616384"/>
            <a:ext cx="6090053" cy="3498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869" y="94642"/>
            <a:ext cx="7754159" cy="1476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Part (3)</a:t>
            </a:r>
            <a:endParaRPr/>
          </a:p>
        </p:txBody>
      </p:sp>
      <p:pic>
        <p:nvPicPr>
          <p:cNvPr id="184" name="Google Shape;184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311" y="1600201"/>
            <a:ext cx="8837377" cy="2629759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3"/>
          <p:cNvSpPr/>
          <p:nvPr/>
        </p:nvSpPr>
        <p:spPr>
          <a:xfrm>
            <a:off x="3943350" y="3675460"/>
            <a:ext cx="1237654" cy="554500"/>
          </a:xfrm>
          <a:prstGeom prst="rect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</Words>
  <Application>Microsoft Office PowerPoint</Application>
  <PresentationFormat>On-screen Show (16:9)</PresentationFormat>
  <Paragraphs>35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Simple Light</vt:lpstr>
      <vt:lpstr>Office Theme</vt:lpstr>
      <vt:lpstr>Group 3 Example class 1</vt:lpstr>
      <vt:lpstr>Background</vt:lpstr>
      <vt:lpstr>Part (1)</vt:lpstr>
      <vt:lpstr>Part (1) - C Language - Not in Place</vt:lpstr>
      <vt:lpstr>Part (2)</vt:lpstr>
      <vt:lpstr>PowerPoint Presentation</vt:lpstr>
      <vt:lpstr>Part (2) - C Language - Not in Place</vt:lpstr>
      <vt:lpstr>PowerPoint Presentation</vt:lpstr>
      <vt:lpstr>Part (3)</vt:lpstr>
      <vt:lpstr>Part (3) Analysis</vt:lpstr>
      <vt:lpstr>Part (3) Analysis (Time complexity)</vt:lpstr>
      <vt:lpstr>Part (3) Analysis (Time complexity)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3 Example class 1</dc:title>
  <cp:lastModifiedBy>#NG TZE KEAN#</cp:lastModifiedBy>
  <cp:revision>1</cp:revision>
  <dcterms:modified xsi:type="dcterms:W3CDTF">2022-09-27T10:00:58Z</dcterms:modified>
</cp:coreProperties>
</file>