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image" Target="../media/image85.png"/><Relationship Id="rId14" Type="http://schemas.openxmlformats.org/officeDocument/2006/relationships/image" Target="../media/image86.png"/><Relationship Id="rId15" Type="http://schemas.openxmlformats.org/officeDocument/2006/relationships/image" Target="../media/image87.png"/><Relationship Id="rId16" Type="http://schemas.openxmlformats.org/officeDocument/2006/relationships/image" Target="../media/image88.png"/><Relationship Id="rId17" Type="http://schemas.openxmlformats.org/officeDocument/2006/relationships/image" Target="../media/image8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Relationship Id="rId11" Type="http://schemas.openxmlformats.org/officeDocument/2006/relationships/image" Target="../media/image99.png"/><Relationship Id="rId12" Type="http://schemas.openxmlformats.org/officeDocument/2006/relationships/image" Target="../media/image100.png"/><Relationship Id="rId13" Type="http://schemas.openxmlformats.org/officeDocument/2006/relationships/image" Target="../media/image10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5661" y="4041889"/>
            <a:ext cx="6022376" cy="15850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44387" y="3491251"/>
            <a:ext cx="784429" cy="5864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04325" y="5921459"/>
            <a:ext cx="6329575" cy="6317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11215" y="5527182"/>
            <a:ext cx="5863284" cy="175853"/>
            <a:chOff x="6211215" y="5527182"/>
            <a:chExt cx="5863284" cy="1758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11215" y="5527182"/>
              <a:ext cx="5863284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2634" y="3547953"/>
            <a:ext cx="5147862" cy="15941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9746" y="5401635"/>
            <a:ext cx="5303840" cy="7074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5661" y="4041889"/>
            <a:ext cx="6022376" cy="15850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11215" y="5527182"/>
            <a:ext cx="5863284" cy="175853"/>
            <a:chOff x="6211215" y="5527182"/>
            <a:chExt cx="5863284" cy="1758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1215" y="5527182"/>
              <a:ext cx="5863284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984" y="284625"/>
            <a:ext cx="5933646" cy="12503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41600" y="1465570"/>
            <a:ext cx="6099669" cy="163007"/>
            <a:chOff x="341600" y="1465570"/>
            <a:chExt cx="6099669" cy="16300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341600" y="1465570"/>
              <a:ext cx="6099669" cy="1630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3975" y="7523810"/>
            <a:ext cx="1218084" cy="1846986"/>
            <a:chOff x="1223975" y="7523810"/>
            <a:chExt cx="1218084" cy="18469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3975" y="7523810"/>
              <a:ext cx="1218084" cy="18469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9059" y="2279619"/>
            <a:ext cx="16803027" cy="103506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4449" y="4276465"/>
            <a:ext cx="1446137" cy="65712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38735" y="4903077"/>
            <a:ext cx="16258404" cy="195632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8123" y="7190752"/>
            <a:ext cx="1379299" cy="64760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36698" y="7822219"/>
            <a:ext cx="10055714" cy="9703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68509" y="286344"/>
            <a:ext cx="6171429" cy="2342227"/>
            <a:chOff x="5868509" y="286344"/>
            <a:chExt cx="6171429" cy="23422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8509" y="286344"/>
              <a:ext cx="6171429" cy="23422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75071" y="3533808"/>
            <a:ext cx="3966468" cy="2830616"/>
            <a:chOff x="1575071" y="3533808"/>
            <a:chExt cx="3966468" cy="28306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5071" y="3533808"/>
              <a:ext cx="3966468" cy="28306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95668" y="3533808"/>
            <a:ext cx="3717110" cy="2819390"/>
            <a:chOff x="7095668" y="3533808"/>
            <a:chExt cx="3717110" cy="28193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5668" y="3533808"/>
              <a:ext cx="3717110" cy="28193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42418" y="3533808"/>
            <a:ext cx="4054150" cy="2830616"/>
            <a:chOff x="12142418" y="3533808"/>
            <a:chExt cx="4054150" cy="28306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418" y="3533808"/>
              <a:ext cx="4054150" cy="283061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18547" y="2571430"/>
            <a:ext cx="4028909" cy="62991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15072" y="6503403"/>
            <a:ext cx="4255472" cy="49522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99185" y="6528778"/>
            <a:ext cx="2900367" cy="49522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37521" y="6503403"/>
            <a:ext cx="3791186" cy="49522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52673" y="9778358"/>
            <a:ext cx="2431853" cy="53318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204927" y="9778358"/>
            <a:ext cx="1152168" cy="53318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258071" y="7382885"/>
            <a:ext cx="8403008" cy="2269096"/>
            <a:chOff x="9258071" y="7382885"/>
            <a:chExt cx="8403008" cy="226909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58071" y="7382885"/>
              <a:ext cx="8403008" cy="22690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1027" y="1438410"/>
            <a:ext cx="3715957" cy="163372"/>
            <a:chOff x="211027" y="1438410"/>
            <a:chExt cx="3715957" cy="16337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211027" y="1438410"/>
              <a:ext cx="3715957" cy="16337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41617" y="385465"/>
            <a:ext cx="3417916" cy="120388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7182133" y="1906355"/>
            <a:ext cx="828031" cy="1255548"/>
            <a:chOff x="17182133" y="1906355"/>
            <a:chExt cx="828031" cy="125554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182133" y="1906355"/>
              <a:ext cx="828031" cy="12555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234663" y="744135"/>
            <a:ext cx="663236" cy="1005667"/>
            <a:chOff x="16234663" y="744135"/>
            <a:chExt cx="663236" cy="100566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234663" y="744135"/>
              <a:ext cx="663236" cy="100566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18120" y="7382885"/>
            <a:ext cx="8133838" cy="2269096"/>
            <a:chOff x="618120" y="7382885"/>
            <a:chExt cx="8133838" cy="226909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8120" y="7382885"/>
              <a:ext cx="8133838" cy="2269096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-40880" y="38402"/>
            <a:ext cx="2019119" cy="5825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78625" y="498136"/>
            <a:ext cx="11810972" cy="9787578"/>
            <a:chOff x="2678625" y="498136"/>
            <a:chExt cx="11810972" cy="97875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8625" y="498136"/>
              <a:ext cx="11810972" cy="97875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0074" y="1476890"/>
            <a:ext cx="6287385" cy="163007"/>
            <a:chOff x="230074" y="1476890"/>
            <a:chExt cx="6287385" cy="1630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230074" y="1476890"/>
              <a:ext cx="6287385" cy="1630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260932" y="2101612"/>
            <a:ext cx="828031" cy="1255548"/>
            <a:chOff x="17260932" y="2101612"/>
            <a:chExt cx="828031" cy="12555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60932" y="2101612"/>
              <a:ext cx="828031" cy="12555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313462" y="939392"/>
            <a:ext cx="663236" cy="1005667"/>
            <a:chOff x="16313462" y="939392"/>
            <a:chExt cx="663236" cy="10056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13462" y="939392"/>
              <a:ext cx="663236" cy="10056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069879" y="7781436"/>
            <a:ext cx="4140341" cy="4038786"/>
            <a:chOff x="-1069879" y="7781436"/>
            <a:chExt cx="4140341" cy="40387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69879" y="7781436"/>
              <a:ext cx="4140341" cy="403878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6542" y="308882"/>
            <a:ext cx="6174763" cy="124198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04221" y="-57166"/>
            <a:ext cx="2019119" cy="58252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90578" y="2527928"/>
            <a:ext cx="2303165" cy="43394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68657" y="5759770"/>
            <a:ext cx="3585778" cy="51065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42746" y="5755976"/>
            <a:ext cx="2682429" cy="56863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86933" y="5759770"/>
            <a:ext cx="3194188" cy="51065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67588" y="7955049"/>
            <a:ext cx="803749" cy="53317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989686" y="7780907"/>
            <a:ext cx="803749" cy="53317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178095" y="7971376"/>
            <a:ext cx="803749" cy="53317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963161" y="8430026"/>
            <a:ext cx="3923016" cy="39395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001800" y="981647"/>
            <a:ext cx="863215" cy="4954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5661" y="4041889"/>
            <a:ext cx="6609243" cy="17882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11215" y="5527182"/>
            <a:ext cx="5863284" cy="175853"/>
            <a:chOff x="6211215" y="5527182"/>
            <a:chExt cx="5863284" cy="1758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1215" y="5527182"/>
              <a:ext cx="5863284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4460" y="437006"/>
            <a:ext cx="5933646" cy="12503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2076" y="1617951"/>
            <a:ext cx="6099669" cy="163007"/>
            <a:chOff x="532076" y="1617951"/>
            <a:chExt cx="6099669" cy="16300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32076" y="1617951"/>
              <a:ext cx="6099669" cy="16300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3024" y="2039316"/>
            <a:ext cx="510470" cy="5142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6289" y="2050744"/>
            <a:ext cx="12854547" cy="9824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23975" y="7523810"/>
            <a:ext cx="1218084" cy="1846986"/>
            <a:chOff x="1223975" y="7523810"/>
            <a:chExt cx="1218084" cy="18469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3975" y="7523810"/>
              <a:ext cx="1218084" cy="18469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28330" y="3441867"/>
            <a:ext cx="1446137" cy="65712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5677" y="6372480"/>
            <a:ext cx="1446137" cy="64760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16289" y="4166439"/>
            <a:ext cx="8437033" cy="151759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90439" y="7226668"/>
            <a:ext cx="9056424" cy="15230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1027" y="1438410"/>
            <a:ext cx="3715957" cy="163372"/>
            <a:chOff x="211027" y="1438410"/>
            <a:chExt cx="3715957" cy="1633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11027" y="1438410"/>
              <a:ext cx="3715957" cy="1633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617" y="385465"/>
            <a:ext cx="3417916" cy="12038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182133" y="1906355"/>
            <a:ext cx="828031" cy="1255548"/>
            <a:chOff x="17182133" y="1906355"/>
            <a:chExt cx="828031" cy="12555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82133" y="1906355"/>
              <a:ext cx="828031" cy="12555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234663" y="744135"/>
            <a:ext cx="663236" cy="1005667"/>
            <a:chOff x="16234663" y="744135"/>
            <a:chExt cx="663236" cy="10056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34663" y="744135"/>
              <a:ext cx="663236" cy="10056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0880" y="71272"/>
            <a:ext cx="2142424" cy="49054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73256" y="5085716"/>
            <a:ext cx="4716547" cy="63172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057143" y="112152"/>
            <a:ext cx="5507937" cy="4836475"/>
            <a:chOff x="6057143" y="112152"/>
            <a:chExt cx="5507937" cy="483647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57143" y="112152"/>
              <a:ext cx="5507937" cy="48364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049957" y="5976058"/>
            <a:ext cx="6171429" cy="2617944"/>
            <a:chOff x="2049957" y="5976058"/>
            <a:chExt cx="6171429" cy="261794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49957" y="5976058"/>
              <a:ext cx="6171429" cy="26179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00000" y="5976058"/>
            <a:ext cx="5748282" cy="2617944"/>
            <a:chOff x="9600000" y="5976058"/>
            <a:chExt cx="5748282" cy="261794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00000" y="5976058"/>
              <a:ext cx="5748282" cy="261794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11818" y="8754854"/>
            <a:ext cx="3329984" cy="50953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178821" y="2270263"/>
            <a:ext cx="4639618" cy="2678364"/>
            <a:chOff x="13178821" y="2270263"/>
            <a:chExt cx="4639618" cy="267836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78821" y="2270263"/>
              <a:ext cx="4639618" cy="267836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334905" y="925119"/>
            <a:ext cx="1601341" cy="59976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829200" y="523160"/>
            <a:ext cx="343819" cy="1444929"/>
            <a:chOff x="11829200" y="523160"/>
            <a:chExt cx="343819" cy="144492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29200" y="523160"/>
              <a:ext cx="343819" cy="144492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417697" y="8735806"/>
            <a:ext cx="2555270" cy="50953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031087" y="5073594"/>
            <a:ext cx="1152168" cy="5331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60932" y="2101612"/>
            <a:ext cx="828031" cy="1255548"/>
            <a:chOff x="17260932" y="2101612"/>
            <a:chExt cx="828031" cy="12555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60932" y="2101612"/>
              <a:ext cx="828031" cy="12555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313462" y="939392"/>
            <a:ext cx="663236" cy="1005667"/>
            <a:chOff x="16313462" y="939392"/>
            <a:chExt cx="663236" cy="1005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13462" y="939392"/>
              <a:ext cx="663236" cy="1005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69879" y="7781436"/>
            <a:ext cx="4140341" cy="4038786"/>
            <a:chOff x="-1069879" y="7781436"/>
            <a:chExt cx="4140341" cy="40387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69879" y="7781436"/>
              <a:ext cx="4140341" cy="40387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5787" y="355529"/>
            <a:ext cx="2142319" cy="4886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638095" y="358314"/>
            <a:ext cx="8701081" cy="7948715"/>
            <a:chOff x="4638095" y="358314"/>
            <a:chExt cx="8701081" cy="794871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38095" y="358314"/>
              <a:ext cx="8701081" cy="79487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7429" y="1938605"/>
            <a:ext cx="6287385" cy="163007"/>
            <a:chOff x="727429" y="1938605"/>
            <a:chExt cx="6287385" cy="16300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727429" y="1938605"/>
              <a:ext cx="6287385" cy="16300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3897" y="770597"/>
            <a:ext cx="6174820" cy="124380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40402" y="1598573"/>
            <a:ext cx="3406587" cy="56638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03334" y="3206786"/>
            <a:ext cx="1601341" cy="59976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897629" y="2804827"/>
            <a:ext cx="343819" cy="1444929"/>
            <a:chOff x="10897629" y="2804827"/>
            <a:chExt cx="343819" cy="14449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97629" y="2804827"/>
              <a:ext cx="343819" cy="144492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99954" y="6184860"/>
            <a:ext cx="2449247" cy="49047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473674" y="6205423"/>
            <a:ext cx="3091271" cy="4753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2022-09-16T19:30:36Z</dcterms:created>
  <dcterms:modified xsi:type="dcterms:W3CDTF">2022-09-16T19:30:36Z</dcterms:modified>
</cp:coreProperties>
</file>