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5AC10-52F3-452B-949E-40BC54F9F8EF}" v="403" dt="2022-11-18T06:05:36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UN HO" userId="8c4e397999e7d377" providerId="Windows Live" clId="Web-{3305AC10-52F3-452B-949E-40BC54F9F8EF}"/>
    <pc:docChg chg="addSld delSld modSld sldOrd addMainMaster modMainMaster">
      <pc:chgData name="LEE JUN HO" userId="8c4e397999e7d377" providerId="Windows Live" clId="Web-{3305AC10-52F3-452B-949E-40BC54F9F8EF}" dt="2022-11-18T06:05:36.313" v="242" actId="14100"/>
      <pc:docMkLst>
        <pc:docMk/>
      </pc:docMkLst>
      <pc:sldChg chg="addSp delSp modSp">
        <pc:chgData name="LEE JUN HO" userId="8c4e397999e7d377" providerId="Windows Live" clId="Web-{3305AC10-52F3-452B-949E-40BC54F9F8EF}" dt="2022-11-18T05:59:06.522" v="161" actId="20577"/>
        <pc:sldMkLst>
          <pc:docMk/>
          <pc:sldMk cId="3569210928" sldId="256"/>
        </pc:sldMkLst>
        <pc:spChg chg="del">
          <ac:chgData name="LEE JUN HO" userId="8c4e397999e7d377" providerId="Windows Live" clId="Web-{3305AC10-52F3-452B-949E-40BC54F9F8EF}" dt="2022-11-18T05:40:12.354" v="3"/>
          <ac:spMkLst>
            <pc:docMk/>
            <pc:sldMk cId="3569210928" sldId="256"/>
            <ac:spMk id="2" creationId="{00000000-0000-0000-0000-000000000000}"/>
          </ac:spMkLst>
        </pc:spChg>
        <pc:spChg chg="add del">
          <ac:chgData name="LEE JUN HO" userId="8c4e397999e7d377" providerId="Windows Live" clId="Web-{3305AC10-52F3-452B-949E-40BC54F9F8EF}" dt="2022-11-18T05:40:30.417" v="9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LEE JUN HO" userId="8c4e397999e7d377" providerId="Windows Live" clId="Web-{3305AC10-52F3-452B-949E-40BC54F9F8EF}" dt="2022-11-18T05:40:10.182" v="2"/>
          <ac:spMkLst>
            <pc:docMk/>
            <pc:sldMk cId="3569210928" sldId="256"/>
            <ac:spMk id="5" creationId="{FE5E2D76-7528-E75E-6814-2BEF77B10859}"/>
          </ac:spMkLst>
        </pc:spChg>
        <pc:spChg chg="add del mod">
          <ac:chgData name="LEE JUN HO" userId="8c4e397999e7d377" providerId="Windows Live" clId="Web-{3305AC10-52F3-452B-949E-40BC54F9F8EF}" dt="2022-11-18T05:59:06.522" v="161" actId="20577"/>
          <ac:spMkLst>
            <pc:docMk/>
            <pc:sldMk cId="3569210928" sldId="256"/>
            <ac:spMk id="7" creationId="{0D93A5FC-C004-5F42-7280-6C05208AFA72}"/>
          </ac:spMkLst>
        </pc:spChg>
        <pc:picChg chg="add mod">
          <ac:chgData name="LEE JUN HO" userId="8c4e397999e7d377" providerId="Windows Live" clId="Web-{3305AC10-52F3-452B-949E-40BC54F9F8EF}" dt="2022-11-18T05:42:55.905" v="20" actId="1076"/>
          <ac:picMkLst>
            <pc:docMk/>
            <pc:sldMk cId="3569210928" sldId="256"/>
            <ac:picMk id="8" creationId="{B1D91B12-C257-BC65-FFF9-B4A863D104E7}"/>
          </ac:picMkLst>
        </pc:picChg>
      </pc:sldChg>
      <pc:sldChg chg="delSp modSp add del">
        <pc:chgData name="LEE JUN HO" userId="8c4e397999e7d377" providerId="Windows Live" clId="Web-{3305AC10-52F3-452B-949E-40BC54F9F8EF}" dt="2022-11-18T05:40:43.840" v="14"/>
        <pc:sldMkLst>
          <pc:docMk/>
          <pc:sldMk cId="805510386" sldId="257"/>
        </pc:sldMkLst>
        <pc:spChg chg="mod">
          <ac:chgData name="LEE JUN HO" userId="8c4e397999e7d377" providerId="Windows Live" clId="Web-{3305AC10-52F3-452B-949E-40BC54F9F8EF}" dt="2022-11-18T05:40:17.823" v="6" actId="1076"/>
          <ac:spMkLst>
            <pc:docMk/>
            <pc:sldMk cId="805510386" sldId="257"/>
            <ac:spMk id="33" creationId="{09E6C9E0-74D2-3843-9B9B-D19344C77F9C}"/>
          </ac:spMkLst>
        </pc:spChg>
        <pc:picChg chg="del">
          <ac:chgData name="LEE JUN HO" userId="8c4e397999e7d377" providerId="Windows Live" clId="Web-{3305AC10-52F3-452B-949E-40BC54F9F8EF}" dt="2022-11-18T05:39:58.463" v="1"/>
          <ac:picMkLst>
            <pc:docMk/>
            <pc:sldMk cId="805510386" sldId="257"/>
            <ac:picMk id="12" creationId="{00000000-0000-0000-0000-000000000000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9:02.147" v="158" actId="20577"/>
        <pc:sldMkLst>
          <pc:docMk/>
          <pc:sldMk cId="1852073895" sldId="257"/>
        </pc:sldMkLst>
        <pc:spChg chg="add mod">
          <ac:chgData name="LEE JUN HO" userId="8c4e397999e7d377" providerId="Windows Live" clId="Web-{3305AC10-52F3-452B-949E-40BC54F9F8EF}" dt="2022-11-18T05:46:59.833" v="41" actId="20577"/>
          <ac:spMkLst>
            <pc:docMk/>
            <pc:sldMk cId="1852073895" sldId="257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45:59.675" v="34" actId="20577"/>
          <ac:spMkLst>
            <pc:docMk/>
            <pc:sldMk cId="1852073895" sldId="257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9:02.147" v="158" actId="20577"/>
          <ac:spMkLst>
            <pc:docMk/>
            <pc:sldMk cId="1852073895" sldId="257"/>
            <ac:spMk id="7" creationId="{0D93A5FC-C004-5F42-7280-6C05208AFA72}"/>
          </ac:spMkLst>
        </pc:spChg>
        <pc:picChg chg="add mod">
          <ac:chgData name="LEE JUN HO" userId="8c4e397999e7d377" providerId="Windows Live" clId="Web-{3305AC10-52F3-452B-949E-40BC54F9F8EF}" dt="2022-11-18T05:45:40.487" v="27" actId="14100"/>
          <ac:picMkLst>
            <pc:docMk/>
            <pc:sldMk cId="1852073895" sldId="257"/>
            <ac:picMk id="2" creationId="{BEEE410A-CACA-93CC-7804-7F3755700806}"/>
          </ac:picMkLst>
        </pc:picChg>
        <pc:picChg chg="add mod">
          <ac:chgData name="LEE JUN HO" userId="8c4e397999e7d377" providerId="Windows Live" clId="Web-{3305AC10-52F3-452B-949E-40BC54F9F8EF}" dt="2022-11-18T05:47:35.662" v="46" actId="14100"/>
          <ac:picMkLst>
            <pc:docMk/>
            <pc:sldMk cId="1852073895" sldId="257"/>
            <ac:picMk id="4" creationId="{E522FE86-766F-EF0E-6EA2-1D80A2780A67}"/>
          </ac:picMkLst>
        </pc:picChg>
        <pc:picChg chg="del">
          <ac:chgData name="LEE JUN HO" userId="8c4e397999e7d377" providerId="Windows Live" clId="Web-{3305AC10-52F3-452B-949E-40BC54F9F8EF}" dt="2022-11-18T05:44:36.111" v="22"/>
          <ac:picMkLst>
            <pc:docMk/>
            <pc:sldMk cId="1852073895" sldId="257"/>
            <ac:picMk id="8" creationId="{B1D91B12-C257-BC65-FFF9-B4A863D104E7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8:58.803" v="156" actId="20577"/>
        <pc:sldMkLst>
          <pc:docMk/>
          <pc:sldMk cId="664576265" sldId="258"/>
        </pc:sldMkLst>
        <pc:spChg chg="mod">
          <ac:chgData name="LEE JUN HO" userId="8c4e397999e7d377" providerId="Windows Live" clId="Web-{3305AC10-52F3-452B-949E-40BC54F9F8EF}" dt="2022-11-18T05:50:11.822" v="72" actId="20577"/>
          <ac:spMkLst>
            <pc:docMk/>
            <pc:sldMk cId="664576265" sldId="258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48:41.585" v="61" actId="14100"/>
          <ac:spMkLst>
            <pc:docMk/>
            <pc:sldMk cId="664576265" sldId="258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58.803" v="156" actId="20577"/>
          <ac:spMkLst>
            <pc:docMk/>
            <pc:sldMk cId="664576265" sldId="258"/>
            <ac:spMk id="7" creationId="{0D93A5FC-C004-5F42-7280-6C05208AFA72}"/>
          </ac:spMkLst>
        </pc:spChg>
        <pc:picChg chg="del">
          <ac:chgData name="LEE JUN HO" userId="8c4e397999e7d377" providerId="Windows Live" clId="Web-{3305AC10-52F3-452B-949E-40BC54F9F8EF}" dt="2022-11-18T05:48:16.179" v="48"/>
          <ac:picMkLst>
            <pc:docMk/>
            <pc:sldMk cId="664576265" sldId="258"/>
            <ac:picMk id="2" creationId="{BEEE410A-CACA-93CC-7804-7F3755700806}"/>
          </ac:picMkLst>
        </pc:picChg>
        <pc:picChg chg="del">
          <ac:chgData name="LEE JUN HO" userId="8c4e397999e7d377" providerId="Windows Live" clId="Web-{3305AC10-52F3-452B-949E-40BC54F9F8EF}" dt="2022-11-18T05:48:17.194" v="49"/>
          <ac:picMkLst>
            <pc:docMk/>
            <pc:sldMk cId="664576265" sldId="258"/>
            <ac:picMk id="4" creationId="{E522FE86-766F-EF0E-6EA2-1D80A2780A67}"/>
          </ac:picMkLst>
        </pc:picChg>
        <pc:picChg chg="add mod">
          <ac:chgData name="LEE JUN HO" userId="8c4e397999e7d377" providerId="Windows Live" clId="Web-{3305AC10-52F3-452B-949E-40BC54F9F8EF}" dt="2022-11-18T05:49:40.790" v="70" actId="14100"/>
          <ac:picMkLst>
            <pc:docMk/>
            <pc:sldMk cId="664576265" sldId="258"/>
            <ac:picMk id="6" creationId="{FFA44399-6DDA-B25C-CD4C-61D40AFA6146}"/>
          </ac:picMkLst>
        </pc:picChg>
        <pc:picChg chg="add del">
          <ac:chgData name="LEE JUN HO" userId="8c4e397999e7d377" providerId="Windows Live" clId="Web-{3305AC10-52F3-452B-949E-40BC54F9F8EF}" dt="2022-11-18T05:49:27.149" v="68"/>
          <ac:picMkLst>
            <pc:docMk/>
            <pc:sldMk cId="664576265" sldId="258"/>
            <ac:picMk id="9" creationId="{8B804B0C-6553-F130-9E6B-F669C5F0CC0C}"/>
          </ac:picMkLst>
        </pc:picChg>
        <pc:picChg chg="add mod">
          <ac:chgData name="LEE JUN HO" userId="8c4e397999e7d377" providerId="Windows Live" clId="Web-{3305AC10-52F3-452B-949E-40BC54F9F8EF}" dt="2022-11-18T05:50:54.542" v="77" actId="14100"/>
          <ac:picMkLst>
            <pc:docMk/>
            <pc:sldMk cId="664576265" sldId="258"/>
            <ac:picMk id="10" creationId="{81FE9DEA-6B22-4C32-3329-EAFE9DF08059}"/>
          </ac:picMkLst>
        </pc:picChg>
      </pc:sldChg>
      <pc:sldChg chg="addSp delSp modSp add ord replId">
        <pc:chgData name="LEE JUN HO" userId="8c4e397999e7d377" providerId="Windows Live" clId="Web-{3305AC10-52F3-452B-949E-40BC54F9F8EF}" dt="2022-11-18T05:58:55.272" v="154" actId="20577"/>
        <pc:sldMkLst>
          <pc:docMk/>
          <pc:sldMk cId="2150587471" sldId="259"/>
        </pc:sldMkLst>
        <pc:spChg chg="mod">
          <ac:chgData name="LEE JUN HO" userId="8c4e397999e7d377" providerId="Windows Live" clId="Web-{3305AC10-52F3-452B-949E-40BC54F9F8EF}" dt="2022-11-18T05:52:37.122" v="99" actId="20577"/>
          <ac:spMkLst>
            <pc:docMk/>
            <pc:sldMk cId="2150587471" sldId="259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51:47.715" v="90" actId="20577"/>
          <ac:spMkLst>
            <pc:docMk/>
            <pc:sldMk cId="2150587471" sldId="259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55.272" v="154" actId="20577"/>
          <ac:spMkLst>
            <pc:docMk/>
            <pc:sldMk cId="2150587471" sldId="259"/>
            <ac:spMk id="7" creationId="{0D93A5FC-C004-5F42-7280-6C05208AFA72}"/>
          </ac:spMkLst>
        </pc:spChg>
        <pc:picChg chg="del">
          <ac:chgData name="LEE JUN HO" userId="8c4e397999e7d377" providerId="Windows Live" clId="Web-{3305AC10-52F3-452B-949E-40BC54F9F8EF}" dt="2022-11-18T05:51:01.058" v="79"/>
          <ac:picMkLst>
            <pc:docMk/>
            <pc:sldMk cId="2150587471" sldId="259"/>
            <ac:picMk id="2" creationId="{BEEE410A-CACA-93CC-7804-7F3755700806}"/>
          </ac:picMkLst>
        </pc:picChg>
        <pc:picChg chg="del">
          <ac:chgData name="LEE JUN HO" userId="8c4e397999e7d377" providerId="Windows Live" clId="Web-{3305AC10-52F3-452B-949E-40BC54F9F8EF}" dt="2022-11-18T05:51:02.823" v="80"/>
          <ac:picMkLst>
            <pc:docMk/>
            <pc:sldMk cId="2150587471" sldId="259"/>
            <ac:picMk id="4" creationId="{E522FE86-766F-EF0E-6EA2-1D80A2780A67}"/>
          </ac:picMkLst>
        </pc:picChg>
        <pc:picChg chg="add mod">
          <ac:chgData name="LEE JUN HO" userId="8c4e397999e7d377" providerId="Windows Live" clId="Web-{3305AC10-52F3-452B-949E-40BC54F9F8EF}" dt="2022-11-18T05:51:37.840" v="85" actId="14100"/>
          <ac:picMkLst>
            <pc:docMk/>
            <pc:sldMk cId="2150587471" sldId="259"/>
            <ac:picMk id="6" creationId="{BD09A683-1113-D702-A85C-239C7CD5E8F0}"/>
          </ac:picMkLst>
        </pc:picChg>
        <pc:picChg chg="add mod">
          <ac:chgData name="LEE JUN HO" userId="8c4e397999e7d377" providerId="Windows Live" clId="Web-{3305AC10-52F3-452B-949E-40BC54F9F8EF}" dt="2022-11-18T05:52:20.638" v="95" actId="14100"/>
          <ac:picMkLst>
            <pc:docMk/>
            <pc:sldMk cId="2150587471" sldId="259"/>
            <ac:picMk id="8" creationId="{0FD9BE25-CA93-2C83-1BDC-24D564812295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8:51.897" v="152" actId="20577"/>
        <pc:sldMkLst>
          <pc:docMk/>
          <pc:sldMk cId="2182069425" sldId="260"/>
        </pc:sldMkLst>
        <pc:spChg chg="mod">
          <ac:chgData name="LEE JUN HO" userId="8c4e397999e7d377" providerId="Windows Live" clId="Web-{3305AC10-52F3-452B-949E-40BC54F9F8EF}" dt="2022-11-18T05:56:35.956" v="116" actId="20577"/>
          <ac:spMkLst>
            <pc:docMk/>
            <pc:sldMk cId="2182069425" sldId="260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53:28.952" v="111" actId="20577"/>
          <ac:spMkLst>
            <pc:docMk/>
            <pc:sldMk cId="2182069425" sldId="260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51.897" v="152" actId="20577"/>
          <ac:spMkLst>
            <pc:docMk/>
            <pc:sldMk cId="2182069425" sldId="260"/>
            <ac:spMk id="7" creationId="{0D93A5FC-C004-5F42-7280-6C05208AFA72}"/>
          </ac:spMkLst>
        </pc:spChg>
        <pc:picChg chg="add mod">
          <ac:chgData name="LEE JUN HO" userId="8c4e397999e7d377" providerId="Windows Live" clId="Web-{3305AC10-52F3-452B-949E-40BC54F9F8EF}" dt="2022-11-18T05:53:13.858" v="106" actId="14100"/>
          <ac:picMkLst>
            <pc:docMk/>
            <pc:sldMk cId="2182069425" sldId="260"/>
            <ac:picMk id="2" creationId="{64548532-8CEF-EBCB-E140-35DE617C1D64}"/>
          </ac:picMkLst>
        </pc:picChg>
        <pc:picChg chg="add mod">
          <ac:chgData name="LEE JUN HO" userId="8c4e397999e7d377" providerId="Windows Live" clId="Web-{3305AC10-52F3-452B-949E-40BC54F9F8EF}" dt="2022-11-18T05:56:49.832" v="120" actId="14100"/>
          <ac:picMkLst>
            <pc:docMk/>
            <pc:sldMk cId="2182069425" sldId="260"/>
            <ac:picMk id="4" creationId="{15B06321-C55F-7100-630F-31CAC7A73FB8}"/>
          </ac:picMkLst>
        </pc:picChg>
        <pc:picChg chg="del">
          <ac:chgData name="LEE JUN HO" userId="8c4e397999e7d377" providerId="Windows Live" clId="Web-{3305AC10-52F3-452B-949E-40BC54F9F8EF}" dt="2022-11-18T05:52:43.919" v="101"/>
          <ac:picMkLst>
            <pc:docMk/>
            <pc:sldMk cId="2182069425" sldId="260"/>
            <ac:picMk id="6" creationId="{BD09A683-1113-D702-A85C-239C7CD5E8F0}"/>
          </ac:picMkLst>
        </pc:picChg>
        <pc:picChg chg="del">
          <ac:chgData name="LEE JUN HO" userId="8c4e397999e7d377" providerId="Windows Live" clId="Web-{3305AC10-52F3-452B-949E-40BC54F9F8EF}" dt="2022-11-18T05:52:44.451" v="102"/>
          <ac:picMkLst>
            <pc:docMk/>
            <pc:sldMk cId="2182069425" sldId="260"/>
            <ac:picMk id="8" creationId="{0FD9BE25-CA93-2C83-1BDC-24D564812295}"/>
          </ac:picMkLst>
        </pc:picChg>
      </pc:sldChg>
      <pc:sldChg chg="addSp delSp modSp add replId">
        <pc:chgData name="LEE JUN HO" userId="8c4e397999e7d377" providerId="Windows Live" clId="Web-{3305AC10-52F3-452B-949E-40BC54F9F8EF}" dt="2022-11-18T05:59:53.023" v="170" actId="14100"/>
        <pc:sldMkLst>
          <pc:docMk/>
          <pc:sldMk cId="4226807997" sldId="261"/>
        </pc:sldMkLst>
        <pc:spChg chg="mod">
          <ac:chgData name="LEE JUN HO" userId="8c4e397999e7d377" providerId="Windows Live" clId="Web-{3305AC10-52F3-452B-949E-40BC54F9F8EF}" dt="2022-11-18T05:58:37.615" v="149" actId="20577"/>
          <ac:spMkLst>
            <pc:docMk/>
            <pc:sldMk cId="4226807997" sldId="261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5:59:53.023" v="170" actId="14100"/>
          <ac:spMkLst>
            <pc:docMk/>
            <pc:sldMk cId="4226807997" sldId="261"/>
            <ac:spMk id="5" creationId="{FE5E2D76-7528-E75E-6814-2BEF77B10859}"/>
          </ac:spMkLst>
        </pc:spChg>
        <pc:spChg chg="mod">
          <ac:chgData name="LEE JUN HO" userId="8c4e397999e7d377" providerId="Windows Live" clId="Web-{3305AC10-52F3-452B-949E-40BC54F9F8EF}" dt="2022-11-18T05:58:46.084" v="150" actId="20577"/>
          <ac:spMkLst>
            <pc:docMk/>
            <pc:sldMk cId="4226807997" sldId="261"/>
            <ac:spMk id="7" creationId="{0D93A5FC-C004-5F42-7280-6C05208AFA72}"/>
          </ac:spMkLst>
        </pc:spChg>
        <pc:picChg chg="del">
          <ac:chgData name="LEE JUN HO" userId="8c4e397999e7d377" providerId="Windows Live" clId="Web-{3305AC10-52F3-452B-949E-40BC54F9F8EF}" dt="2022-11-18T05:56:56.832" v="122"/>
          <ac:picMkLst>
            <pc:docMk/>
            <pc:sldMk cId="4226807997" sldId="261"/>
            <ac:picMk id="2" creationId="{64548532-8CEF-EBCB-E140-35DE617C1D64}"/>
          </ac:picMkLst>
        </pc:picChg>
        <pc:picChg chg="del">
          <ac:chgData name="LEE JUN HO" userId="8c4e397999e7d377" providerId="Windows Live" clId="Web-{3305AC10-52F3-452B-949E-40BC54F9F8EF}" dt="2022-11-18T05:56:57.238" v="123"/>
          <ac:picMkLst>
            <pc:docMk/>
            <pc:sldMk cId="4226807997" sldId="261"/>
            <ac:picMk id="4" creationId="{15B06321-C55F-7100-630F-31CAC7A73FB8}"/>
          </ac:picMkLst>
        </pc:picChg>
        <pc:picChg chg="add mod">
          <ac:chgData name="LEE JUN HO" userId="8c4e397999e7d377" providerId="Windows Live" clId="Web-{3305AC10-52F3-452B-949E-40BC54F9F8EF}" dt="2022-11-18T05:57:27.426" v="127" actId="14100"/>
          <ac:picMkLst>
            <pc:docMk/>
            <pc:sldMk cId="4226807997" sldId="261"/>
            <ac:picMk id="6" creationId="{F336AFA5-42F1-1AD9-3131-08678E8C5E54}"/>
          </ac:picMkLst>
        </pc:picChg>
        <pc:picChg chg="add mod">
          <ac:chgData name="LEE JUN HO" userId="8c4e397999e7d377" providerId="Windows Live" clId="Web-{3305AC10-52F3-452B-949E-40BC54F9F8EF}" dt="2022-11-18T05:58:25.271" v="143" actId="14100"/>
          <ac:picMkLst>
            <pc:docMk/>
            <pc:sldMk cId="4226807997" sldId="261"/>
            <ac:picMk id="8" creationId="{C3DB1FBA-7450-781E-AFA3-A4E9B85B00FF}"/>
          </ac:picMkLst>
        </pc:picChg>
      </pc:sldChg>
      <pc:sldChg chg="addSp delSp modSp add replId">
        <pc:chgData name="LEE JUN HO" userId="8c4e397999e7d377" providerId="Windows Live" clId="Web-{3305AC10-52F3-452B-949E-40BC54F9F8EF}" dt="2022-11-18T06:02:03.980" v="198" actId="20577"/>
        <pc:sldMkLst>
          <pc:docMk/>
          <pc:sldMk cId="4179726618" sldId="262"/>
        </pc:sldMkLst>
        <pc:spChg chg="mod">
          <ac:chgData name="LEE JUN HO" userId="8c4e397999e7d377" providerId="Windows Live" clId="Web-{3305AC10-52F3-452B-949E-40BC54F9F8EF}" dt="2022-11-18T06:02:03.980" v="198" actId="20577"/>
          <ac:spMkLst>
            <pc:docMk/>
            <pc:sldMk cId="4179726618" sldId="262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6:00:32.118" v="185" actId="20577"/>
          <ac:spMkLst>
            <pc:docMk/>
            <pc:sldMk cId="4179726618" sldId="262"/>
            <ac:spMk id="5" creationId="{FE5E2D76-7528-E75E-6814-2BEF77B10859}"/>
          </ac:spMkLst>
        </pc:spChg>
        <pc:picChg chg="add mod">
          <ac:chgData name="LEE JUN HO" userId="8c4e397999e7d377" providerId="Windows Live" clId="Web-{3305AC10-52F3-452B-949E-40BC54F9F8EF}" dt="2022-11-18T06:00:47.259" v="191" actId="14100"/>
          <ac:picMkLst>
            <pc:docMk/>
            <pc:sldMk cId="4179726618" sldId="262"/>
            <ac:picMk id="2" creationId="{679C6346-5A29-4C59-3807-955892659C7C}"/>
          </ac:picMkLst>
        </pc:picChg>
        <pc:picChg chg="add mod">
          <ac:chgData name="LEE JUN HO" userId="8c4e397999e7d377" providerId="Windows Live" clId="Web-{3305AC10-52F3-452B-949E-40BC54F9F8EF}" dt="2022-11-18T06:01:25.963" v="195" actId="14100"/>
          <ac:picMkLst>
            <pc:docMk/>
            <pc:sldMk cId="4179726618" sldId="262"/>
            <ac:picMk id="4" creationId="{59CDF6C9-32CD-F822-4FBB-FFB4F8F4A0C6}"/>
          </ac:picMkLst>
        </pc:picChg>
        <pc:picChg chg="del">
          <ac:chgData name="LEE JUN HO" userId="8c4e397999e7d377" providerId="Windows Live" clId="Web-{3305AC10-52F3-452B-949E-40BC54F9F8EF}" dt="2022-11-18T05:59:39.961" v="163"/>
          <ac:picMkLst>
            <pc:docMk/>
            <pc:sldMk cId="4179726618" sldId="262"/>
            <ac:picMk id="6" creationId="{F336AFA5-42F1-1AD9-3131-08678E8C5E54}"/>
          </ac:picMkLst>
        </pc:picChg>
        <pc:picChg chg="del">
          <ac:chgData name="LEE JUN HO" userId="8c4e397999e7d377" providerId="Windows Live" clId="Web-{3305AC10-52F3-452B-949E-40BC54F9F8EF}" dt="2022-11-18T05:59:40.539" v="164"/>
          <ac:picMkLst>
            <pc:docMk/>
            <pc:sldMk cId="4179726618" sldId="262"/>
            <ac:picMk id="8" creationId="{C3DB1FBA-7450-781E-AFA3-A4E9B85B00FF}"/>
          </ac:picMkLst>
        </pc:picChg>
      </pc:sldChg>
      <pc:sldChg chg="addSp delSp modSp add replId">
        <pc:chgData name="LEE JUN HO" userId="8c4e397999e7d377" providerId="Windows Live" clId="Web-{3305AC10-52F3-452B-949E-40BC54F9F8EF}" dt="2022-11-18T06:04:06.623" v="221" actId="14100"/>
        <pc:sldMkLst>
          <pc:docMk/>
          <pc:sldMk cId="1463691662" sldId="263"/>
        </pc:sldMkLst>
        <pc:spChg chg="mod">
          <ac:chgData name="LEE JUN HO" userId="8c4e397999e7d377" providerId="Windows Live" clId="Web-{3305AC10-52F3-452B-949E-40BC54F9F8EF}" dt="2022-11-18T06:03:48.467" v="216" actId="20577"/>
          <ac:spMkLst>
            <pc:docMk/>
            <pc:sldMk cId="1463691662" sldId="263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6:02:56.559" v="209" actId="20577"/>
          <ac:spMkLst>
            <pc:docMk/>
            <pc:sldMk cId="1463691662" sldId="263"/>
            <ac:spMk id="5" creationId="{FE5E2D76-7528-E75E-6814-2BEF77B10859}"/>
          </ac:spMkLst>
        </pc:spChg>
        <pc:picChg chg="del">
          <ac:chgData name="LEE JUN HO" userId="8c4e397999e7d377" providerId="Windows Live" clId="Web-{3305AC10-52F3-452B-949E-40BC54F9F8EF}" dt="2022-11-18T06:02:32.965" v="200"/>
          <ac:picMkLst>
            <pc:docMk/>
            <pc:sldMk cId="1463691662" sldId="263"/>
            <ac:picMk id="2" creationId="{679C6346-5A29-4C59-3807-955892659C7C}"/>
          </ac:picMkLst>
        </pc:picChg>
        <pc:picChg chg="del">
          <ac:chgData name="LEE JUN HO" userId="8c4e397999e7d377" providerId="Windows Live" clId="Web-{3305AC10-52F3-452B-949E-40BC54F9F8EF}" dt="2022-11-18T06:02:33.637" v="201"/>
          <ac:picMkLst>
            <pc:docMk/>
            <pc:sldMk cId="1463691662" sldId="263"/>
            <ac:picMk id="4" creationId="{59CDF6C9-32CD-F822-4FBB-FFB4F8F4A0C6}"/>
          </ac:picMkLst>
        </pc:picChg>
        <pc:picChg chg="add mod">
          <ac:chgData name="LEE JUN HO" userId="8c4e397999e7d377" providerId="Windows Live" clId="Web-{3305AC10-52F3-452B-949E-40BC54F9F8EF}" dt="2022-11-18T06:04:06.623" v="221" actId="14100"/>
          <ac:picMkLst>
            <pc:docMk/>
            <pc:sldMk cId="1463691662" sldId="263"/>
            <ac:picMk id="6" creationId="{007F4956-B8E8-3FF0-39AD-1D5516C9530E}"/>
          </ac:picMkLst>
        </pc:picChg>
        <pc:picChg chg="add mod">
          <ac:chgData name="LEE JUN HO" userId="8c4e397999e7d377" providerId="Windows Live" clId="Web-{3305AC10-52F3-452B-949E-40BC54F9F8EF}" dt="2022-11-18T06:04:02.045" v="220" actId="14100"/>
          <ac:picMkLst>
            <pc:docMk/>
            <pc:sldMk cId="1463691662" sldId="263"/>
            <ac:picMk id="8" creationId="{6B65D1BE-B17B-609A-DF76-8CBD35F5F44F}"/>
          </ac:picMkLst>
        </pc:picChg>
      </pc:sldChg>
      <pc:sldChg chg="addSp delSp modSp add replId">
        <pc:chgData name="LEE JUN HO" userId="8c4e397999e7d377" providerId="Windows Live" clId="Web-{3305AC10-52F3-452B-949E-40BC54F9F8EF}" dt="2022-11-18T06:05:36.313" v="242" actId="14100"/>
        <pc:sldMkLst>
          <pc:docMk/>
          <pc:sldMk cId="2184342680" sldId="264"/>
        </pc:sldMkLst>
        <pc:spChg chg="mod">
          <ac:chgData name="LEE JUN HO" userId="8c4e397999e7d377" providerId="Windows Live" clId="Web-{3305AC10-52F3-452B-949E-40BC54F9F8EF}" dt="2022-11-18T06:04:37.530" v="231" actId="20577"/>
          <ac:spMkLst>
            <pc:docMk/>
            <pc:sldMk cId="2184342680" sldId="264"/>
            <ac:spMk id="3" creationId="{2409F374-66EB-4425-C332-997255F78091}"/>
          </ac:spMkLst>
        </pc:spChg>
        <pc:spChg chg="mod">
          <ac:chgData name="LEE JUN HO" userId="8c4e397999e7d377" providerId="Windows Live" clId="Web-{3305AC10-52F3-452B-949E-40BC54F9F8EF}" dt="2022-11-18T06:04:28.046" v="225" actId="20577"/>
          <ac:spMkLst>
            <pc:docMk/>
            <pc:sldMk cId="2184342680" sldId="264"/>
            <ac:spMk id="5" creationId="{FE5E2D76-7528-E75E-6814-2BEF77B10859}"/>
          </ac:spMkLst>
        </pc:spChg>
        <pc:picChg chg="add mod">
          <ac:chgData name="LEE JUN HO" userId="8c4e397999e7d377" providerId="Windows Live" clId="Web-{3305AC10-52F3-452B-949E-40BC54F9F8EF}" dt="2022-11-18T06:05:06.094" v="238" actId="14100"/>
          <ac:picMkLst>
            <pc:docMk/>
            <pc:sldMk cId="2184342680" sldId="264"/>
            <ac:picMk id="2" creationId="{E925FA7A-A9F6-CF29-7F72-59554BAC31A7}"/>
          </ac:picMkLst>
        </pc:picChg>
        <pc:picChg chg="add mod">
          <ac:chgData name="LEE JUN HO" userId="8c4e397999e7d377" providerId="Windows Live" clId="Web-{3305AC10-52F3-452B-949E-40BC54F9F8EF}" dt="2022-11-18T06:05:36.313" v="242" actId="14100"/>
          <ac:picMkLst>
            <pc:docMk/>
            <pc:sldMk cId="2184342680" sldId="264"/>
            <ac:picMk id="4" creationId="{855CB1D7-D837-3FF9-AF31-12B5AE6F08C2}"/>
          </ac:picMkLst>
        </pc:picChg>
        <pc:picChg chg="del">
          <ac:chgData name="LEE JUN HO" userId="8c4e397999e7d377" providerId="Windows Live" clId="Web-{3305AC10-52F3-452B-949E-40BC54F9F8EF}" dt="2022-11-18T06:04:37.812" v="232"/>
          <ac:picMkLst>
            <pc:docMk/>
            <pc:sldMk cId="2184342680" sldId="264"/>
            <ac:picMk id="6" creationId="{007F4956-B8E8-3FF0-39AD-1D5516C9530E}"/>
          </ac:picMkLst>
        </pc:picChg>
        <pc:picChg chg="del">
          <ac:chgData name="LEE JUN HO" userId="8c4e397999e7d377" providerId="Windows Live" clId="Web-{3305AC10-52F3-452B-949E-40BC54F9F8EF}" dt="2022-11-18T06:04:38.327" v="233"/>
          <ac:picMkLst>
            <pc:docMk/>
            <pc:sldMk cId="2184342680" sldId="264"/>
            <ac:picMk id="8" creationId="{6B65D1BE-B17B-609A-DF76-8CBD35F5F44F}"/>
          </ac:picMkLst>
        </pc:picChg>
      </pc:sldChg>
      <pc:sldMasterChg chg="add addSldLayout">
        <pc:chgData name="LEE JUN HO" userId="8c4e397999e7d377" providerId="Windows Live" clId="Web-{3305AC10-52F3-452B-949E-40BC54F9F8EF}" dt="2022-11-18T05:39:33.713" v="0"/>
        <pc:sldMasterMkLst>
          <pc:docMk/>
          <pc:sldMasterMk cId="1493933819" sldId="2147483648"/>
        </pc:sldMasterMkLst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649643897" sldId="2147483649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309582131" sldId="2147483650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80128486" sldId="2147483651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908819031" sldId="2147483652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178452737" sldId="2147483653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3436036050" sldId="2147483654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3404765020" sldId="2147483655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175715722" sldId="2147483656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441414334" sldId="2147483657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2577553141" sldId="2147483658"/>
          </pc:sldLayoutMkLst>
        </pc:sldLayoutChg>
        <pc:sldLayoutChg chg="add">
          <pc:chgData name="LEE JUN HO" userId="8c4e397999e7d377" providerId="Windows Live" clId="Web-{3305AC10-52F3-452B-949E-40BC54F9F8EF}" dt="2022-11-18T05:39:33.713" v="0"/>
          <pc:sldLayoutMkLst>
            <pc:docMk/>
            <pc:sldMasterMk cId="1493933819" sldId="2147483648"/>
            <pc:sldLayoutMk cId="768058826" sldId="2147483659"/>
          </pc:sldLayoutMkLst>
        </pc:sldLayoutChg>
      </pc:sldMasterChg>
      <pc:sldMasterChg chg="replId modSldLayout">
        <pc:chgData name="LEE JUN HO" userId="8c4e397999e7d377" providerId="Windows Live" clId="Web-{3305AC10-52F3-452B-949E-40BC54F9F8EF}" dt="2022-11-18T05:39:33.713" v="0"/>
        <pc:sldMasterMkLst>
          <pc:docMk/>
          <pc:sldMasterMk cId="3686743294" sldId="2147483660"/>
        </pc:sldMasterMkLst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346971665" sldId="2147483661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463982937" sldId="2147483662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2146234188" sldId="2147483663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62196340" sldId="2147483664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2923469982" sldId="2147483665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1130272583" sldId="2147483666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1945682316" sldId="2147483667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3419606053" sldId="2147483668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1416493134" sldId="2147483669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510513095" sldId="2147483670"/>
          </pc:sldLayoutMkLst>
        </pc:sldLayoutChg>
        <pc:sldLayoutChg chg="replId">
          <pc:chgData name="LEE JUN HO" userId="8c4e397999e7d377" providerId="Windows Live" clId="Web-{3305AC10-52F3-452B-949E-40BC54F9F8EF}" dt="2022-11-18T05:39:33.713" v="0"/>
          <pc:sldLayoutMkLst>
            <pc:docMk/>
            <pc:sldMasterMk cId="3686743294" sldId="2147483660"/>
            <pc:sldLayoutMk cId="366395686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46F2-6E05-43F0-8B36-570CF426A194}" type="datetimeFigureOut"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A6EA-15AF-4FCE-B35F-4EF6FC7985D8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FB4BA-2F5F-F54C-97BA-423F2D275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5F015-BC2C-084B-BCEB-7AFD4CFC0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1F2AC-270D-DE4E-8211-C49E9060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C28BD-5783-0D44-B485-44F3DE4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640B2-A883-824F-9F02-42FAF40E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64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C47D-C888-C747-A9C8-6E14C88D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D26FF-E1DE-3B43-AD92-7201A27F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F9685-280C-ED4F-92A2-02F54C30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3E1BE-DAF8-8E4E-8F57-E27B672B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AEB81-8234-4F49-9594-19931D7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8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C39D-BF3F-1C40-A7BE-85AED19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8282C-A2F1-1342-A56F-8E16E5B6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A6123-3F54-0B44-A671-10E8F4E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8BC5B-876D-C941-B2BC-8D951A1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FC74-F647-A14B-9596-BEDFFC1F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2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43CC-A551-EF4C-AB7A-307B30A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DAA85-527A-7E4F-BC05-16EF7A4B1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68507-47B6-034A-B662-0A3B3ACC2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BC29B-6244-6B49-93AB-8188DEEF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12B2E-8B24-064A-887D-457AB42E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B5B80-682D-7F47-92CD-DA392694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819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835C7-E55F-7E4E-A968-A611E379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212A0-2A8C-7B47-90A6-27669A41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7D4E6-F899-A24D-8683-0095FF19D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ECBCD-4BA6-3144-BB16-3E8FDC17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3CE1CD-D0C5-8541-AD36-C09D7E90F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7C3CB-5DAC-474A-9361-05BF627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BC9C3-5BAF-2F4A-8BF6-49C09C4E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9D3D4C-7421-B446-83B6-FCC02B8C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845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4CD4-9B9B-3945-B1EC-85F33F0F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85E0-7AB8-A349-B837-573FA7EE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14949-BF0B-DF47-BCEA-3D909953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AADA3C-08B4-6649-9061-7F44B175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03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6DD58-9711-BA43-9D07-63ECABD3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AFCD1-98FE-3545-974C-6FA1447E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DE61-7AC0-4241-949B-FFB1AA69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765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CE2F8-3254-7D49-861D-1940A3B8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2A8B5-2F15-EC44-AD44-34994372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69EA1B-7CEE-9E40-9BC4-B9FD9BC5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35211-150C-5A43-984B-3599C156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F613A-1B4C-234F-A9B0-F6824428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0E975-0639-D548-AD7D-3A8C9960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23CA5-97A9-0D43-A2F5-4140F00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F999B-D525-F64E-B76A-28A63E9A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F508A-BBB9-D749-B3C1-3A3176D29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84B4A-7987-8343-A845-302CD59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F4041-30D6-BF40-AC61-52F147D4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FB360-4675-4742-895D-207F37B2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14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DFE2C-BD58-8C48-8A51-EAD85DD9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AECA0-5B87-E54A-9C13-5A538046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1B63A-7975-3240-B5E1-34F18613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03195-68E1-1D42-AA53-F97E521C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673AA-3ECF-D241-B3D9-649BE482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7553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185B3-7384-FA49-82A1-340885E0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2ED1C-4DE1-734D-BC18-11940ED4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44F41-E6D9-1745-B668-01DADC0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14C77-2F1C-8549-9B17-21B1A13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E0147-A26E-984D-8942-8DA6E0BD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05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1F327-E2C7-E54C-9CF4-3DBF1C9D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4141C-5175-CA49-A2E5-CBBAB8B8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8FDBA-C061-7D47-B322-7B53AACF0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D658-B6A6-9145-9E7D-FD360EEC7983}" type="datetimeFigureOut">
              <a:rPr kumimoji="1" lang="ko-KR" altLang="en-US" smtClean="0"/>
              <a:pPr/>
              <a:t>2022-12-01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D4452-8C03-5240-947B-04365DAB9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134E-E527-EF4D-BC89-E91329C9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19A-0F48-404D-A9A5-60E6812A964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39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04088"/>
            <a:ext cx="2144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ea typeface="210 Daylight" panose="02020603020101020101" pitchFamily="18" charset="-127"/>
              </a:rPr>
              <a:t>ER </a:t>
            </a:r>
            <a:r>
              <a:rPr kumimoji="1" lang="ko-KR" altLang="en-US" sz="1600" b="1" dirty="0">
                <a:ea typeface="210 Daylight" panose="02020603020101020101" pitchFamily="18" charset="-127"/>
              </a:rPr>
              <a:t>모델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3BF772-D4B3-1D24-7AEB-DB21DAE6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1469136"/>
            <a:ext cx="10446327" cy="473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04088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Member_Table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673622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Culture_Place_Table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C3C685-2BE3-FB0F-BBD3-8CCDADEB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9" y="1630694"/>
            <a:ext cx="10316821" cy="17174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4E9FAD-90FB-B301-4F7F-AD7E4854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4" y="4670268"/>
            <a:ext cx="10383452" cy="8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28622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Culture_Review_Table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673622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Meet_Table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7D0FAB-B803-3F35-7A05-4DD24261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43" y="1782863"/>
            <a:ext cx="9355113" cy="1401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811296-9AF8-3CC2-132A-5EA4D11A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71" y="4343537"/>
            <a:ext cx="9155058" cy="14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04088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Meet_Join_Table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673622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Meet_Reply_Table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9488D-2143-5626-EE07-F9C57232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3" y="1900635"/>
            <a:ext cx="10112188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A3F4AB-61CC-F4D8-54EF-9F29A79D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00" y="4339066"/>
            <a:ext cx="9477200" cy="14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614233" y="1700934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Restaurant_Table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6C18E1-56D0-1731-4C8E-06ACC601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55" y="2623297"/>
            <a:ext cx="9988289" cy="25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62292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Restaurant_Review_Table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673622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Favorite_Table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13125-70E1-327F-7800-6EBBF1A0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77" y="1803694"/>
            <a:ext cx="10122846" cy="1233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31AA69-6EF7-3195-9F9F-2AE943DF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28" y="4464244"/>
            <a:ext cx="9215144" cy="10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5165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Flight_Ticket_Table</a:t>
            </a:r>
            <a:endParaRPr lang="en-US" altLang="ko-KR" sz="1600" b="1" dirty="0">
              <a:ea typeface="210 Day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673622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Reverve_Table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6EDB1F-CE9A-C1AD-E7FF-CE4D339C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4224558"/>
            <a:ext cx="8243013" cy="2095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CCF5D1-9C6A-BB6C-58E1-7FBF488B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1544171"/>
            <a:ext cx="8239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324924" y="1112948"/>
            <a:ext cx="25165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Payment_Table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9F374-66EB-4425-C332-997255F78091}"/>
              </a:ext>
            </a:extLst>
          </p:cNvPr>
          <p:cNvSpPr txBox="1"/>
          <p:nvPr/>
        </p:nvSpPr>
        <p:spPr>
          <a:xfrm>
            <a:off x="324924" y="3673622"/>
            <a:ext cx="21444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Notice_Table</a:t>
            </a:r>
            <a:endParaRPr lang="en-US" altLang="ko-KR" sz="1600" b="1" dirty="0">
              <a:ea typeface="210 Day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9FB95-8EBD-4AC7-47E8-43286766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2" y="1792860"/>
            <a:ext cx="10490955" cy="1391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D5241-E999-0CEB-12C6-E256794B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58" y="4083933"/>
            <a:ext cx="10151283" cy="166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E2D76-7528-E75E-6814-2BEF77B10859}"/>
              </a:ext>
            </a:extLst>
          </p:cNvPr>
          <p:cNvSpPr txBox="1"/>
          <p:nvPr/>
        </p:nvSpPr>
        <p:spPr>
          <a:xfrm>
            <a:off x="584900" y="1546364"/>
            <a:ext cx="251659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600" b="1" dirty="0" err="1">
                <a:ea typeface="210 Daylight"/>
              </a:rPr>
              <a:t>QnA</a:t>
            </a:r>
            <a:r>
              <a:rPr lang="en-US" altLang="ko-KR" sz="1600" b="1" dirty="0">
                <a:ea typeface="210 Daylight"/>
              </a:rPr>
              <a:t> Table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A5FC-C004-5F42-7280-6C05208AFA72}"/>
              </a:ext>
            </a:extLst>
          </p:cNvPr>
          <p:cNvSpPr txBox="1"/>
          <p:nvPr/>
        </p:nvSpPr>
        <p:spPr>
          <a:xfrm>
            <a:off x="324924" y="655460"/>
            <a:ext cx="390292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Table </a:t>
            </a:r>
            <a:r>
              <a:rPr kumimoji="1" lang="ko-KR" altLang="en-US" sz="2400" dirty="0">
                <a:solidFill>
                  <a:srgbClr val="0C254B"/>
                </a:solidFill>
                <a:latin typeface="배달의민족 주아" pitchFamily="18" charset="-127"/>
                <a:ea typeface="배달의민족 주아"/>
              </a:rPr>
              <a:t>정의서</a:t>
            </a:r>
            <a:endParaRPr kumimoji="1" lang="ko-KR" altLang="en-US" dirty="0">
              <a:solidFill>
                <a:srgbClr val="0C254B"/>
              </a:solidFill>
              <a:latin typeface="배달의민족 주아" pitchFamily="18" charset="-127"/>
              <a:ea typeface="배달의민족 주아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816E59-7D6F-A0EB-1A84-7C61FAB7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31" y="2424532"/>
            <a:ext cx="10623938" cy="20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4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주아</vt:lpstr>
      <vt:lpstr>Arial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 동재</cp:lastModifiedBy>
  <cp:revision>121</cp:revision>
  <dcterms:created xsi:type="dcterms:W3CDTF">2022-11-18T05:39:28Z</dcterms:created>
  <dcterms:modified xsi:type="dcterms:W3CDTF">2022-12-01T12:33:45Z</dcterms:modified>
</cp:coreProperties>
</file>