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aml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57" r:id="rId5"/>
    <p:sldId id="258" r:id="rId6"/>
    <p:sldId id="262" r:id="rId7"/>
    <p:sldId id="265" r:id="rId8"/>
    <p:sldId id="273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685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04E6-1336-4F37-8026-7CB936C1D93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3A469-D52D-4697-9671-45DCEFD4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tekVan</a:t>
            </a:r>
            <a:r>
              <a:rPr lang="en-US" dirty="0" smtClean="0"/>
              <a:t> is an application sells and delivers laptops in both iOS and Android platforms. </a:t>
            </a:r>
          </a:p>
          <a:p>
            <a:endParaRPr lang="en-US" dirty="0" smtClean="0"/>
          </a:p>
          <a:p>
            <a:r>
              <a:rPr lang="en-US" dirty="0" err="1" smtClean="0"/>
              <a:t>tekVan</a:t>
            </a:r>
            <a:r>
              <a:rPr lang="en-US" dirty="0" smtClean="0"/>
              <a:t> stands for Technology Van (Truck). Our application itself is a truck. This truck contains many kinds of laptops inside it and every time you click the order button, we roll our wheels to your house.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A469-D52D-4697-9671-45DCEFD4E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xa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tekVan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Need new laptop? We’re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27" y="505326"/>
            <a:ext cx="3453440" cy="602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2897"/>
            <a:ext cx="8946541" cy="4195481"/>
          </a:xfrm>
        </p:spPr>
        <p:txBody>
          <a:bodyPr/>
          <a:lstStyle/>
          <a:p>
            <a:r>
              <a:rPr lang="en-US" dirty="0" smtClean="0"/>
              <a:t>Check your cart and money you will have to pay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4" y="1803099"/>
            <a:ext cx="2942603" cy="5054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74" y="1803098"/>
            <a:ext cx="2916034" cy="5054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made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Me, of course lol.</a:t>
            </a:r>
          </a:p>
          <a:p>
            <a:r>
              <a:rPr lang="en-US" dirty="0" smtClean="0"/>
              <a:t>This is my idea according to a buying-new-laptop trip for Jun.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957" y="1559623"/>
            <a:ext cx="9404723" cy="2290482"/>
          </a:xfrm>
        </p:spPr>
        <p:txBody>
          <a:bodyPr/>
          <a:lstStyle/>
          <a:p>
            <a:r>
              <a:rPr lang="en-US" dirty="0" smtClean="0"/>
              <a:t>Thank you for having patient with my presentation without falling into sleep. </a:t>
            </a:r>
            <a:r>
              <a:rPr lang="en-US" dirty="0"/>
              <a:t>Really appreciate </a:t>
            </a:r>
            <a:r>
              <a:rPr lang="en-US" dirty="0" smtClean="0"/>
              <a:t>that!!!.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6" y="3850105"/>
            <a:ext cx="2991834" cy="29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tekVan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5" y="2991172"/>
            <a:ext cx="3809902" cy="2143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20" y="2991172"/>
            <a:ext cx="3590428" cy="267232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80" y="3276971"/>
            <a:ext cx="1360240" cy="765562"/>
          </a:xfrm>
        </p:spPr>
      </p:pic>
      <p:sp>
        <p:nvSpPr>
          <p:cNvPr id="8" name="Right Arrow 7"/>
          <p:cNvSpPr/>
          <p:nvPr/>
        </p:nvSpPr>
        <p:spPr>
          <a:xfrm>
            <a:off x="5348472" y="4062707"/>
            <a:ext cx="2907148" cy="26462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67" y="2781723"/>
            <a:ext cx="2329062" cy="12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choose </a:t>
            </a:r>
            <a:r>
              <a:rPr lang="en-US" dirty="0" err="1" smtClean="0"/>
              <a:t>tekVan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7118"/>
            <a:ext cx="8946541" cy="4195481"/>
          </a:xfrm>
        </p:spPr>
        <p:txBody>
          <a:bodyPr/>
          <a:lstStyle/>
          <a:p>
            <a:r>
              <a:rPr lang="en-US" dirty="0" err="1" smtClean="0"/>
              <a:t>tekVan</a:t>
            </a:r>
            <a:r>
              <a:rPr lang="en-US" dirty="0" smtClean="0"/>
              <a:t> is a minimalism selling app.</a:t>
            </a:r>
          </a:p>
          <a:p>
            <a:r>
              <a:rPr lang="en-US" dirty="0" err="1" smtClean="0"/>
              <a:t>tekVan</a:t>
            </a:r>
            <a:r>
              <a:rPr lang="en-US" dirty="0" smtClean="0"/>
              <a:t> brings your dream laptop to your front door without making you move any step.</a:t>
            </a:r>
          </a:p>
          <a:p>
            <a:r>
              <a:rPr lang="en-US" dirty="0" smtClean="0"/>
              <a:t>We includes tons of promotion in every laptop in every month, every year.</a:t>
            </a:r>
          </a:p>
          <a:p>
            <a:r>
              <a:rPr lang="en-US" dirty="0" smtClean="0"/>
              <a:t>All you have to do, is logging in, looking for your “baby” and pressing that “Order” button, we will carry everything from there for you.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999" y="1723265"/>
            <a:ext cx="2816107" cy="4915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999" y="1718885"/>
            <a:ext cx="2840959" cy="4916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07" y="1715667"/>
            <a:ext cx="2838951" cy="49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Products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Sign Up</a:t>
            </a:r>
          </a:p>
          <a:p>
            <a:r>
              <a:rPr lang="en-US" dirty="0" smtClean="0"/>
              <a:t>Product Details</a:t>
            </a:r>
          </a:p>
          <a:p>
            <a:r>
              <a:rPr lang="en-US" dirty="0" smtClean="0"/>
              <a:t>Order Products</a:t>
            </a:r>
          </a:p>
          <a:p>
            <a:r>
              <a:rPr lang="en-US" dirty="0" smtClean="0"/>
              <a:t>Show 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0"/>
            <a:ext cx="9404723" cy="1400530"/>
          </a:xfrm>
        </p:spPr>
        <p:txBody>
          <a:bodyPr/>
          <a:lstStyle/>
          <a:p>
            <a:r>
              <a:rPr lang="en-US" dirty="0" smtClean="0"/>
              <a:t>Show Products (</a:t>
            </a:r>
            <a:r>
              <a:rPr lang="en-US" dirty="0" err="1" smtClean="0"/>
              <a:t>ShowRoom.xaml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68273"/>
            <a:ext cx="2858698" cy="49897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97" y="1868273"/>
            <a:ext cx="2906834" cy="5004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30" y="1868273"/>
            <a:ext cx="2901305" cy="5004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110" y="700265"/>
            <a:ext cx="625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hard code to insert these products</a:t>
            </a:r>
          </a:p>
          <a:p>
            <a:r>
              <a:rPr lang="en-US" dirty="0" smtClean="0"/>
              <a:t>Pictures are from websites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&amp; Profile (</a:t>
            </a:r>
            <a:r>
              <a:rPr lang="en-US" dirty="0" err="1" smtClean="0"/>
              <a:t>Profile.xaml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18992"/>
            <a:ext cx="8946541" cy="4195481"/>
          </a:xfrm>
        </p:spPr>
        <p:txBody>
          <a:bodyPr/>
          <a:lstStyle/>
          <a:p>
            <a:r>
              <a:rPr lang="en-US" dirty="0" smtClean="0"/>
              <a:t>Login to your account to order or check your information</a:t>
            </a:r>
          </a:p>
          <a:p>
            <a:r>
              <a:rPr lang="en-US" dirty="0" smtClean="0"/>
              <a:t>Sign Up to register new account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96" y="1129761"/>
            <a:ext cx="2952446" cy="510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77" y="1129761"/>
            <a:ext cx="2957058" cy="5089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94" y="1089653"/>
            <a:ext cx="2974880" cy="51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SignUp.xaml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1181"/>
            <a:ext cx="8946541" cy="4195481"/>
          </a:xfrm>
        </p:spPr>
        <p:txBody>
          <a:bodyPr/>
          <a:lstStyle/>
          <a:p>
            <a:r>
              <a:rPr lang="en-US" dirty="0" smtClean="0"/>
              <a:t>Entry Username, Password, Email, Address for new account.</a:t>
            </a:r>
          </a:p>
          <a:p>
            <a:r>
              <a:rPr lang="en-US" dirty="0" smtClean="0"/>
              <a:t>Check Validation Username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04" y="2185781"/>
            <a:ext cx="2711116" cy="4672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43" y="2187828"/>
            <a:ext cx="2701193" cy="4670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89747"/>
            <a:ext cx="2689453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Details (</a:t>
            </a:r>
            <a:r>
              <a:rPr lang="en-US" dirty="0" err="1" smtClean="0"/>
              <a:t>Detail.xaml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7118"/>
            <a:ext cx="8946541" cy="4195481"/>
          </a:xfrm>
        </p:spPr>
        <p:txBody>
          <a:bodyPr/>
          <a:lstStyle/>
          <a:p>
            <a:r>
              <a:rPr lang="en-US" dirty="0" smtClean="0"/>
              <a:t>Look for the Price, RAM, CPU, Graphic Card inside a laptop</a:t>
            </a:r>
          </a:p>
          <a:p>
            <a:r>
              <a:rPr lang="en-US" dirty="0" smtClean="0"/>
              <a:t>Make an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16" y="1853248"/>
            <a:ext cx="2894712" cy="5004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61" y="1853248"/>
            <a:ext cx="2904073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Product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75" y="1874697"/>
            <a:ext cx="2877497" cy="4983303"/>
          </a:xfrm>
        </p:spPr>
      </p:pic>
      <p:sp>
        <p:nvSpPr>
          <p:cNvPr id="7" name="TextBox 6"/>
          <p:cNvSpPr txBox="1"/>
          <p:nvPr/>
        </p:nvSpPr>
        <p:spPr>
          <a:xfrm>
            <a:off x="646111" y="1152983"/>
            <a:ext cx="90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user click that “Order Now” button, order will be made, ready to deliver.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01" y="1874697"/>
            <a:ext cx="2938875" cy="5004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35" y="126331"/>
            <a:ext cx="568492" cy="7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913</TotalTime>
  <Words>305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tekVan</vt:lpstr>
      <vt:lpstr>What is tekVan?</vt:lpstr>
      <vt:lpstr>Why you choose tekVan?</vt:lpstr>
      <vt:lpstr>Main Functions</vt:lpstr>
      <vt:lpstr>Show Products (ShowRoom.xaml)</vt:lpstr>
      <vt:lpstr>Login &amp; Profile (Profile.xaml)</vt:lpstr>
      <vt:lpstr>SignUp.xaml</vt:lpstr>
      <vt:lpstr>Product Details (Detail.xaml)</vt:lpstr>
      <vt:lpstr>Order Product</vt:lpstr>
      <vt:lpstr>Show History</vt:lpstr>
      <vt:lpstr>Who made this?</vt:lpstr>
      <vt:lpstr>Thank you for having patient with my presentation without falling into sleep. Really appreciate that!!!.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tekVan</dc:title>
  <dc:creator>Quân Bùi</dc:creator>
  <cp:lastModifiedBy>Quân Bùi</cp:lastModifiedBy>
  <cp:revision>43</cp:revision>
  <dcterms:created xsi:type="dcterms:W3CDTF">2017-10-13T13:56:41Z</dcterms:created>
  <dcterms:modified xsi:type="dcterms:W3CDTF">2017-10-16T02:18:40Z</dcterms:modified>
</cp:coreProperties>
</file>