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297" r:id="rId3"/>
    <p:sldId id="258" r:id="rId4"/>
    <p:sldId id="257" r:id="rId6"/>
    <p:sldId id="354" r:id="rId7"/>
    <p:sldId id="355" r:id="rId8"/>
    <p:sldId id="358" r:id="rId9"/>
    <p:sldId id="357" r:id="rId10"/>
    <p:sldId id="359" r:id="rId11"/>
    <p:sldId id="362" r:id="rId12"/>
    <p:sldId id="363" r:id="rId13"/>
    <p:sldId id="364" r:id="rId14"/>
    <p:sldId id="366" r:id="rId15"/>
    <p:sldId id="365" r:id="rId16"/>
    <p:sldId id="367" r:id="rId17"/>
    <p:sldId id="369" r:id="rId18"/>
    <p:sldId id="370" r:id="rId19"/>
    <p:sldId id="372" r:id="rId20"/>
    <p:sldId id="374" r:id="rId21"/>
    <p:sldId id="375" r:id="rId22"/>
    <p:sldId id="376" r:id="rId23"/>
    <p:sldId id="377" r:id="rId24"/>
    <p:sldId id="378" r:id="rId25"/>
    <p:sldId id="379" r:id="rId26"/>
    <p:sldId id="380" r:id="rId27"/>
    <p:sldId id="381" r:id="rId28"/>
    <p:sldId id="382" r:id="rId29"/>
    <p:sldId id="383" r:id="rId30"/>
    <p:sldId id="384" r:id="rId31"/>
    <p:sldId id="385" r:id="rId32"/>
    <p:sldId id="386" r:id="rId33"/>
    <p:sldId id="387" r:id="rId34"/>
    <p:sldId id="388" r:id="rId35"/>
    <p:sldId id="390" r:id="rId36"/>
    <p:sldId id="392" r:id="rId37"/>
    <p:sldId id="395" r:id="rId38"/>
  </p:sldIdLst>
  <p:sldSz cx="9144000" cy="5143500"/>
  <p:notesSz cx="6858000" cy="9144000"/>
  <p:embeddedFontLst>
    <p:embeddedFont>
      <p:font typeface="Livvic"/>
      <p:regular r:id="rId42"/>
    </p:embeddedFont>
    <p:embeddedFont>
      <p:font typeface="Catamaran Light"/>
      <p:regular r:id="rId43"/>
    </p:embeddedFont>
    <p:embeddedFont>
      <p:font typeface="Calibri" panose="020F0502020204030204" charset="0"/>
      <p:regular r:id="rId44"/>
      <p:bold r:id="rId45"/>
      <p:italic r:id="rId46"/>
      <p:boldItalic r:id="rId47"/>
    </p:embeddedFont>
    <p:embeddedFont>
      <p:font typeface="Livvic Light"/>
      <p:regular r:id="rId48"/>
    </p:embeddedFont>
    <p:embeddedFont>
      <p:font typeface="Staatliches"/>
      <p:bold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6AC4"/>
    <a:srgbClr val="26529E"/>
    <a:srgbClr val="29CAFF"/>
    <a:srgbClr val="1A3EF4"/>
    <a:srgbClr val="356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font" Target="fonts/font9.fntdata"/><Relationship Id="rId5" Type="http://schemas.openxmlformats.org/officeDocument/2006/relationships/notesMaster" Target="notesMasters/notesMaster1.xml"/><Relationship Id="rId49" Type="http://schemas.openxmlformats.org/officeDocument/2006/relationships/font" Target="fonts/font8.fntdata"/><Relationship Id="rId48" Type="http://schemas.openxmlformats.org/officeDocument/2006/relationships/font" Target="fonts/font7.fntdata"/><Relationship Id="rId47" Type="http://schemas.openxmlformats.org/officeDocument/2006/relationships/font" Target="fonts/font6.fntdata"/><Relationship Id="rId46" Type="http://schemas.openxmlformats.org/officeDocument/2006/relationships/font" Target="fonts/font5.fntdata"/><Relationship Id="rId45" Type="http://schemas.openxmlformats.org/officeDocument/2006/relationships/font" Target="fonts/font4.fntdata"/><Relationship Id="rId44" Type="http://schemas.openxmlformats.org/officeDocument/2006/relationships/font" Target="fonts/font3.fntdata"/><Relationship Id="rId43" Type="http://schemas.openxmlformats.org/officeDocument/2006/relationships/font" Target="fonts/font2.fntdata"/><Relationship Id="rId42" Type="http://schemas.openxmlformats.org/officeDocument/2006/relationships/font" Target="fonts/font1.fntdata"/><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33e13d9a7e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3e13d9a7e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3C4043"/>
              </a:solidFill>
              <a:highlight>
                <a:srgbClr val="FFFFFF"/>
              </a:highligh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3e13d9a7e_0_4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3e13d9a7e_0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8" name="Shape 8"/>
        <p:cNvGrpSpPr/>
        <p:nvPr/>
      </p:nvGrpSpPr>
      <p:grpSpPr>
        <a:xfrm>
          <a:off x="0" y="0"/>
          <a:ext cx="0" cy="0"/>
          <a:chOff x="0" y="0"/>
          <a:chExt cx="0" cy="0"/>
        </a:xfrm>
      </p:grpSpPr>
      <p:sp>
        <p:nvSpPr>
          <p:cNvPr id="9" name="Google Shape;9;p2"/>
          <p:cNvSpPr txBox="1"/>
          <p:nvPr>
            <p:ph type="ctrTitle"/>
          </p:nvPr>
        </p:nvSpPr>
        <p:spPr>
          <a:xfrm>
            <a:off x="1039575" y="1701225"/>
            <a:ext cx="4592400" cy="17823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 name="Google Shape;10;p2"/>
          <p:cNvSpPr txBox="1"/>
          <p:nvPr>
            <p:ph type="subTitle" idx="1"/>
          </p:nvPr>
        </p:nvSpPr>
        <p:spPr>
          <a:xfrm>
            <a:off x="1039575" y="3206400"/>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itle">
  <p:cSld name="CUSTOM_35">
    <p:spTree>
      <p:nvGrpSpPr>
        <p:cNvPr id="61" name="Shape 61"/>
        <p:cNvGrpSpPr/>
        <p:nvPr/>
      </p:nvGrpSpPr>
      <p:grpSpPr>
        <a:xfrm>
          <a:off x="0" y="0"/>
          <a:ext cx="0" cy="0"/>
          <a:chOff x="0" y="0"/>
          <a:chExt cx="0" cy="0"/>
        </a:xfrm>
      </p:grpSpPr>
      <p:sp>
        <p:nvSpPr>
          <p:cNvPr id="62" name="Google Shape;62;p11"/>
          <p:cNvSpPr txBox="1"/>
          <p:nvPr>
            <p:ph type="title"/>
          </p:nvPr>
        </p:nvSpPr>
        <p:spPr>
          <a:xfrm>
            <a:off x="3200250" y="1742750"/>
            <a:ext cx="27432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3600"/>
            </a:lvl1pPr>
            <a:lvl2pPr lvl="1" algn="ctr">
              <a:spcBef>
                <a:spcPts val="0"/>
              </a:spcBef>
              <a:spcAft>
                <a:spcPts val="0"/>
              </a:spcAft>
              <a:buNone/>
              <a:defRPr sz="3600">
                <a:latin typeface="Catamaran Light"/>
                <a:ea typeface="Catamaran Light"/>
                <a:cs typeface="Catamaran Light"/>
                <a:sym typeface="Catamaran Light"/>
              </a:defRPr>
            </a:lvl2pPr>
            <a:lvl3pPr lvl="2" algn="ctr">
              <a:spcBef>
                <a:spcPts val="0"/>
              </a:spcBef>
              <a:spcAft>
                <a:spcPts val="0"/>
              </a:spcAft>
              <a:buNone/>
              <a:defRPr sz="3600">
                <a:latin typeface="Catamaran Light"/>
                <a:ea typeface="Catamaran Light"/>
                <a:cs typeface="Catamaran Light"/>
                <a:sym typeface="Catamaran Light"/>
              </a:defRPr>
            </a:lvl3pPr>
            <a:lvl4pPr lvl="3" algn="ctr">
              <a:spcBef>
                <a:spcPts val="0"/>
              </a:spcBef>
              <a:spcAft>
                <a:spcPts val="0"/>
              </a:spcAft>
              <a:buNone/>
              <a:defRPr sz="3600">
                <a:latin typeface="Catamaran Light"/>
                <a:ea typeface="Catamaran Light"/>
                <a:cs typeface="Catamaran Light"/>
                <a:sym typeface="Catamaran Light"/>
              </a:defRPr>
            </a:lvl4pPr>
            <a:lvl5pPr lvl="4" algn="ctr">
              <a:spcBef>
                <a:spcPts val="0"/>
              </a:spcBef>
              <a:spcAft>
                <a:spcPts val="0"/>
              </a:spcAft>
              <a:buNone/>
              <a:defRPr sz="3600">
                <a:latin typeface="Catamaran Light"/>
                <a:ea typeface="Catamaran Light"/>
                <a:cs typeface="Catamaran Light"/>
                <a:sym typeface="Catamaran Light"/>
              </a:defRPr>
            </a:lvl5pPr>
            <a:lvl6pPr lvl="5" algn="ctr">
              <a:spcBef>
                <a:spcPts val="0"/>
              </a:spcBef>
              <a:spcAft>
                <a:spcPts val="0"/>
              </a:spcAft>
              <a:buNone/>
              <a:defRPr sz="3600">
                <a:latin typeface="Catamaran Light"/>
                <a:ea typeface="Catamaran Light"/>
                <a:cs typeface="Catamaran Light"/>
                <a:sym typeface="Catamaran Light"/>
              </a:defRPr>
            </a:lvl6pPr>
            <a:lvl7pPr lvl="6" algn="ctr">
              <a:spcBef>
                <a:spcPts val="0"/>
              </a:spcBef>
              <a:spcAft>
                <a:spcPts val="0"/>
              </a:spcAft>
              <a:buNone/>
              <a:defRPr sz="3600">
                <a:latin typeface="Catamaran Light"/>
                <a:ea typeface="Catamaran Light"/>
                <a:cs typeface="Catamaran Light"/>
                <a:sym typeface="Catamaran Light"/>
              </a:defRPr>
            </a:lvl7pPr>
            <a:lvl8pPr lvl="7" algn="ctr">
              <a:spcBef>
                <a:spcPts val="0"/>
              </a:spcBef>
              <a:spcAft>
                <a:spcPts val="0"/>
              </a:spcAft>
              <a:buNone/>
              <a:defRPr sz="3600">
                <a:latin typeface="Catamaran Light"/>
                <a:ea typeface="Catamaran Light"/>
                <a:cs typeface="Catamaran Light"/>
                <a:sym typeface="Catamaran Light"/>
              </a:defRPr>
            </a:lvl8pPr>
            <a:lvl9pPr lvl="8" algn="ctr">
              <a:spcBef>
                <a:spcPts val="0"/>
              </a:spcBef>
              <a:spcAft>
                <a:spcPts val="0"/>
              </a:spcAft>
              <a:buNone/>
              <a:defRPr sz="3600">
                <a:latin typeface="Catamaran Light"/>
                <a:ea typeface="Catamaran Light"/>
                <a:cs typeface="Catamaran Light"/>
                <a:sym typeface="Catamaran Light"/>
              </a:defRPr>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p:cSld name="CUSTOM_38">
    <p:spTree>
      <p:nvGrpSpPr>
        <p:cNvPr id="63" name="Shape 63"/>
        <p:cNvGrpSpPr/>
        <p:nvPr/>
      </p:nvGrpSpPr>
      <p:grpSpPr>
        <a:xfrm>
          <a:off x="0" y="0"/>
          <a:ext cx="0" cy="0"/>
          <a:chOff x="0" y="0"/>
          <a:chExt cx="0" cy="0"/>
        </a:xfrm>
      </p:grpSpPr>
      <p:sp>
        <p:nvSpPr>
          <p:cNvPr id="64" name="Google Shape;64;p12"/>
          <p:cNvSpPr txBox="1"/>
          <p:nvPr>
            <p:ph type="ctrTitle"/>
          </p:nvPr>
        </p:nvSpPr>
        <p:spPr>
          <a:xfrm>
            <a:off x="769725" y="1310050"/>
            <a:ext cx="34302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5" name="Google Shape;65;p12"/>
          <p:cNvSpPr txBox="1"/>
          <p:nvPr>
            <p:ph type="title" idx="2" hasCustomPrompt="1"/>
          </p:nvPr>
        </p:nvSpPr>
        <p:spPr>
          <a:xfrm rot="5400000">
            <a:off x="7142178" y="3570226"/>
            <a:ext cx="1738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ix columns">
  <p:cSld name="CUSTOM_30">
    <p:spTree>
      <p:nvGrpSpPr>
        <p:cNvPr id="66" name="Shape 66"/>
        <p:cNvGrpSpPr/>
        <p:nvPr/>
      </p:nvGrpSpPr>
      <p:grpSpPr>
        <a:xfrm>
          <a:off x="0" y="0"/>
          <a:ext cx="0" cy="0"/>
          <a:chOff x="0" y="0"/>
          <a:chExt cx="0" cy="0"/>
        </a:xfrm>
      </p:grpSpPr>
      <p:sp>
        <p:nvSpPr>
          <p:cNvPr id="67" name="Google Shape;67;p13"/>
          <p:cNvSpPr txBox="1"/>
          <p:nvPr>
            <p:ph type="ctrTitle"/>
          </p:nvPr>
        </p:nvSpPr>
        <p:spPr>
          <a:xfrm>
            <a:off x="656422" y="1394416"/>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8" name="Google Shape;68;p13"/>
          <p:cNvSpPr txBox="1"/>
          <p:nvPr>
            <p:ph type="subTitle" idx="1"/>
          </p:nvPr>
        </p:nvSpPr>
        <p:spPr>
          <a:xfrm>
            <a:off x="656425" y="1886725"/>
            <a:ext cx="15639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9" name="Google Shape;69;p13"/>
          <p:cNvSpPr txBox="1"/>
          <p:nvPr>
            <p:ph type="ctrTitle" idx="2"/>
          </p:nvPr>
        </p:nvSpPr>
        <p:spPr>
          <a:xfrm>
            <a:off x="2650710" y="139441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70" name="Google Shape;70;p13"/>
          <p:cNvSpPr txBox="1"/>
          <p:nvPr>
            <p:ph type="subTitle" idx="3"/>
          </p:nvPr>
        </p:nvSpPr>
        <p:spPr>
          <a:xfrm>
            <a:off x="2610700" y="1886725"/>
            <a:ext cx="19614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71" name="Google Shape;71;p13"/>
          <p:cNvSpPr txBox="1"/>
          <p:nvPr>
            <p:ph type="ctrTitle" idx="4"/>
          </p:nvPr>
        </p:nvSpPr>
        <p:spPr>
          <a:xfrm>
            <a:off x="4638106" y="1394416"/>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p:txBody>
      </p:sp>
      <p:sp>
        <p:nvSpPr>
          <p:cNvPr id="72" name="Google Shape;72;p13"/>
          <p:cNvSpPr txBox="1"/>
          <p:nvPr>
            <p:ph type="subTitle" idx="5"/>
          </p:nvPr>
        </p:nvSpPr>
        <p:spPr>
          <a:xfrm>
            <a:off x="4878076" y="1886725"/>
            <a:ext cx="1648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p:txBody>
      </p:sp>
      <p:sp>
        <p:nvSpPr>
          <p:cNvPr id="73" name="Google Shape;73;p13"/>
          <p:cNvSpPr txBox="1"/>
          <p:nvPr>
            <p:ph type="ctrTitle" idx="6"/>
          </p:nvPr>
        </p:nvSpPr>
        <p:spPr>
          <a:xfrm rot="5400000">
            <a:off x="6865575" y="1466125"/>
            <a:ext cx="25530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4" name="Google Shape;74;p13"/>
          <p:cNvSpPr txBox="1"/>
          <p:nvPr>
            <p:ph type="ctrTitle" idx="7"/>
          </p:nvPr>
        </p:nvSpPr>
        <p:spPr>
          <a:xfrm>
            <a:off x="656422" y="3367816"/>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5" name="Google Shape;75;p13"/>
          <p:cNvSpPr txBox="1"/>
          <p:nvPr>
            <p:ph type="subTitle" idx="8"/>
          </p:nvPr>
        </p:nvSpPr>
        <p:spPr>
          <a:xfrm>
            <a:off x="656425" y="3860125"/>
            <a:ext cx="15639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6" name="Google Shape;76;p13"/>
          <p:cNvSpPr txBox="1"/>
          <p:nvPr>
            <p:ph type="ctrTitle" idx="9"/>
          </p:nvPr>
        </p:nvSpPr>
        <p:spPr>
          <a:xfrm>
            <a:off x="2650710" y="336781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77" name="Google Shape;77;p13"/>
          <p:cNvSpPr txBox="1"/>
          <p:nvPr>
            <p:ph type="subTitle" idx="13"/>
          </p:nvPr>
        </p:nvSpPr>
        <p:spPr>
          <a:xfrm>
            <a:off x="2610700" y="3860125"/>
            <a:ext cx="19614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78" name="Google Shape;78;p13"/>
          <p:cNvSpPr txBox="1"/>
          <p:nvPr>
            <p:ph type="ctrTitle" idx="14"/>
          </p:nvPr>
        </p:nvSpPr>
        <p:spPr>
          <a:xfrm>
            <a:off x="4638106" y="3367816"/>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p:txBody>
      </p:sp>
      <p:sp>
        <p:nvSpPr>
          <p:cNvPr id="79" name="Google Shape;79;p13"/>
          <p:cNvSpPr txBox="1"/>
          <p:nvPr>
            <p:ph type="subTitle" idx="15"/>
          </p:nvPr>
        </p:nvSpPr>
        <p:spPr>
          <a:xfrm>
            <a:off x="4878076" y="3860125"/>
            <a:ext cx="1648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p:cSld name="CUSTOM_31">
    <p:spTree>
      <p:nvGrpSpPr>
        <p:cNvPr id="80" name="Shape 80"/>
        <p:cNvGrpSpPr/>
        <p:nvPr/>
      </p:nvGrpSpPr>
      <p:grpSpPr>
        <a:xfrm>
          <a:off x="0" y="0"/>
          <a:ext cx="0" cy="0"/>
          <a:chOff x="0" y="0"/>
          <a:chExt cx="0" cy="0"/>
        </a:xfrm>
      </p:grpSpPr>
      <p:sp>
        <p:nvSpPr>
          <p:cNvPr id="81" name="Google Shape;81;p14"/>
          <p:cNvSpPr txBox="1"/>
          <p:nvPr>
            <p:ph type="ctrTitle"/>
          </p:nvPr>
        </p:nvSpPr>
        <p:spPr>
          <a:xfrm rot="5400000">
            <a:off x="6603595" y="1930225"/>
            <a:ext cx="3481200" cy="487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s 1">
  <p:cSld name="CUSTOM_21">
    <p:spTree>
      <p:nvGrpSpPr>
        <p:cNvPr id="82" name="Shape 82"/>
        <p:cNvGrpSpPr/>
        <p:nvPr/>
      </p:nvGrpSpPr>
      <p:grpSpPr>
        <a:xfrm>
          <a:off x="0" y="0"/>
          <a:ext cx="0" cy="0"/>
          <a:chOff x="0" y="0"/>
          <a:chExt cx="0" cy="0"/>
        </a:xfrm>
      </p:grpSpPr>
      <p:sp>
        <p:nvSpPr>
          <p:cNvPr id="83" name="Google Shape;83;p15"/>
          <p:cNvSpPr txBox="1"/>
          <p:nvPr>
            <p:ph type="subTitle" idx="1"/>
          </p:nvPr>
        </p:nvSpPr>
        <p:spPr>
          <a:xfrm>
            <a:off x="4633950" y="1847896"/>
            <a:ext cx="18180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4" name="Google Shape;84;p15"/>
          <p:cNvSpPr txBox="1"/>
          <p:nvPr>
            <p:ph type="subTitle" idx="2"/>
          </p:nvPr>
        </p:nvSpPr>
        <p:spPr>
          <a:xfrm>
            <a:off x="4633950" y="3827870"/>
            <a:ext cx="18180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5" name="Google Shape;85;p15"/>
          <p:cNvSpPr txBox="1"/>
          <p:nvPr>
            <p:ph type="ctrTitle"/>
          </p:nvPr>
        </p:nvSpPr>
        <p:spPr>
          <a:xfrm>
            <a:off x="4633950" y="1539296"/>
            <a:ext cx="2619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6" name="Google Shape;86;p15"/>
          <p:cNvSpPr txBox="1"/>
          <p:nvPr>
            <p:ph type="ctrTitle" idx="3"/>
          </p:nvPr>
        </p:nvSpPr>
        <p:spPr>
          <a:xfrm>
            <a:off x="4633950" y="3519270"/>
            <a:ext cx="2619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7" name="Google Shape;87;p15"/>
          <p:cNvSpPr txBox="1"/>
          <p:nvPr>
            <p:ph type="ctrTitle" idx="4"/>
          </p:nvPr>
        </p:nvSpPr>
        <p:spPr>
          <a:xfrm rot="5400000">
            <a:off x="6917175" y="1414524"/>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5">
  <p:cSld name="CUSTOM_32">
    <p:spTree>
      <p:nvGrpSpPr>
        <p:cNvPr id="88" name="Shape 88"/>
        <p:cNvGrpSpPr/>
        <p:nvPr/>
      </p:nvGrpSpPr>
      <p:grpSpPr>
        <a:xfrm>
          <a:off x="0" y="0"/>
          <a:ext cx="0" cy="0"/>
          <a:chOff x="0" y="0"/>
          <a:chExt cx="0" cy="0"/>
        </a:xfrm>
      </p:grpSpPr>
      <p:sp>
        <p:nvSpPr>
          <p:cNvPr id="89" name="Google Shape;89;p16"/>
          <p:cNvSpPr txBox="1"/>
          <p:nvPr>
            <p:ph type="subTitle" idx="1"/>
          </p:nvPr>
        </p:nvSpPr>
        <p:spPr>
          <a:xfrm>
            <a:off x="2258125" y="3106325"/>
            <a:ext cx="3029100" cy="1009500"/>
          </a:xfrm>
          <a:prstGeom prst="rect">
            <a:avLst/>
          </a:prstGeom>
        </p:spPr>
        <p:txBody>
          <a:bodyPr spcFirstLastPara="1" wrap="square" lIns="91425" tIns="91425" rIns="91425" bIns="91425" anchor="t" anchorCtr="0">
            <a:noAutofit/>
          </a:bodyPr>
          <a:lstStyle>
            <a:lvl1pPr lvl="0">
              <a:spcBef>
                <a:spcPts val="0"/>
              </a:spcBef>
              <a:spcAft>
                <a:spcPts val="0"/>
              </a:spcAft>
              <a:buNone/>
              <a:defRPr sz="11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90" name="Google Shape;90;p16"/>
          <p:cNvSpPr txBox="1"/>
          <p:nvPr>
            <p:ph type="ctrTitle"/>
          </p:nvPr>
        </p:nvSpPr>
        <p:spPr>
          <a:xfrm rot="5400000">
            <a:off x="7241489" y="1041025"/>
            <a:ext cx="1702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4">
  <p:cSld name="CUSTOM_33">
    <p:spTree>
      <p:nvGrpSpPr>
        <p:cNvPr id="91" name="Shape 91"/>
        <p:cNvGrpSpPr/>
        <p:nvPr/>
      </p:nvGrpSpPr>
      <p:grpSpPr>
        <a:xfrm>
          <a:off x="0" y="0"/>
          <a:ext cx="0" cy="0"/>
          <a:chOff x="0" y="0"/>
          <a:chExt cx="0" cy="0"/>
        </a:xfrm>
      </p:grpSpPr>
      <p:sp>
        <p:nvSpPr>
          <p:cNvPr id="92" name="Google Shape;92;p17"/>
          <p:cNvSpPr txBox="1"/>
          <p:nvPr>
            <p:ph type="subTitle" idx="1"/>
          </p:nvPr>
        </p:nvSpPr>
        <p:spPr>
          <a:xfrm flipH="1">
            <a:off x="840600" y="2432150"/>
            <a:ext cx="1650300" cy="75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000">
                <a:solidFill>
                  <a:srgbClr val="000000"/>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93" name="Google Shape;93;p17"/>
          <p:cNvSpPr txBox="1"/>
          <p:nvPr>
            <p:ph type="subTitle" idx="2"/>
          </p:nvPr>
        </p:nvSpPr>
        <p:spPr>
          <a:xfrm>
            <a:off x="4702174" y="1049093"/>
            <a:ext cx="1960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94" name="Google Shape;94;p17"/>
          <p:cNvSpPr txBox="1"/>
          <p:nvPr>
            <p:ph type="ctrTitle"/>
          </p:nvPr>
        </p:nvSpPr>
        <p:spPr>
          <a:xfrm>
            <a:off x="-533400" y="2047350"/>
            <a:ext cx="3024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95" name="Google Shape;95;p17"/>
          <p:cNvSpPr txBox="1"/>
          <p:nvPr>
            <p:ph type="ctrTitle" idx="3"/>
          </p:nvPr>
        </p:nvSpPr>
        <p:spPr>
          <a:xfrm>
            <a:off x="4702174" y="664293"/>
            <a:ext cx="2619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6" name="Google Shape;96;p17"/>
          <p:cNvSpPr txBox="1"/>
          <p:nvPr>
            <p:ph type="subTitle" idx="4"/>
          </p:nvPr>
        </p:nvSpPr>
        <p:spPr>
          <a:xfrm>
            <a:off x="4702174" y="3788925"/>
            <a:ext cx="22149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97" name="Google Shape;97;p17"/>
          <p:cNvSpPr txBox="1"/>
          <p:nvPr>
            <p:ph type="ctrTitle" idx="5"/>
          </p:nvPr>
        </p:nvSpPr>
        <p:spPr>
          <a:xfrm>
            <a:off x="4702174" y="3389725"/>
            <a:ext cx="24756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8" name="Google Shape;98;p17"/>
          <p:cNvSpPr txBox="1"/>
          <p:nvPr>
            <p:ph type="ctrTitle" idx="6"/>
          </p:nvPr>
        </p:nvSpPr>
        <p:spPr>
          <a:xfrm rot="5400000">
            <a:off x="6860962" y="1407498"/>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s 2">
  <p:cSld name="CUSTOM_34">
    <p:spTree>
      <p:nvGrpSpPr>
        <p:cNvPr id="99" name="Shape 99"/>
        <p:cNvGrpSpPr/>
        <p:nvPr/>
      </p:nvGrpSpPr>
      <p:grpSpPr>
        <a:xfrm>
          <a:off x="0" y="0"/>
          <a:ext cx="0" cy="0"/>
          <a:chOff x="0" y="0"/>
          <a:chExt cx="0" cy="0"/>
        </a:xfrm>
      </p:grpSpPr>
      <p:sp>
        <p:nvSpPr>
          <p:cNvPr id="100" name="Google Shape;100;p18"/>
          <p:cNvSpPr txBox="1"/>
          <p:nvPr>
            <p:ph type="ctrTitle"/>
          </p:nvPr>
        </p:nvSpPr>
        <p:spPr>
          <a:xfrm rot="5400000">
            <a:off x="6860962" y="1407498"/>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1" name="Google Shape;101;p18"/>
          <p:cNvSpPr txBox="1"/>
          <p:nvPr>
            <p:ph type="subTitle" idx="1"/>
          </p:nvPr>
        </p:nvSpPr>
        <p:spPr>
          <a:xfrm>
            <a:off x="1579064" y="2147200"/>
            <a:ext cx="16266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0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02" name="Google Shape;102;p18"/>
          <p:cNvSpPr txBox="1"/>
          <p:nvPr>
            <p:ph type="ctrTitle" idx="2"/>
          </p:nvPr>
        </p:nvSpPr>
        <p:spPr>
          <a:xfrm>
            <a:off x="1579064" y="1762400"/>
            <a:ext cx="2619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3" name="Google Shape;103;p18"/>
          <p:cNvSpPr txBox="1"/>
          <p:nvPr>
            <p:ph type="subTitle" idx="3"/>
          </p:nvPr>
        </p:nvSpPr>
        <p:spPr>
          <a:xfrm>
            <a:off x="4068269" y="2147200"/>
            <a:ext cx="16266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000">
                <a:solidFill>
                  <a:srgbClr val="000000"/>
                </a:solidFill>
              </a:defRPr>
            </a:lvl1pPr>
            <a:lvl2pPr lvl="1" algn="r" rtl="0">
              <a:lnSpc>
                <a:spcPct val="100000"/>
              </a:lnSpc>
              <a:spcBef>
                <a:spcPts val="0"/>
              </a:spcBef>
              <a:spcAft>
                <a:spcPts val="0"/>
              </a:spcAft>
              <a:buClr>
                <a:srgbClr val="000000"/>
              </a:buClr>
              <a:buSzPts val="1000"/>
              <a:buNone/>
              <a:defRPr sz="1000">
                <a:solidFill>
                  <a:srgbClr val="000000"/>
                </a:solidFill>
              </a:defRPr>
            </a:lvl2pPr>
            <a:lvl3pPr lvl="2" algn="r" rtl="0">
              <a:lnSpc>
                <a:spcPct val="100000"/>
              </a:lnSpc>
              <a:spcBef>
                <a:spcPts val="0"/>
              </a:spcBef>
              <a:spcAft>
                <a:spcPts val="0"/>
              </a:spcAft>
              <a:buClr>
                <a:srgbClr val="000000"/>
              </a:buClr>
              <a:buSzPts val="1000"/>
              <a:buNone/>
              <a:defRPr sz="1000">
                <a:solidFill>
                  <a:srgbClr val="000000"/>
                </a:solidFill>
              </a:defRPr>
            </a:lvl3pPr>
            <a:lvl4pPr lvl="3" algn="r" rtl="0">
              <a:lnSpc>
                <a:spcPct val="100000"/>
              </a:lnSpc>
              <a:spcBef>
                <a:spcPts val="0"/>
              </a:spcBef>
              <a:spcAft>
                <a:spcPts val="0"/>
              </a:spcAft>
              <a:buClr>
                <a:srgbClr val="000000"/>
              </a:buClr>
              <a:buSzPts val="1000"/>
              <a:buNone/>
              <a:defRPr sz="1000">
                <a:solidFill>
                  <a:srgbClr val="000000"/>
                </a:solidFill>
              </a:defRPr>
            </a:lvl4pPr>
            <a:lvl5pPr lvl="4" algn="r" rtl="0">
              <a:lnSpc>
                <a:spcPct val="100000"/>
              </a:lnSpc>
              <a:spcBef>
                <a:spcPts val="0"/>
              </a:spcBef>
              <a:spcAft>
                <a:spcPts val="0"/>
              </a:spcAft>
              <a:buClr>
                <a:srgbClr val="000000"/>
              </a:buClr>
              <a:buSzPts val="1000"/>
              <a:buNone/>
              <a:defRPr sz="1000">
                <a:solidFill>
                  <a:srgbClr val="000000"/>
                </a:solidFill>
              </a:defRPr>
            </a:lvl5pPr>
            <a:lvl6pPr lvl="5" algn="r" rtl="0">
              <a:lnSpc>
                <a:spcPct val="100000"/>
              </a:lnSpc>
              <a:spcBef>
                <a:spcPts val="0"/>
              </a:spcBef>
              <a:spcAft>
                <a:spcPts val="0"/>
              </a:spcAft>
              <a:buClr>
                <a:srgbClr val="000000"/>
              </a:buClr>
              <a:buSzPts val="1000"/>
              <a:buNone/>
              <a:defRPr sz="1000">
                <a:solidFill>
                  <a:srgbClr val="000000"/>
                </a:solidFill>
              </a:defRPr>
            </a:lvl6pPr>
            <a:lvl7pPr lvl="6" algn="r" rtl="0">
              <a:lnSpc>
                <a:spcPct val="100000"/>
              </a:lnSpc>
              <a:spcBef>
                <a:spcPts val="0"/>
              </a:spcBef>
              <a:spcAft>
                <a:spcPts val="0"/>
              </a:spcAft>
              <a:buClr>
                <a:srgbClr val="000000"/>
              </a:buClr>
              <a:buSzPts val="1000"/>
              <a:buNone/>
              <a:defRPr sz="1000">
                <a:solidFill>
                  <a:srgbClr val="000000"/>
                </a:solidFill>
              </a:defRPr>
            </a:lvl7pPr>
            <a:lvl8pPr lvl="7" algn="r" rtl="0">
              <a:lnSpc>
                <a:spcPct val="100000"/>
              </a:lnSpc>
              <a:spcBef>
                <a:spcPts val="0"/>
              </a:spcBef>
              <a:spcAft>
                <a:spcPts val="0"/>
              </a:spcAft>
              <a:buClr>
                <a:srgbClr val="000000"/>
              </a:buClr>
              <a:buSzPts val="1000"/>
              <a:buNone/>
              <a:defRPr sz="1000">
                <a:solidFill>
                  <a:srgbClr val="000000"/>
                </a:solidFill>
              </a:defRPr>
            </a:lvl8pPr>
            <a:lvl9pPr lvl="8" algn="r" rtl="0">
              <a:lnSpc>
                <a:spcPct val="100000"/>
              </a:lnSpc>
              <a:spcBef>
                <a:spcPts val="0"/>
              </a:spcBef>
              <a:spcAft>
                <a:spcPts val="0"/>
              </a:spcAft>
              <a:buClr>
                <a:srgbClr val="000000"/>
              </a:buClr>
              <a:buSzPts val="1000"/>
              <a:buNone/>
              <a:defRPr sz="1000">
                <a:solidFill>
                  <a:srgbClr val="000000"/>
                </a:solidFill>
              </a:defRPr>
            </a:lvl9pPr>
          </a:lstStyle>
          <a:p/>
        </p:txBody>
      </p:sp>
      <p:sp>
        <p:nvSpPr>
          <p:cNvPr id="104" name="Google Shape;104;p18"/>
          <p:cNvSpPr txBox="1"/>
          <p:nvPr>
            <p:ph type="ctrTitle" idx="4"/>
          </p:nvPr>
        </p:nvSpPr>
        <p:spPr>
          <a:xfrm>
            <a:off x="3075567" y="1762400"/>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6">
  <p:cSld name="CUSTOM_11_1_2_1">
    <p:spTree>
      <p:nvGrpSpPr>
        <p:cNvPr id="105" name="Shape 105"/>
        <p:cNvGrpSpPr/>
        <p:nvPr/>
      </p:nvGrpSpPr>
      <p:grpSpPr>
        <a:xfrm>
          <a:off x="0" y="0"/>
          <a:ext cx="0" cy="0"/>
          <a:chOff x="0" y="0"/>
          <a:chExt cx="0" cy="0"/>
        </a:xfrm>
      </p:grpSpPr>
      <p:sp>
        <p:nvSpPr>
          <p:cNvPr id="106" name="Google Shape;106;p19"/>
          <p:cNvSpPr txBox="1"/>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
        <p:nvSpPr>
          <p:cNvPr id="107" name="Google Shape;107;p19"/>
          <p:cNvSpPr txBox="1"/>
          <p:nvPr>
            <p:ph type="subTitle" idx="1"/>
          </p:nvPr>
        </p:nvSpPr>
        <p:spPr>
          <a:xfrm>
            <a:off x="831200" y="2314225"/>
            <a:ext cx="30816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redits">
  <p:cSld name="CUSTOM_25">
    <p:spTree>
      <p:nvGrpSpPr>
        <p:cNvPr id="108" name="Shape 108"/>
        <p:cNvGrpSpPr/>
        <p:nvPr/>
      </p:nvGrpSpPr>
      <p:grpSpPr>
        <a:xfrm>
          <a:off x="0" y="0"/>
          <a:ext cx="0" cy="0"/>
          <a:chOff x="0" y="0"/>
          <a:chExt cx="0" cy="0"/>
        </a:xfrm>
      </p:grpSpPr>
      <p:sp>
        <p:nvSpPr>
          <p:cNvPr id="109" name="Google Shape;109;p20"/>
          <p:cNvSpPr txBox="1"/>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p:txBody>
      </p:sp>
      <p:sp>
        <p:nvSpPr>
          <p:cNvPr id="110" name="Google Shape;110;p20"/>
          <p:cNvSpPr txBox="1"/>
          <p:nvPr>
            <p:ph type="ctrTitle"/>
          </p:nvPr>
        </p:nvSpPr>
        <p:spPr>
          <a:xfrm rot="5400000">
            <a:off x="6923109" y="1407498"/>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1" name="Shape 11"/>
        <p:cNvGrpSpPr/>
        <p:nvPr/>
      </p:nvGrpSpPr>
      <p:grpSpPr>
        <a:xfrm>
          <a:off x="0" y="0"/>
          <a:ext cx="0" cy="0"/>
          <a:chOff x="0" y="0"/>
          <a:chExt cx="0" cy="0"/>
        </a:xfrm>
      </p:grpSpPr>
      <p:sp>
        <p:nvSpPr>
          <p:cNvPr id="12" name="Google Shape;12;p3"/>
          <p:cNvSpPr txBox="1"/>
          <p:nvPr>
            <p:ph type="ctrTitle"/>
          </p:nvPr>
        </p:nvSpPr>
        <p:spPr>
          <a:xfrm>
            <a:off x="3423902" y="38747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3" name="Google Shape;13;p3"/>
          <p:cNvSpPr txBox="1"/>
          <p:nvPr>
            <p:ph type="subTitle" idx="1"/>
          </p:nvPr>
        </p:nvSpPr>
        <p:spPr>
          <a:xfrm>
            <a:off x="3423900" y="80252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4" name="Google Shape;14;p3"/>
          <p:cNvSpPr txBox="1"/>
          <p:nvPr>
            <p:ph type="title" idx="2" hasCustomPrompt="1"/>
          </p:nvPr>
        </p:nvSpPr>
        <p:spPr>
          <a:xfrm>
            <a:off x="2023007" y="654113"/>
            <a:ext cx="17391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txBox="1"/>
          <p:nvPr>
            <p:ph type="ctrTitle" idx="3"/>
          </p:nvPr>
        </p:nvSpPr>
        <p:spPr>
          <a:xfrm>
            <a:off x="3425264" y="1224286"/>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6" name="Google Shape;16;p3"/>
          <p:cNvSpPr txBox="1"/>
          <p:nvPr>
            <p:ph type="subTitle" idx="4"/>
          </p:nvPr>
        </p:nvSpPr>
        <p:spPr>
          <a:xfrm>
            <a:off x="3425259" y="1638859"/>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 name="Google Shape;17;p3"/>
          <p:cNvSpPr txBox="1"/>
          <p:nvPr>
            <p:ph type="title" idx="5" hasCustomPrompt="1"/>
          </p:nvPr>
        </p:nvSpPr>
        <p:spPr>
          <a:xfrm>
            <a:off x="2023007" y="1488788"/>
            <a:ext cx="1615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p:nvPr>
            <p:ph type="ctrTitle" idx="6"/>
          </p:nvPr>
        </p:nvSpPr>
        <p:spPr>
          <a:xfrm>
            <a:off x="3427999" y="206109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9" name="Google Shape;19;p3"/>
          <p:cNvSpPr txBox="1"/>
          <p:nvPr>
            <p:ph type="subTitle" idx="7"/>
          </p:nvPr>
        </p:nvSpPr>
        <p:spPr>
          <a:xfrm>
            <a:off x="3427997" y="2475197"/>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 name="Google Shape;20;p3"/>
          <p:cNvSpPr txBox="1"/>
          <p:nvPr>
            <p:ph type="title" idx="8" hasCustomPrompt="1"/>
          </p:nvPr>
        </p:nvSpPr>
        <p:spPr>
          <a:xfrm>
            <a:off x="2023007" y="232346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p:nvPr>
            <p:ph type="ctrTitle" idx="9"/>
          </p:nvPr>
        </p:nvSpPr>
        <p:spPr>
          <a:xfrm rot="5400000">
            <a:off x="6601629"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2" name="Google Shape;22;p3"/>
          <p:cNvSpPr txBox="1"/>
          <p:nvPr>
            <p:ph type="ctrTitle" idx="13"/>
          </p:nvPr>
        </p:nvSpPr>
        <p:spPr>
          <a:xfrm>
            <a:off x="3427999" y="2897911"/>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3" name="Google Shape;23;p3"/>
          <p:cNvSpPr txBox="1"/>
          <p:nvPr>
            <p:ph type="subTitle" idx="14"/>
          </p:nvPr>
        </p:nvSpPr>
        <p:spPr>
          <a:xfrm>
            <a:off x="3427997" y="3311534"/>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4" name="Google Shape;24;p3"/>
          <p:cNvSpPr txBox="1"/>
          <p:nvPr>
            <p:ph type="title" idx="15" hasCustomPrompt="1"/>
          </p:nvPr>
        </p:nvSpPr>
        <p:spPr>
          <a:xfrm>
            <a:off x="2023007" y="3158138"/>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p:nvPr>
            <p:ph type="ctrTitle" idx="16"/>
          </p:nvPr>
        </p:nvSpPr>
        <p:spPr>
          <a:xfrm>
            <a:off x="3427999" y="373472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6" name="Google Shape;26;p3"/>
          <p:cNvSpPr txBox="1"/>
          <p:nvPr>
            <p:ph type="subTitle" idx="17"/>
          </p:nvPr>
        </p:nvSpPr>
        <p:spPr>
          <a:xfrm>
            <a:off x="3427997" y="4147872"/>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7" name="Google Shape;27;p3"/>
          <p:cNvSpPr txBox="1"/>
          <p:nvPr>
            <p:ph type="title" idx="18" hasCustomPrompt="1"/>
          </p:nvPr>
        </p:nvSpPr>
        <p:spPr>
          <a:xfrm>
            <a:off x="2023007" y="399281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Resources">
  <p:cSld name="CUSTOM_25_1">
    <p:spTree>
      <p:nvGrpSpPr>
        <p:cNvPr id="111" name="Shape 111"/>
        <p:cNvGrpSpPr/>
        <p:nvPr/>
      </p:nvGrpSpPr>
      <p:grpSpPr>
        <a:xfrm>
          <a:off x="0" y="0"/>
          <a:ext cx="0" cy="0"/>
          <a:chOff x="0" y="0"/>
          <a:chExt cx="0" cy="0"/>
        </a:xfrm>
      </p:grpSpPr>
      <p:sp>
        <p:nvSpPr>
          <p:cNvPr id="112" name="Google Shape;112;p21"/>
          <p:cNvSpPr txBox="1"/>
          <p:nvPr>
            <p:ph type="body" idx="1"/>
          </p:nvPr>
        </p:nvSpPr>
        <p:spPr>
          <a:xfrm>
            <a:off x="642050" y="127755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p:txBody>
      </p:sp>
      <p:sp>
        <p:nvSpPr>
          <p:cNvPr id="113" name="Google Shape;113;p21"/>
          <p:cNvSpPr txBox="1"/>
          <p:nvPr>
            <p:ph type="ctrTitle"/>
          </p:nvPr>
        </p:nvSpPr>
        <p:spPr>
          <a:xfrm rot="5400000">
            <a:off x="6923109" y="1407498"/>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21"/>
          <p:cNvSpPr txBox="1"/>
          <p:nvPr>
            <p:ph type="subTitle" idx="2"/>
          </p:nvPr>
        </p:nvSpPr>
        <p:spPr>
          <a:xfrm>
            <a:off x="642050" y="540000"/>
            <a:ext cx="4655400" cy="96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13">
    <p:spTree>
      <p:nvGrpSpPr>
        <p:cNvPr id="28" name="Shape 28"/>
        <p:cNvGrpSpPr/>
        <p:nvPr/>
      </p:nvGrpSpPr>
      <p:grpSpPr>
        <a:xfrm>
          <a:off x="0" y="0"/>
          <a:ext cx="0" cy="0"/>
          <a:chOff x="0" y="0"/>
          <a:chExt cx="0" cy="0"/>
        </a:xfrm>
      </p:grpSpPr>
      <p:sp>
        <p:nvSpPr>
          <p:cNvPr id="29" name="Google Shape;29;p4"/>
          <p:cNvSpPr txBox="1"/>
          <p:nvPr>
            <p:ph type="title"/>
          </p:nvPr>
        </p:nvSpPr>
        <p:spPr>
          <a:xfrm>
            <a:off x="672375" y="1432475"/>
            <a:ext cx="3498000" cy="8967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2800"/>
              <a:buNone/>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sp>
        <p:nvSpPr>
          <p:cNvPr id="30" name="Google Shape;30;p4"/>
          <p:cNvSpPr txBox="1"/>
          <p:nvPr>
            <p:ph type="subTitle" idx="1"/>
          </p:nvPr>
        </p:nvSpPr>
        <p:spPr>
          <a:xfrm flipH="1">
            <a:off x="1667175" y="2154225"/>
            <a:ext cx="25032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columns 1">
  <p:cSld name="CUSTOM_27_1_1">
    <p:spTree>
      <p:nvGrpSpPr>
        <p:cNvPr id="31" name="Shape 31"/>
        <p:cNvGrpSpPr/>
        <p:nvPr/>
      </p:nvGrpSpPr>
      <p:grpSpPr>
        <a:xfrm>
          <a:off x="0" y="0"/>
          <a:ext cx="0" cy="0"/>
          <a:chOff x="0" y="0"/>
          <a:chExt cx="0" cy="0"/>
        </a:xfrm>
      </p:grpSpPr>
      <p:sp>
        <p:nvSpPr>
          <p:cNvPr id="32" name="Google Shape;32;p5"/>
          <p:cNvSpPr txBox="1"/>
          <p:nvPr>
            <p:ph type="ctrTitle"/>
          </p:nvPr>
        </p:nvSpPr>
        <p:spPr>
          <a:xfrm>
            <a:off x="631875" y="842025"/>
            <a:ext cx="287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3" name="Google Shape;33;p5"/>
          <p:cNvSpPr txBox="1"/>
          <p:nvPr>
            <p:ph type="subTitle" idx="1"/>
          </p:nvPr>
        </p:nvSpPr>
        <p:spPr>
          <a:xfrm>
            <a:off x="631884" y="1410841"/>
            <a:ext cx="2480700" cy="5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4" name="Google Shape;34;p5"/>
          <p:cNvSpPr txBox="1"/>
          <p:nvPr>
            <p:ph type="ctrTitle" idx="2"/>
          </p:nvPr>
        </p:nvSpPr>
        <p:spPr>
          <a:xfrm>
            <a:off x="4213664" y="842025"/>
            <a:ext cx="26979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5"/>
          <p:cNvSpPr txBox="1"/>
          <p:nvPr>
            <p:ph type="subTitle" idx="3"/>
          </p:nvPr>
        </p:nvSpPr>
        <p:spPr>
          <a:xfrm>
            <a:off x="4213664" y="1410841"/>
            <a:ext cx="2586000" cy="74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6" name="Google Shape;36;p5"/>
          <p:cNvSpPr txBox="1"/>
          <p:nvPr>
            <p:ph type="ctrTitle" idx="4"/>
          </p:nvPr>
        </p:nvSpPr>
        <p:spPr>
          <a:xfrm>
            <a:off x="631883" y="3331927"/>
            <a:ext cx="287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 name="Google Shape;37;p5"/>
          <p:cNvSpPr txBox="1"/>
          <p:nvPr>
            <p:ph type="subTitle" idx="5"/>
          </p:nvPr>
        </p:nvSpPr>
        <p:spPr>
          <a:xfrm>
            <a:off x="631884" y="3914208"/>
            <a:ext cx="24807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8" name="Google Shape;38;p5"/>
          <p:cNvSpPr txBox="1"/>
          <p:nvPr>
            <p:ph type="ctrTitle" idx="6"/>
          </p:nvPr>
        </p:nvSpPr>
        <p:spPr>
          <a:xfrm rot="5400000">
            <a:off x="6685437"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9" name="Google Shape;39;p5"/>
          <p:cNvSpPr txBox="1"/>
          <p:nvPr>
            <p:ph type="ctrTitle" idx="7"/>
          </p:nvPr>
        </p:nvSpPr>
        <p:spPr>
          <a:xfrm>
            <a:off x="4213664" y="3331934"/>
            <a:ext cx="25860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 name="Google Shape;40;p5"/>
          <p:cNvSpPr txBox="1"/>
          <p:nvPr>
            <p:ph type="subTitle" idx="8"/>
          </p:nvPr>
        </p:nvSpPr>
        <p:spPr>
          <a:xfrm>
            <a:off x="4213664" y="3914208"/>
            <a:ext cx="2586000" cy="74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CUSTOM_27">
    <p:spTree>
      <p:nvGrpSpPr>
        <p:cNvPr id="41" name="Shape 41"/>
        <p:cNvGrpSpPr/>
        <p:nvPr/>
      </p:nvGrpSpPr>
      <p:grpSpPr>
        <a:xfrm>
          <a:off x="0" y="0"/>
          <a:ext cx="0" cy="0"/>
          <a:chOff x="0" y="0"/>
          <a:chExt cx="0" cy="0"/>
        </a:xfrm>
      </p:grpSpPr>
      <p:sp>
        <p:nvSpPr>
          <p:cNvPr id="42" name="Google Shape;42;p6"/>
          <p:cNvSpPr txBox="1"/>
          <p:nvPr>
            <p:ph type="ctrTitle"/>
          </p:nvPr>
        </p:nvSpPr>
        <p:spPr>
          <a:xfrm>
            <a:off x="4921575" y="2993035"/>
            <a:ext cx="18282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43" name="Google Shape;43;p6"/>
          <p:cNvSpPr txBox="1"/>
          <p:nvPr>
            <p:ph type="subTitle" idx="1"/>
          </p:nvPr>
        </p:nvSpPr>
        <p:spPr>
          <a:xfrm>
            <a:off x="4921575" y="3553810"/>
            <a:ext cx="15222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4" name="Google Shape;44;p6"/>
          <p:cNvSpPr txBox="1"/>
          <p:nvPr>
            <p:ph type="ctrTitle" idx="2"/>
          </p:nvPr>
        </p:nvSpPr>
        <p:spPr>
          <a:xfrm>
            <a:off x="906139" y="2993035"/>
            <a:ext cx="18282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45" name="Google Shape;45;p6"/>
          <p:cNvSpPr txBox="1"/>
          <p:nvPr>
            <p:ph type="subTitle" idx="3"/>
          </p:nvPr>
        </p:nvSpPr>
        <p:spPr>
          <a:xfrm>
            <a:off x="906139" y="3553810"/>
            <a:ext cx="15222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6" name="Google Shape;46;p6"/>
          <p:cNvSpPr txBox="1"/>
          <p:nvPr>
            <p:ph type="ctrTitle" idx="4"/>
          </p:nvPr>
        </p:nvSpPr>
        <p:spPr>
          <a:xfrm rot="5400000">
            <a:off x="6685437"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7" name="Google Shape;47;p6"/>
          <p:cNvSpPr txBox="1"/>
          <p:nvPr>
            <p:ph type="ctrTitle" idx="5"/>
          </p:nvPr>
        </p:nvSpPr>
        <p:spPr>
          <a:xfrm>
            <a:off x="2928557" y="2993035"/>
            <a:ext cx="17988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48" name="Google Shape;48;p6"/>
          <p:cNvSpPr txBox="1"/>
          <p:nvPr>
            <p:ph type="subTitle" idx="6"/>
          </p:nvPr>
        </p:nvSpPr>
        <p:spPr>
          <a:xfrm>
            <a:off x="2928550" y="3553810"/>
            <a:ext cx="14763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CUSTOM_14">
    <p:spTree>
      <p:nvGrpSpPr>
        <p:cNvPr id="49" name="Shape 49"/>
        <p:cNvGrpSpPr/>
        <p:nvPr/>
      </p:nvGrpSpPr>
      <p:grpSpPr>
        <a:xfrm>
          <a:off x="0" y="0"/>
          <a:ext cx="0" cy="0"/>
          <a:chOff x="0" y="0"/>
          <a:chExt cx="0" cy="0"/>
        </a:xfrm>
      </p:grpSpPr>
      <p:sp>
        <p:nvSpPr>
          <p:cNvPr id="50" name="Google Shape;50;p7"/>
          <p:cNvSpPr txBox="1"/>
          <p:nvPr>
            <p:ph type="ctrTitle"/>
          </p:nvPr>
        </p:nvSpPr>
        <p:spPr>
          <a:xfrm>
            <a:off x="5432000" y="710675"/>
            <a:ext cx="28881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p:txBody>
      </p:sp>
      <p:sp>
        <p:nvSpPr>
          <p:cNvPr id="51" name="Google Shape;51;p7"/>
          <p:cNvSpPr txBox="1"/>
          <p:nvPr>
            <p:ph type="subTitle" idx="1"/>
          </p:nvPr>
        </p:nvSpPr>
        <p:spPr>
          <a:xfrm>
            <a:off x="5363550" y="2724625"/>
            <a:ext cx="29565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28">
    <p:spTree>
      <p:nvGrpSpPr>
        <p:cNvPr id="52" name="Shape 52"/>
        <p:cNvGrpSpPr/>
        <p:nvPr/>
      </p:nvGrpSpPr>
      <p:grpSpPr>
        <a:xfrm>
          <a:off x="0" y="0"/>
          <a:ext cx="0" cy="0"/>
          <a:chOff x="0" y="0"/>
          <a:chExt cx="0" cy="0"/>
        </a:xfrm>
      </p:grpSpPr>
      <p:sp>
        <p:nvSpPr>
          <p:cNvPr id="53" name="Google Shape;53;p8"/>
          <p:cNvSpPr txBox="1"/>
          <p:nvPr>
            <p:ph type="subTitle" idx="1"/>
          </p:nvPr>
        </p:nvSpPr>
        <p:spPr>
          <a:xfrm>
            <a:off x="915175" y="3380775"/>
            <a:ext cx="3960600" cy="631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4" name="Google Shape;54;p8"/>
          <p:cNvSpPr txBox="1"/>
          <p:nvPr>
            <p:ph type="subTitle" idx="2"/>
          </p:nvPr>
        </p:nvSpPr>
        <p:spPr>
          <a:xfrm>
            <a:off x="915175" y="4004575"/>
            <a:ext cx="1821000" cy="2130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latin typeface="Livvic"/>
                <a:ea typeface="Livvic"/>
                <a:cs typeface="Livvic"/>
                <a:sym typeface="Livvic"/>
              </a:defRPr>
            </a:lvl1pPr>
            <a:lvl2pPr lvl="1" rtl="0">
              <a:spcBef>
                <a:spcPts val="1600"/>
              </a:spcBef>
              <a:spcAft>
                <a:spcPts val="0"/>
              </a:spcAft>
              <a:buNone/>
              <a:defRPr b="1">
                <a:latin typeface="Livvic"/>
                <a:ea typeface="Livvic"/>
                <a:cs typeface="Livvic"/>
                <a:sym typeface="Livvic"/>
              </a:defRPr>
            </a:lvl2pPr>
            <a:lvl3pPr lvl="2" rtl="0">
              <a:spcBef>
                <a:spcPts val="1600"/>
              </a:spcBef>
              <a:spcAft>
                <a:spcPts val="0"/>
              </a:spcAft>
              <a:buNone/>
              <a:defRPr b="1">
                <a:latin typeface="Livvic"/>
                <a:ea typeface="Livvic"/>
                <a:cs typeface="Livvic"/>
                <a:sym typeface="Livvic"/>
              </a:defRPr>
            </a:lvl3pPr>
            <a:lvl4pPr lvl="3" rtl="0">
              <a:spcBef>
                <a:spcPts val="1600"/>
              </a:spcBef>
              <a:spcAft>
                <a:spcPts val="0"/>
              </a:spcAft>
              <a:buNone/>
              <a:defRPr b="1">
                <a:latin typeface="Livvic"/>
                <a:ea typeface="Livvic"/>
                <a:cs typeface="Livvic"/>
                <a:sym typeface="Livvic"/>
              </a:defRPr>
            </a:lvl4pPr>
            <a:lvl5pPr lvl="4" rtl="0">
              <a:spcBef>
                <a:spcPts val="1600"/>
              </a:spcBef>
              <a:spcAft>
                <a:spcPts val="0"/>
              </a:spcAft>
              <a:buNone/>
              <a:defRPr b="1">
                <a:latin typeface="Livvic"/>
                <a:ea typeface="Livvic"/>
                <a:cs typeface="Livvic"/>
                <a:sym typeface="Livvic"/>
              </a:defRPr>
            </a:lvl5pPr>
            <a:lvl6pPr lvl="5" rtl="0">
              <a:spcBef>
                <a:spcPts val="1600"/>
              </a:spcBef>
              <a:spcAft>
                <a:spcPts val="0"/>
              </a:spcAft>
              <a:buNone/>
              <a:defRPr b="1">
                <a:latin typeface="Livvic"/>
                <a:ea typeface="Livvic"/>
                <a:cs typeface="Livvic"/>
                <a:sym typeface="Livvic"/>
              </a:defRPr>
            </a:lvl6pPr>
            <a:lvl7pPr lvl="6" rtl="0">
              <a:spcBef>
                <a:spcPts val="1600"/>
              </a:spcBef>
              <a:spcAft>
                <a:spcPts val="0"/>
              </a:spcAft>
              <a:buNone/>
              <a:defRPr b="1">
                <a:latin typeface="Livvic"/>
                <a:ea typeface="Livvic"/>
                <a:cs typeface="Livvic"/>
                <a:sym typeface="Livvic"/>
              </a:defRPr>
            </a:lvl7pPr>
            <a:lvl8pPr lvl="7" rtl="0">
              <a:spcBef>
                <a:spcPts val="1600"/>
              </a:spcBef>
              <a:spcAft>
                <a:spcPts val="0"/>
              </a:spcAft>
              <a:buNone/>
              <a:defRPr b="1">
                <a:latin typeface="Livvic"/>
                <a:ea typeface="Livvic"/>
                <a:cs typeface="Livvic"/>
                <a:sym typeface="Livvic"/>
              </a:defRPr>
            </a:lvl8pPr>
            <a:lvl9pPr lvl="8" rtl="0">
              <a:spcBef>
                <a:spcPts val="1600"/>
              </a:spcBef>
              <a:spcAft>
                <a:spcPts val="1600"/>
              </a:spcAft>
              <a:buNone/>
              <a:defRPr b="1">
                <a:latin typeface="Livvic"/>
                <a:ea typeface="Livvic"/>
                <a:cs typeface="Livvic"/>
                <a:sym typeface="Livvic"/>
              </a:defRPr>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16">
    <p:spTree>
      <p:nvGrpSpPr>
        <p:cNvPr id="55" name="Shape 55"/>
        <p:cNvGrpSpPr/>
        <p:nvPr/>
      </p:nvGrpSpPr>
      <p:grpSpPr>
        <a:xfrm>
          <a:off x="0" y="0"/>
          <a:ext cx="0" cy="0"/>
          <a:chOff x="0" y="0"/>
          <a:chExt cx="0" cy="0"/>
        </a:xfrm>
      </p:grpSpPr>
      <p:sp>
        <p:nvSpPr>
          <p:cNvPr id="56" name="Google Shape;56;p9"/>
          <p:cNvSpPr txBox="1"/>
          <p:nvPr>
            <p:ph type="subTitle" idx="1"/>
          </p:nvPr>
        </p:nvSpPr>
        <p:spPr>
          <a:xfrm>
            <a:off x="2117847" y="3380460"/>
            <a:ext cx="2951400" cy="295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7" name="Google Shape;57;p9"/>
          <p:cNvSpPr txBox="1"/>
          <p:nvPr>
            <p:ph type="ctrTitle"/>
          </p:nvPr>
        </p:nvSpPr>
        <p:spPr>
          <a:xfrm rot="-5400000">
            <a:off x="-343101" y="1759150"/>
            <a:ext cx="2888100" cy="897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4">
  <p:cSld name="CUSTOM_16_1">
    <p:spTree>
      <p:nvGrpSpPr>
        <p:cNvPr id="58" name="Shape 58"/>
        <p:cNvGrpSpPr/>
        <p:nvPr/>
      </p:nvGrpSpPr>
      <p:grpSpPr>
        <a:xfrm>
          <a:off x="0" y="0"/>
          <a:ext cx="0" cy="0"/>
          <a:chOff x="0" y="0"/>
          <a:chExt cx="0" cy="0"/>
        </a:xfrm>
      </p:grpSpPr>
      <p:sp>
        <p:nvSpPr>
          <p:cNvPr id="59" name="Google Shape;59;p10"/>
          <p:cNvSpPr txBox="1"/>
          <p:nvPr>
            <p:ph type="subTitle" idx="1"/>
          </p:nvPr>
        </p:nvSpPr>
        <p:spPr>
          <a:xfrm flipH="1">
            <a:off x="4189625" y="3380460"/>
            <a:ext cx="2951400" cy="295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0" name="Google Shape;60;p10"/>
          <p:cNvSpPr txBox="1"/>
          <p:nvPr>
            <p:ph type="ctrTitle"/>
          </p:nvPr>
        </p:nvSpPr>
        <p:spPr>
          <a:xfrm rot="5400000">
            <a:off x="6612409" y="1752564"/>
            <a:ext cx="2888100" cy="8979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1pPr>
            <a:lvl2pPr lvl="1"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2pPr>
            <a:lvl3pPr lvl="2"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3pPr>
            <a:lvl4pPr lvl="3"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4pPr>
            <a:lvl5pPr lvl="4"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5pPr>
            <a:lvl6pPr lvl="5"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6pPr>
            <a:lvl7pPr lvl="6"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7pPr>
            <a:lvl8pPr lvl="7"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8pPr>
            <a:lvl9pPr lvl="8"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1pPr>
            <a:lvl2pPr marL="914400" lvl="1"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2pPr>
            <a:lvl3pPr marL="1371600" lvl="2"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3pPr>
            <a:lvl4pPr marL="1828800" lvl="3"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4pPr>
            <a:lvl5pPr marL="2286000" lvl="4"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5pPr>
            <a:lvl6pPr marL="2743200" lvl="5"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6pPr>
            <a:lvl7pPr marL="3200400" lvl="6"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7pPr>
            <a:lvl8pPr marL="3657600" lvl="7"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8pPr>
            <a:lvl9pPr marL="4114800" lvl="8" indent="-304800" rtl="0">
              <a:lnSpc>
                <a:spcPct val="115000"/>
              </a:lnSpc>
              <a:spcBef>
                <a:spcPts val="1600"/>
              </a:spcBef>
              <a:spcAft>
                <a:spcPts val="160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1187450" y="123825"/>
            <a:ext cx="4592320" cy="939165"/>
          </a:xfrm>
        </p:spPr>
        <p:txBody>
          <a:bodyPr anchor="ctr" anchorCtr="0"/>
          <a:p>
            <a:pPr eaLnBrk="1" fontAlgn="auto" latinLnBrk="0" hangingPunct="1">
              <a:lnSpc>
                <a:spcPct val="100000"/>
              </a:lnSpc>
            </a:pPr>
            <a:r>
              <a:rPr lang="en-US" sz="1400" b="0">
                <a:solidFill>
                  <a:schemeClr val="accent4"/>
                </a:solidFill>
                <a:latin typeface="Calibri" panose="020F0502020204030204" charset="0"/>
                <a:cs typeface="Calibri" panose="020F0502020204030204" charset="0"/>
              </a:rPr>
              <a:t>TRƯỜNG ĐẠI HỌC</a:t>
            </a:r>
            <a:br>
              <a:rPr lang="en-US" sz="1400">
                <a:solidFill>
                  <a:schemeClr val="accent4"/>
                </a:solidFill>
                <a:latin typeface="Calibri" panose="020F0502020204030204" charset="0"/>
                <a:cs typeface="Calibri" panose="020F0502020204030204" charset="0"/>
              </a:rPr>
            </a:br>
            <a:r>
              <a:rPr lang="en-US" sz="2000">
                <a:solidFill>
                  <a:schemeClr val="accent4"/>
                </a:solidFill>
                <a:latin typeface="Calibri" panose="020F0502020204030204" charset="0"/>
                <a:cs typeface="Calibri" panose="020F0502020204030204" charset="0"/>
              </a:rPr>
              <a:t>SƯ PHẠM KỸ </a:t>
            </a:r>
            <a:r>
              <a:rPr lang="en-US" sz="2000">
                <a:solidFill>
                  <a:srgbClr val="26529E"/>
                </a:solidFill>
                <a:latin typeface="Calibri" panose="020F0502020204030204" charset="0"/>
                <a:cs typeface="Calibri" panose="020F0502020204030204" charset="0"/>
              </a:rPr>
              <a:t>THUẬT </a:t>
            </a:r>
            <a:r>
              <a:rPr lang="en-US" sz="2000">
                <a:solidFill>
                  <a:schemeClr val="accent4"/>
                </a:solidFill>
                <a:latin typeface="Calibri" panose="020F0502020204030204" charset="0"/>
                <a:cs typeface="Calibri" panose="020F0502020204030204" charset="0"/>
              </a:rPr>
              <a:t>HỒ CHÍ MINH</a:t>
            </a:r>
            <a:endParaRPr lang="en-US" sz="1400">
              <a:solidFill>
                <a:schemeClr val="tx1"/>
              </a:solidFill>
              <a:latin typeface="Calibri" panose="020F0502020204030204" charset="0"/>
              <a:cs typeface="Calibri" panose="020F0502020204030204" charset="0"/>
            </a:endParaRPr>
          </a:p>
        </p:txBody>
      </p:sp>
      <p:sp>
        <p:nvSpPr>
          <p:cNvPr id="3" name="Subtitle 2"/>
          <p:cNvSpPr/>
          <p:nvPr>
            <p:ph type="subTitle" idx="1"/>
          </p:nvPr>
        </p:nvSpPr>
        <p:spPr>
          <a:xfrm>
            <a:off x="3217545" y="1419860"/>
            <a:ext cx="2731770" cy="716915"/>
          </a:xfrm>
        </p:spPr>
        <p:txBody>
          <a:bodyPr anchor="ctr" anchorCtr="0"/>
          <a:p>
            <a:pPr algn="ctr"/>
            <a:r>
              <a:rPr lang="en-US" sz="2800" b="1">
                <a:solidFill>
                  <a:srgbClr val="C00000"/>
                </a:solidFill>
                <a:uFillTx/>
                <a:latin typeface="Calibri" panose="020F0502020204030204" charset="0"/>
              </a:rPr>
              <a:t>ĐỒ ÁN CUỐI KỲ</a:t>
            </a:r>
            <a:endParaRPr lang="en-US" sz="2800" b="1">
              <a:solidFill>
                <a:srgbClr val="C00000"/>
              </a:solidFill>
              <a:uFillTx/>
              <a:latin typeface="Calibri" panose="020F0502020204030204" charset="0"/>
            </a:endParaRPr>
          </a:p>
          <a:p>
            <a:pPr algn="ctr"/>
            <a:r>
              <a:rPr lang="en-US" sz="2000" b="1">
                <a:solidFill>
                  <a:srgbClr val="C00000"/>
                </a:solidFill>
                <a:uFillTx/>
                <a:latin typeface="Calibri" panose="020F0502020204030204" charset="0"/>
              </a:rPr>
              <a:t>NHÓM 9</a:t>
            </a:r>
            <a:endParaRPr lang="en-US" sz="2000" b="1">
              <a:solidFill>
                <a:srgbClr val="C00000"/>
              </a:solidFill>
              <a:uFillTx/>
              <a:latin typeface="Calibri" panose="020F0502020204030204" charset="0"/>
            </a:endParaRPr>
          </a:p>
        </p:txBody>
      </p:sp>
      <p:pic>
        <p:nvPicPr>
          <p:cNvPr id="4" name="Picture 3"/>
          <p:cNvPicPr>
            <a:picLocks noChangeAspect="1"/>
          </p:cNvPicPr>
          <p:nvPr/>
        </p:nvPicPr>
        <p:blipFill>
          <a:blip r:embed="rId1"/>
          <a:stretch>
            <a:fillRect/>
          </a:stretch>
        </p:blipFill>
        <p:spPr>
          <a:xfrm>
            <a:off x="168910" y="186690"/>
            <a:ext cx="942340" cy="1198245"/>
          </a:xfrm>
          <a:prstGeom prst="rect">
            <a:avLst/>
          </a:prstGeom>
        </p:spPr>
      </p:pic>
      <p:grpSp>
        <p:nvGrpSpPr>
          <p:cNvPr id="12" name="Group 11"/>
          <p:cNvGrpSpPr/>
          <p:nvPr/>
        </p:nvGrpSpPr>
        <p:grpSpPr>
          <a:xfrm>
            <a:off x="1187450" y="894080"/>
            <a:ext cx="4592320" cy="295910"/>
            <a:chOff x="1870" y="1521"/>
            <a:chExt cx="7232" cy="466"/>
          </a:xfrm>
        </p:grpSpPr>
        <p:sp>
          <p:nvSpPr>
            <p:cNvPr id="5" name="Title 1"/>
            <p:cNvSpPr/>
            <p:nvPr/>
          </p:nvSpPr>
          <p:spPr>
            <a:xfrm>
              <a:off x="1870" y="1555"/>
              <a:ext cx="7232" cy="433"/>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2pPr>
              <a:lvl3pPr marR="0" lvl="2"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3pPr>
              <a:lvl4pPr marR="0" lvl="3"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4pPr>
              <a:lvl5pPr marR="0" lvl="4"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5pPr>
              <a:lvl6pPr marR="0" lvl="5"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6pPr>
              <a:lvl7pPr marR="0" lvl="6"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7pPr>
              <a:lvl8pPr marR="0" lvl="7"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8pPr>
              <a:lvl9pPr marR="0" lvl="8"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9pPr>
            </a:lstStyle>
            <a:p>
              <a:pPr eaLnBrk="1" fontAlgn="auto" latinLnBrk="0" hangingPunct="1">
                <a:lnSpc>
                  <a:spcPct val="100000"/>
                </a:lnSpc>
              </a:pPr>
              <a:r>
                <a:rPr lang="en-US" sz="1400">
                  <a:solidFill>
                    <a:schemeClr val="tx1"/>
                  </a:solidFill>
                  <a:latin typeface="Calibri" panose="020F0502020204030204" charset="0"/>
                  <a:cs typeface="Calibri" panose="020F0502020204030204" charset="0"/>
                </a:rPr>
                <a:t>HCMC University of Technology and Education</a:t>
              </a:r>
              <a:endParaRPr lang="en-US" sz="1400">
                <a:solidFill>
                  <a:schemeClr val="tx1"/>
                </a:solidFill>
                <a:latin typeface="Calibri" panose="020F0502020204030204" charset="0"/>
                <a:cs typeface="Calibri" panose="020F0502020204030204" charset="0"/>
              </a:endParaRPr>
            </a:p>
          </p:txBody>
        </p:sp>
        <p:cxnSp>
          <p:nvCxnSpPr>
            <p:cNvPr id="6" name="Straight Connector 5"/>
            <p:cNvCxnSpPr/>
            <p:nvPr/>
          </p:nvCxnSpPr>
          <p:spPr>
            <a:xfrm>
              <a:off x="2012" y="1521"/>
              <a:ext cx="5678" cy="0"/>
            </a:xfrm>
            <a:prstGeom prst="line">
              <a:avLst/>
            </a:prstGeom>
            <a:ln w="12700" cmpd="sng">
              <a:solidFill>
                <a:schemeClr val="accent4"/>
              </a:solidFill>
              <a:prstDash val="solid"/>
            </a:ln>
            <a:effectLst/>
          </p:spPr>
          <p:style>
            <a:lnRef idx="2">
              <a:schemeClr val="accent4"/>
            </a:lnRef>
            <a:fillRef idx="0">
              <a:schemeClr val="accent4"/>
            </a:fillRef>
            <a:effectRef idx="1">
              <a:schemeClr val="accent4"/>
            </a:effectRef>
            <a:fontRef idx="minor">
              <a:schemeClr val="tx1"/>
            </a:fontRef>
          </p:style>
        </p:cxnSp>
      </p:grpSp>
      <p:pic>
        <p:nvPicPr>
          <p:cNvPr id="100" name="Picture 99"/>
          <p:cNvPicPr/>
          <p:nvPr/>
        </p:nvPicPr>
        <p:blipFill>
          <a:blip r:embed="rId2"/>
          <a:stretch>
            <a:fillRect/>
          </a:stretch>
        </p:blipFill>
        <p:spPr>
          <a:xfrm>
            <a:off x="7451725" y="133985"/>
            <a:ext cx="1299210" cy="1062990"/>
          </a:xfrm>
          <a:prstGeom prst="rect">
            <a:avLst/>
          </a:prstGeom>
          <a:noFill/>
          <a:ln w="9525">
            <a:noFill/>
          </a:ln>
        </p:spPr>
      </p:pic>
      <p:sp>
        <p:nvSpPr>
          <p:cNvPr id="13" name="Rounded Rectangle 12"/>
          <p:cNvSpPr/>
          <p:nvPr/>
        </p:nvSpPr>
        <p:spPr>
          <a:xfrm>
            <a:off x="305435" y="2211705"/>
            <a:ext cx="8533130" cy="100838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800" b="1">
                <a:solidFill>
                  <a:schemeClr val="accent2"/>
                </a:solidFill>
                <a:latin typeface="Calibri" panose="020F0502020204030204" charset="0"/>
                <a:cs typeface="Calibri" panose="020F0502020204030204" charset="0"/>
              </a:rPr>
              <a:t>ĐỀ TÀI: XÂY DỰNG ỨNG DỤNG QUẢN LÝ HÀNG HÓA TRONG SIÊU THỊ</a:t>
            </a:r>
            <a:endParaRPr lang="en-US" sz="1800" b="1">
              <a:solidFill>
                <a:schemeClr val="accent2"/>
              </a:solidFill>
              <a:latin typeface="Calibri" panose="020F0502020204030204" charset="0"/>
              <a:cs typeface="Calibri" panose="020F0502020204030204" charset="0"/>
            </a:endParaRPr>
          </a:p>
        </p:txBody>
      </p:sp>
      <p:sp>
        <p:nvSpPr>
          <p:cNvPr id="15" name="Text Box 14"/>
          <p:cNvSpPr txBox="1"/>
          <p:nvPr/>
        </p:nvSpPr>
        <p:spPr>
          <a:xfrm>
            <a:off x="827405" y="3760470"/>
            <a:ext cx="3386455" cy="337185"/>
          </a:xfrm>
          <a:prstGeom prst="rect">
            <a:avLst/>
          </a:prstGeom>
          <a:noFill/>
        </p:spPr>
        <p:txBody>
          <a:bodyPr wrap="square" rtlCol="0">
            <a:spAutoFit/>
          </a:bodyPr>
          <a:p>
            <a:r>
              <a:rPr lang="en-US" sz="1600" b="1">
                <a:latin typeface="Calibri" panose="020F0502020204030204" charset="0"/>
                <a:cs typeface="Calibri" panose="020F0502020204030204" charset="0"/>
              </a:rPr>
              <a:t>Môn học:</a:t>
            </a:r>
            <a:r>
              <a:rPr lang="en-US" sz="1600">
                <a:latin typeface="Calibri" panose="020F0502020204030204" charset="0"/>
                <a:cs typeface="Calibri" panose="020F0502020204030204" charset="0"/>
              </a:rPr>
              <a:t> Hệ quản trị cơ sở dữ liệu</a:t>
            </a:r>
            <a:endParaRPr lang="en-US" sz="1600">
              <a:latin typeface="Calibri" panose="020F0502020204030204" charset="0"/>
              <a:cs typeface="Calibri" panose="020F0502020204030204" charset="0"/>
            </a:endParaRPr>
          </a:p>
        </p:txBody>
      </p:sp>
      <p:sp>
        <p:nvSpPr>
          <p:cNvPr id="16" name="Text Box 15"/>
          <p:cNvSpPr txBox="1"/>
          <p:nvPr/>
        </p:nvSpPr>
        <p:spPr>
          <a:xfrm>
            <a:off x="827405" y="3472180"/>
            <a:ext cx="3868420" cy="337185"/>
          </a:xfrm>
          <a:prstGeom prst="rect">
            <a:avLst/>
          </a:prstGeom>
          <a:noFill/>
        </p:spPr>
        <p:txBody>
          <a:bodyPr wrap="square" rtlCol="0">
            <a:spAutoFit/>
          </a:bodyPr>
          <a:p>
            <a:r>
              <a:rPr lang="en-US" sz="1600" b="1">
                <a:latin typeface="Calibri" panose="020F0502020204030204" charset="0"/>
                <a:cs typeface="Calibri" panose="020F0502020204030204" charset="0"/>
              </a:rPr>
              <a:t>Giảng viên HD:</a:t>
            </a:r>
            <a:r>
              <a:rPr lang="en-US" sz="1600">
                <a:latin typeface="Calibri" panose="020F0502020204030204" charset="0"/>
                <a:cs typeface="Calibri" panose="020F0502020204030204" charset="0"/>
              </a:rPr>
              <a:t> Ts. Nguyễn Thành Sơn</a:t>
            </a:r>
            <a:endParaRPr lang="en-US" sz="1600">
              <a:latin typeface="Calibri" panose="020F0502020204030204" charset="0"/>
              <a:cs typeface="Calibri" panose="020F0502020204030204" charset="0"/>
            </a:endParaRPr>
          </a:p>
        </p:txBody>
      </p:sp>
      <p:grpSp>
        <p:nvGrpSpPr>
          <p:cNvPr id="8" name="Group 7"/>
          <p:cNvGrpSpPr/>
          <p:nvPr/>
        </p:nvGrpSpPr>
        <p:grpSpPr>
          <a:xfrm>
            <a:off x="5219700" y="3472180"/>
            <a:ext cx="2776220" cy="1322070"/>
            <a:chOff x="8220" y="5129"/>
            <a:chExt cx="4372" cy="2082"/>
          </a:xfrm>
        </p:grpSpPr>
        <p:sp>
          <p:nvSpPr>
            <p:cNvPr id="17" name="Text Box 16"/>
            <p:cNvSpPr txBox="1"/>
            <p:nvPr/>
          </p:nvSpPr>
          <p:spPr>
            <a:xfrm>
              <a:off x="8220" y="5129"/>
              <a:ext cx="2960" cy="2082"/>
            </a:xfrm>
            <a:prstGeom prst="rect">
              <a:avLst/>
            </a:prstGeom>
            <a:noFill/>
          </p:spPr>
          <p:txBody>
            <a:bodyPr wrap="square" rtlCol="0">
              <a:spAutoFit/>
            </a:bodyPr>
            <a:p>
              <a:r>
                <a:rPr lang="en-US" sz="1600" b="1">
                  <a:latin typeface="Calibri" panose="020F0502020204030204" charset="0"/>
                  <a:cs typeface="Calibri" panose="020F0502020204030204" charset="0"/>
                </a:rPr>
                <a:t>Thành viên nhóm:</a:t>
              </a:r>
              <a:endParaRPr lang="en-US" sz="1600" b="1">
                <a:latin typeface="Calibri" panose="020F0502020204030204" charset="0"/>
                <a:cs typeface="Calibri" panose="020F0502020204030204" charset="0"/>
              </a:endParaRPr>
            </a:p>
            <a:p>
              <a:r>
                <a:rPr lang="en-US" sz="1600">
                  <a:latin typeface="Calibri" panose="020F0502020204030204" charset="0"/>
                  <a:cs typeface="Calibri" panose="020F0502020204030204" charset="0"/>
                </a:rPr>
                <a:t>Lê Quang Duẩn</a:t>
              </a:r>
              <a:endParaRPr lang="en-US" sz="1600">
                <a:latin typeface="Calibri" panose="020F0502020204030204" charset="0"/>
                <a:cs typeface="Calibri" panose="020F0502020204030204" charset="0"/>
              </a:endParaRPr>
            </a:p>
            <a:p>
              <a:r>
                <a:rPr lang="en-US" sz="1600">
                  <a:latin typeface="Calibri" panose="020F0502020204030204" charset="0"/>
                  <a:cs typeface="Calibri" panose="020F0502020204030204" charset="0"/>
                </a:rPr>
                <a:t>Châu Thuận Phát</a:t>
              </a:r>
              <a:endParaRPr lang="en-US" sz="1600">
                <a:latin typeface="Calibri" panose="020F0502020204030204" charset="0"/>
                <a:cs typeface="Calibri" panose="020F0502020204030204" charset="0"/>
              </a:endParaRPr>
            </a:p>
            <a:p>
              <a:r>
                <a:rPr lang="en-US" sz="1600">
                  <a:latin typeface="Calibri" panose="020F0502020204030204" charset="0"/>
                  <a:cs typeface="Calibri" panose="020F0502020204030204" charset="0"/>
                </a:rPr>
                <a:t>Đỗ Phi Long</a:t>
              </a:r>
              <a:endParaRPr lang="en-US" sz="1600">
                <a:latin typeface="Calibri" panose="020F0502020204030204" charset="0"/>
                <a:cs typeface="Calibri" panose="020F0502020204030204" charset="0"/>
              </a:endParaRPr>
            </a:p>
            <a:p>
              <a:r>
                <a:rPr lang="en-US" sz="1600">
                  <a:latin typeface="Calibri" panose="020F0502020204030204" charset="0"/>
                  <a:cs typeface="Calibri" panose="020F0502020204030204" charset="0"/>
                </a:rPr>
                <a:t>Lê Văn Anh Đức</a:t>
              </a:r>
              <a:endParaRPr lang="en-US" sz="1600">
                <a:latin typeface="Calibri" panose="020F0502020204030204" charset="0"/>
                <a:cs typeface="Calibri" panose="020F0502020204030204" charset="0"/>
              </a:endParaRPr>
            </a:p>
          </p:txBody>
        </p:sp>
        <p:sp>
          <p:nvSpPr>
            <p:cNvPr id="7" name="Text Box 6"/>
            <p:cNvSpPr txBox="1"/>
            <p:nvPr/>
          </p:nvSpPr>
          <p:spPr>
            <a:xfrm>
              <a:off x="10601" y="5468"/>
              <a:ext cx="1991" cy="1695"/>
            </a:xfrm>
            <a:prstGeom prst="rect">
              <a:avLst/>
            </a:prstGeom>
            <a:noFill/>
          </p:spPr>
          <p:txBody>
            <a:bodyPr wrap="square" rtlCol="0">
              <a:spAutoFit/>
            </a:bodyPr>
            <a:p>
              <a:r>
                <a:rPr lang="en-US" sz="1600">
                  <a:latin typeface="Calibri" panose="020F0502020204030204" charset="0"/>
                  <a:cs typeface="Calibri" panose="020F0502020204030204" charset="0"/>
                </a:rPr>
                <a:t>20110619</a:t>
              </a:r>
              <a:endParaRPr lang="en-US" sz="1600">
                <a:latin typeface="Calibri" panose="020F0502020204030204" charset="0"/>
                <a:cs typeface="Calibri" panose="020F0502020204030204" charset="0"/>
              </a:endParaRPr>
            </a:p>
            <a:p>
              <a:r>
                <a:rPr lang="en-US" sz="1600">
                  <a:latin typeface="Calibri" panose="020F0502020204030204" charset="0"/>
                  <a:cs typeface="Calibri" panose="020F0502020204030204" charset="0"/>
                </a:rPr>
                <a:t>20110157</a:t>
              </a:r>
              <a:endParaRPr lang="en-US" sz="1600">
                <a:latin typeface="Calibri" panose="020F0502020204030204" charset="0"/>
                <a:cs typeface="Calibri" panose="020F0502020204030204" charset="0"/>
              </a:endParaRPr>
            </a:p>
            <a:p>
              <a:r>
                <a:rPr lang="en-US" sz="1600">
                  <a:latin typeface="Calibri" panose="020F0502020204030204" charset="0"/>
                  <a:cs typeface="Calibri" panose="020F0502020204030204" charset="0"/>
                </a:rPr>
                <a:t>20110670</a:t>
              </a:r>
              <a:endParaRPr lang="en-US" sz="1600">
                <a:latin typeface="Calibri" panose="020F0502020204030204" charset="0"/>
                <a:cs typeface="Calibri" panose="020F0502020204030204" charset="0"/>
              </a:endParaRPr>
            </a:p>
            <a:p>
              <a:r>
                <a:rPr lang="en-US" sz="1600">
                  <a:latin typeface="Calibri" panose="020F0502020204030204" charset="0"/>
                  <a:cs typeface="Calibri" panose="020F0502020204030204" charset="0"/>
                </a:rPr>
                <a:t>20110634</a:t>
              </a:r>
              <a:endParaRPr lang="en-US" sz="1600">
                <a:latin typeface="Calibri" panose="020F0502020204030204" charset="0"/>
                <a:cs typeface="Calibri" panose="020F050202020403020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251460" y="1366520"/>
            <a:ext cx="2045335" cy="238252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800">
                <a:solidFill>
                  <a:schemeClr val="accent2"/>
                </a:solidFill>
                <a:latin typeface="Calibri" panose="020F0502020204030204" charset="0"/>
                <a:cs typeface="Calibri" panose="020F0502020204030204" charset="0"/>
              </a:rPr>
              <a:t>Giao diện trang chủ admin</a:t>
            </a:r>
            <a:endParaRPr lang="en-US" altLang="en-GB" sz="28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5"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pic>
        <p:nvPicPr>
          <p:cNvPr id="4" name="Picture 3"/>
          <p:cNvPicPr>
            <a:picLocks noChangeAspect="1"/>
          </p:cNvPicPr>
          <p:nvPr/>
        </p:nvPicPr>
        <p:blipFill>
          <a:blip r:embed="rId1"/>
          <a:stretch>
            <a:fillRect/>
          </a:stretch>
        </p:blipFill>
        <p:spPr>
          <a:xfrm>
            <a:off x="2529205" y="1407795"/>
            <a:ext cx="6614795" cy="3721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107315" y="1577340"/>
            <a:ext cx="1870075" cy="238252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Giao diện quản lí hàng hóa</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5"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pic>
        <p:nvPicPr>
          <p:cNvPr id="6" name="Picture 5"/>
          <p:cNvPicPr>
            <a:picLocks noChangeAspect="1"/>
          </p:cNvPicPr>
          <p:nvPr/>
        </p:nvPicPr>
        <p:blipFill>
          <a:blip r:embed="rId1"/>
          <a:stretch>
            <a:fillRect/>
          </a:stretch>
        </p:blipFill>
        <p:spPr>
          <a:xfrm>
            <a:off x="2082165" y="1248410"/>
            <a:ext cx="7061835" cy="38804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107315" y="1499235"/>
            <a:ext cx="3089275" cy="238252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Thông tin hàng hóa</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5"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pic>
        <p:nvPicPr>
          <p:cNvPr id="3" name="Picture 2"/>
          <p:cNvPicPr>
            <a:picLocks noChangeAspect="1"/>
          </p:cNvPicPr>
          <p:nvPr/>
        </p:nvPicPr>
        <p:blipFill>
          <a:blip r:embed="rId1"/>
          <a:stretch>
            <a:fillRect/>
          </a:stretch>
        </p:blipFill>
        <p:spPr>
          <a:xfrm>
            <a:off x="3491865" y="909955"/>
            <a:ext cx="4787900" cy="4233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323215" y="1491615"/>
            <a:ext cx="2045335" cy="238252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Thêm, xóa, sửa</a:t>
            </a:r>
            <a:endParaRPr lang="en-US" altLang="en-GB" sz="2400">
              <a:solidFill>
                <a:schemeClr val="accent2"/>
              </a:solidFill>
              <a:latin typeface="Calibri" panose="020F0502020204030204" charset="0"/>
              <a:cs typeface="Calibri" panose="020F0502020204030204" charset="0"/>
            </a:endParaRPr>
          </a:p>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hàng hóa</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5"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pic>
        <p:nvPicPr>
          <p:cNvPr id="3" name="Picture 2"/>
          <p:cNvPicPr>
            <a:picLocks noChangeAspect="1"/>
          </p:cNvPicPr>
          <p:nvPr/>
        </p:nvPicPr>
        <p:blipFill>
          <a:blip r:embed="rId1"/>
          <a:stretch>
            <a:fillRect/>
          </a:stretch>
        </p:blipFill>
        <p:spPr>
          <a:xfrm>
            <a:off x="3059430" y="1131570"/>
            <a:ext cx="3950335" cy="38677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blinds(horizontal)">
                                      <p:cBhvr>
                                        <p:cTn id="12" dur="500"/>
                                        <p:tgtEl>
                                          <p:spTgt spid="1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361950" y="1419225"/>
            <a:ext cx="6031230" cy="238252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Xem hàng sắp hết (Số lượng &lt;10)</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5"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pic>
        <p:nvPicPr>
          <p:cNvPr id="4" name="Picture 3"/>
          <p:cNvPicPr>
            <a:picLocks noChangeAspect="1"/>
          </p:cNvPicPr>
          <p:nvPr/>
        </p:nvPicPr>
        <p:blipFill>
          <a:blip r:embed="rId1"/>
          <a:stretch>
            <a:fillRect/>
          </a:stretch>
        </p:blipFill>
        <p:spPr>
          <a:xfrm>
            <a:off x="611505" y="2211705"/>
            <a:ext cx="7461885" cy="2599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107315" y="1499235"/>
            <a:ext cx="5546725" cy="701675"/>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Tìm kiếm theo thuộc tính, yêu cầu</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5"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pic>
        <p:nvPicPr>
          <p:cNvPr id="4" name="Picture 3"/>
          <p:cNvPicPr>
            <a:picLocks noChangeAspect="1"/>
          </p:cNvPicPr>
          <p:nvPr/>
        </p:nvPicPr>
        <p:blipFill>
          <a:blip r:embed="rId1"/>
          <a:stretch>
            <a:fillRect/>
          </a:stretch>
        </p:blipFill>
        <p:spPr>
          <a:xfrm>
            <a:off x="755015" y="2643505"/>
            <a:ext cx="7120255" cy="1574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107315" y="1577340"/>
            <a:ext cx="1870075" cy="238252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Giao diện quản lí loại hàng</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5"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pic>
        <p:nvPicPr>
          <p:cNvPr id="3" name="Picture 2"/>
          <p:cNvPicPr>
            <a:picLocks noChangeAspect="1"/>
          </p:cNvPicPr>
          <p:nvPr/>
        </p:nvPicPr>
        <p:blipFill>
          <a:blip r:embed="rId1"/>
          <a:stretch>
            <a:fillRect/>
          </a:stretch>
        </p:blipFill>
        <p:spPr>
          <a:xfrm>
            <a:off x="1975485" y="1191895"/>
            <a:ext cx="6071870" cy="3937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107315" y="1577340"/>
            <a:ext cx="2015490" cy="238252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Thêm, sửa, xóa loại hàng</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5"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pic>
        <p:nvPicPr>
          <p:cNvPr id="4" name="Picture 3"/>
          <p:cNvPicPr>
            <a:picLocks noChangeAspect="1"/>
          </p:cNvPicPr>
          <p:nvPr/>
        </p:nvPicPr>
        <p:blipFill>
          <a:blip r:embed="rId1"/>
          <a:stretch>
            <a:fillRect/>
          </a:stretch>
        </p:blipFill>
        <p:spPr>
          <a:xfrm>
            <a:off x="2411730" y="1348740"/>
            <a:ext cx="5572125" cy="3171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107315" y="1577340"/>
            <a:ext cx="1870075" cy="238252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Giao diện quản lí</a:t>
            </a:r>
            <a:endParaRPr lang="en-US" altLang="en-GB" sz="2400">
              <a:solidFill>
                <a:schemeClr val="accent2"/>
              </a:solidFill>
              <a:latin typeface="Calibri" panose="020F0502020204030204" charset="0"/>
              <a:cs typeface="Calibri" panose="020F0502020204030204" charset="0"/>
            </a:endParaRPr>
          </a:p>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nhà cung cấp</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5"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pic>
        <p:nvPicPr>
          <p:cNvPr id="4" name="Picture 3"/>
          <p:cNvPicPr>
            <a:picLocks noChangeAspect="1"/>
          </p:cNvPicPr>
          <p:nvPr/>
        </p:nvPicPr>
        <p:blipFill>
          <a:blip r:embed="rId1"/>
          <a:stretch>
            <a:fillRect/>
          </a:stretch>
        </p:blipFill>
        <p:spPr>
          <a:xfrm>
            <a:off x="1792605" y="1369695"/>
            <a:ext cx="7351395" cy="3773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blinds(horizontal)">
                                      <p:cBhvr>
                                        <p:cTn id="12" dur="500"/>
                                        <p:tgtEl>
                                          <p:spTgt spid="1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107315" y="1577340"/>
            <a:ext cx="2015490" cy="238252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Thêm, sửa, xóa nhà cung cấp</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5"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pic>
        <p:nvPicPr>
          <p:cNvPr id="3" name="Picture 2"/>
          <p:cNvPicPr>
            <a:picLocks noChangeAspect="1"/>
          </p:cNvPicPr>
          <p:nvPr/>
        </p:nvPicPr>
        <p:blipFill>
          <a:blip r:embed="rId1"/>
          <a:stretch>
            <a:fillRect/>
          </a:stretch>
        </p:blipFill>
        <p:spPr>
          <a:xfrm>
            <a:off x="2611755" y="1238885"/>
            <a:ext cx="4480560" cy="38900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3" name="Google Shape;155;p28"/>
          <p:cNvSpPr txBox="1"/>
          <p:nvPr/>
        </p:nvSpPr>
        <p:spPr>
          <a:xfrm>
            <a:off x="1762022" y="2067273"/>
            <a:ext cx="16152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2pPr>
            <a:lvl3pPr marR="0" lvl="2"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3pPr>
            <a:lvl4pPr marR="0" lvl="3"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4pPr>
            <a:lvl5pPr marR="0" lvl="4"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5pPr>
            <a:lvl6pPr marR="0" lvl="5"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6pPr>
            <a:lvl7pPr marR="0" lvl="6"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7pPr>
            <a:lvl8pPr marR="0" lvl="7"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8pPr>
            <a:lvl9pPr marR="0" lvl="8"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9pPr>
          </a:lstStyle>
          <a:p>
            <a:pPr marL="0" lvl="0" indent="0" algn="l" rtl="0">
              <a:spcBef>
                <a:spcPts val="0"/>
              </a:spcBef>
              <a:spcAft>
                <a:spcPts val="0"/>
              </a:spcAft>
              <a:buNone/>
            </a:pPr>
            <a:r>
              <a:rPr lang="en-GB" sz="1600">
                <a:solidFill>
                  <a:schemeClr val="lt1"/>
                </a:solidFill>
              </a:rPr>
              <a:t>02</a:t>
            </a:r>
            <a:endParaRPr lang="en-GB" sz="1600">
              <a:solidFill>
                <a:schemeClr val="lt1"/>
              </a:solidFill>
            </a:endParaRPr>
          </a:p>
        </p:txBody>
      </p:sp>
      <p:sp>
        <p:nvSpPr>
          <p:cNvPr id="4" name="Google Shape;149;p28"/>
          <p:cNvSpPr txBox="1"/>
          <p:nvPr/>
        </p:nvSpPr>
        <p:spPr>
          <a:xfrm>
            <a:off x="1762022" y="3468368"/>
            <a:ext cx="15735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2pPr>
            <a:lvl3pPr marR="0" lvl="2"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3pPr>
            <a:lvl4pPr marR="0" lvl="3"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4pPr>
            <a:lvl5pPr marR="0" lvl="4"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5pPr>
            <a:lvl6pPr marR="0" lvl="5"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6pPr>
            <a:lvl7pPr marR="0" lvl="6"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7pPr>
            <a:lvl8pPr marR="0" lvl="7"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8pPr>
            <a:lvl9pPr marR="0" lvl="8"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9pPr>
          </a:lstStyle>
          <a:p>
            <a:pPr marL="0" lvl="0" indent="0" algn="l" rtl="0">
              <a:spcBef>
                <a:spcPts val="0"/>
              </a:spcBef>
              <a:spcAft>
                <a:spcPts val="0"/>
              </a:spcAft>
              <a:buNone/>
            </a:pPr>
            <a:r>
              <a:rPr lang="en-GB" sz="1600">
                <a:solidFill>
                  <a:schemeClr val="lt1"/>
                </a:solidFill>
              </a:rPr>
              <a:t>03</a:t>
            </a:r>
            <a:endParaRPr lang="en-GB" sz="1600">
              <a:solidFill>
                <a:schemeClr val="lt1"/>
              </a:solidFill>
            </a:endParaRPr>
          </a:p>
        </p:txBody>
      </p:sp>
      <p:grpSp>
        <p:nvGrpSpPr>
          <p:cNvPr id="439" name="Google Shape;439;p28"/>
          <p:cNvGrpSpPr/>
          <p:nvPr/>
        </p:nvGrpSpPr>
        <p:grpSpPr>
          <a:xfrm>
            <a:off x="0" y="982900"/>
            <a:ext cx="4600713" cy="3725949"/>
            <a:chOff x="0" y="982900"/>
            <a:chExt cx="4600713" cy="3725949"/>
          </a:xfrm>
        </p:grpSpPr>
        <p:grpSp>
          <p:nvGrpSpPr>
            <p:cNvPr id="440" name="Google Shape;440;p28"/>
            <p:cNvGrpSpPr/>
            <p:nvPr/>
          </p:nvGrpSpPr>
          <p:grpSpPr>
            <a:xfrm>
              <a:off x="411575" y="982900"/>
              <a:ext cx="2214990" cy="3181003"/>
              <a:chOff x="624596" y="982906"/>
              <a:chExt cx="2001980" cy="3181003"/>
            </a:xfrm>
          </p:grpSpPr>
          <p:sp>
            <p:nvSpPr>
              <p:cNvPr id="441" name="Google Shape;441;p28"/>
              <p:cNvSpPr/>
              <p:nvPr/>
            </p:nvSpPr>
            <p:spPr>
              <a:xfrm>
                <a:off x="692176" y="1142009"/>
                <a:ext cx="1934400" cy="3021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sp>
            <p:nvSpPr>
              <p:cNvPr id="442" name="Google Shape;442;p28"/>
              <p:cNvSpPr/>
              <p:nvPr/>
            </p:nvSpPr>
            <p:spPr>
              <a:xfrm>
                <a:off x="624596" y="982906"/>
                <a:ext cx="1881817" cy="2984405"/>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443" name="Google Shape;443;p28"/>
            <p:cNvGrpSpPr/>
            <p:nvPr/>
          </p:nvGrpSpPr>
          <p:grpSpPr>
            <a:xfrm>
              <a:off x="0" y="4397412"/>
              <a:ext cx="4600713" cy="150450"/>
              <a:chOff x="0" y="4397412"/>
              <a:chExt cx="4600713" cy="150450"/>
            </a:xfrm>
          </p:grpSpPr>
          <p:sp>
            <p:nvSpPr>
              <p:cNvPr id="444" name="Google Shape;444;p28"/>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45" name="Google Shape;445;p28"/>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46" name="Google Shape;446;p28"/>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47" name="Google Shape;447;p28"/>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48" name="Google Shape;448;p28"/>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449" name="Google Shape;449;p28"/>
            <p:cNvGrpSpPr/>
            <p:nvPr/>
          </p:nvGrpSpPr>
          <p:grpSpPr>
            <a:xfrm>
              <a:off x="2072827" y="1904259"/>
              <a:ext cx="1418990" cy="2804590"/>
              <a:chOff x="2072827" y="1904259"/>
              <a:chExt cx="1418990" cy="2804590"/>
            </a:xfrm>
          </p:grpSpPr>
          <p:sp>
            <p:nvSpPr>
              <p:cNvPr id="450" name="Google Shape;450;p28"/>
              <p:cNvSpPr/>
              <p:nvPr/>
            </p:nvSpPr>
            <p:spPr>
              <a:xfrm>
                <a:off x="2399847" y="1904259"/>
                <a:ext cx="391230" cy="380866"/>
              </a:xfrm>
              <a:custGeom>
                <a:avLst/>
                <a:gdLst/>
                <a:ahLst/>
                <a:cxnLst/>
                <a:rect l="l" t="t" r="r" b="b"/>
                <a:pathLst>
                  <a:path w="11174" h="10878" extrusionOk="0">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51" name="Google Shape;451;p28"/>
              <p:cNvSpPr/>
              <p:nvPr/>
            </p:nvSpPr>
            <p:spPr>
              <a:xfrm>
                <a:off x="2789784" y="2455395"/>
                <a:ext cx="313327" cy="524242"/>
              </a:xfrm>
              <a:custGeom>
                <a:avLst/>
                <a:gdLst/>
                <a:ahLst/>
                <a:cxnLst/>
                <a:rect l="l" t="t" r="r" b="b"/>
                <a:pathLst>
                  <a:path w="8949" h="14973" extrusionOk="0">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52" name="Google Shape;452;p28"/>
              <p:cNvSpPr/>
              <p:nvPr/>
            </p:nvSpPr>
            <p:spPr>
              <a:xfrm>
                <a:off x="2724205" y="2358410"/>
                <a:ext cx="176358" cy="233253"/>
              </a:xfrm>
              <a:custGeom>
                <a:avLst/>
                <a:gdLst/>
                <a:ahLst/>
                <a:cxnLst/>
                <a:rect l="l" t="t" r="r" b="b"/>
                <a:pathLst>
                  <a:path w="5037" h="6662" extrusionOk="0">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53" name="Google Shape;453;p28"/>
              <p:cNvSpPr/>
              <p:nvPr/>
            </p:nvSpPr>
            <p:spPr>
              <a:xfrm>
                <a:off x="2853507" y="2457531"/>
                <a:ext cx="1646" cy="8858"/>
              </a:xfrm>
              <a:custGeom>
                <a:avLst/>
                <a:gdLst/>
                <a:ahLst/>
                <a:cxnLst/>
                <a:rect l="l" t="t" r="r" b="b"/>
                <a:pathLst>
                  <a:path w="47" h="253" extrusionOk="0">
                    <a:moveTo>
                      <a:pt x="0" y="1"/>
                    </a:moveTo>
                    <a:lnTo>
                      <a:pt x="0" y="252"/>
                    </a:lnTo>
                    <a:lnTo>
                      <a:pt x="47" y="252"/>
                    </a:lnTo>
                    <a:lnTo>
                      <a:pt x="47" y="1"/>
                    </a:lnTo>
                    <a:close/>
                  </a:path>
                </a:pathLst>
              </a:custGeom>
              <a:solidFill>
                <a:srgbClr val="1E282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54" name="Google Shape;454;p28"/>
              <p:cNvSpPr/>
              <p:nvPr/>
            </p:nvSpPr>
            <p:spPr>
              <a:xfrm>
                <a:off x="2759253" y="2491738"/>
                <a:ext cx="149959" cy="113756"/>
              </a:xfrm>
              <a:custGeom>
                <a:avLst/>
                <a:gdLst/>
                <a:ahLst/>
                <a:cxnLst/>
                <a:rect l="l" t="t" r="r" b="b"/>
                <a:pathLst>
                  <a:path w="4283" h="3249" extrusionOk="0">
                    <a:moveTo>
                      <a:pt x="4200" y="1"/>
                    </a:moveTo>
                    <a:lnTo>
                      <a:pt x="0" y="2829"/>
                    </a:lnTo>
                    <a:lnTo>
                      <a:pt x="270" y="3248"/>
                    </a:lnTo>
                    <a:lnTo>
                      <a:pt x="4282" y="374"/>
                    </a:lnTo>
                    <a:lnTo>
                      <a:pt x="4200" y="1"/>
                    </a:lnTo>
                    <a:close/>
                  </a:path>
                </a:pathLst>
              </a:custGeom>
              <a:solidFill>
                <a:srgbClr val="407B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55" name="Google Shape;455;p28"/>
              <p:cNvSpPr/>
              <p:nvPr/>
            </p:nvSpPr>
            <p:spPr>
              <a:xfrm>
                <a:off x="3066000" y="2936365"/>
                <a:ext cx="112040" cy="66769"/>
              </a:xfrm>
              <a:custGeom>
                <a:avLst/>
                <a:gdLst/>
                <a:ahLst/>
                <a:cxnLst/>
                <a:rect l="l" t="t" r="r" b="b"/>
                <a:pathLst>
                  <a:path w="3200" h="1907" extrusionOk="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56" name="Google Shape;456;p28"/>
              <p:cNvSpPr/>
              <p:nvPr/>
            </p:nvSpPr>
            <p:spPr>
              <a:xfrm>
                <a:off x="2668115" y="4444154"/>
                <a:ext cx="84660" cy="183781"/>
              </a:xfrm>
              <a:custGeom>
                <a:avLst/>
                <a:gdLst/>
                <a:ahLst/>
                <a:cxnLst/>
                <a:rect l="l" t="t" r="r" b="b"/>
                <a:pathLst>
                  <a:path w="2418" h="5249" extrusionOk="0">
                    <a:moveTo>
                      <a:pt x="152" y="1"/>
                    </a:moveTo>
                    <a:lnTo>
                      <a:pt x="1" y="5249"/>
                    </a:lnTo>
                    <a:lnTo>
                      <a:pt x="2266" y="5249"/>
                    </a:lnTo>
                    <a:lnTo>
                      <a:pt x="2417" y="1"/>
                    </a:ln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57" name="Google Shape;457;p28"/>
              <p:cNvSpPr/>
              <p:nvPr/>
            </p:nvSpPr>
            <p:spPr>
              <a:xfrm>
                <a:off x="2119709" y="4233657"/>
                <a:ext cx="166414" cy="190433"/>
              </a:xfrm>
              <a:custGeom>
                <a:avLst/>
                <a:gdLst/>
                <a:ahLst/>
                <a:cxnLst/>
                <a:rect l="l" t="t" r="r" b="b"/>
                <a:pathLst>
                  <a:path w="4753" h="5439" extrusionOk="0">
                    <a:moveTo>
                      <a:pt x="2656" y="1"/>
                    </a:moveTo>
                    <a:lnTo>
                      <a:pt x="0" y="4585"/>
                    </a:lnTo>
                    <a:lnTo>
                      <a:pt x="2096" y="5438"/>
                    </a:lnTo>
                    <a:lnTo>
                      <a:pt x="4753" y="859"/>
                    </a:lnTo>
                    <a:lnTo>
                      <a:pt x="2656" y="1"/>
                    </a:ln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58" name="Google Shape;458;p28"/>
              <p:cNvSpPr/>
              <p:nvPr/>
            </p:nvSpPr>
            <p:spPr>
              <a:xfrm>
                <a:off x="2072827" y="4366600"/>
                <a:ext cx="225516" cy="194775"/>
              </a:xfrm>
              <a:custGeom>
                <a:avLst/>
                <a:gdLst/>
                <a:ahLst/>
                <a:cxnLst/>
                <a:rect l="l" t="t" r="r" b="b"/>
                <a:pathLst>
                  <a:path w="6441" h="5563" extrusionOk="0">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59" name="Google Shape;459;p28"/>
              <p:cNvSpPr/>
              <p:nvPr/>
            </p:nvSpPr>
            <p:spPr>
              <a:xfrm>
                <a:off x="2643536" y="4618587"/>
                <a:ext cx="241411" cy="90262"/>
              </a:xfrm>
              <a:custGeom>
                <a:avLst/>
                <a:gdLst/>
                <a:ahLst/>
                <a:cxnLst/>
                <a:rect l="l" t="t" r="r" b="b"/>
                <a:pathLst>
                  <a:path w="6895" h="2578" extrusionOk="0">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60" name="Google Shape;460;p28"/>
              <p:cNvSpPr/>
              <p:nvPr/>
            </p:nvSpPr>
            <p:spPr>
              <a:xfrm>
                <a:off x="2670670" y="4520551"/>
                <a:ext cx="665" cy="18417"/>
              </a:xfrm>
              <a:custGeom>
                <a:avLst/>
                <a:gdLst/>
                <a:ahLst/>
                <a:cxnLst/>
                <a:rect l="l" t="t" r="r" b="b"/>
                <a:pathLst>
                  <a:path w="19" h="526" extrusionOk="0">
                    <a:moveTo>
                      <a:pt x="18" y="1"/>
                    </a:moveTo>
                    <a:lnTo>
                      <a:pt x="0" y="526"/>
                    </a:lnTo>
                    <a:lnTo>
                      <a:pt x="4" y="526"/>
                    </a:lnTo>
                    <a:lnTo>
                      <a:pt x="18"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61" name="Google Shape;461;p28"/>
              <p:cNvSpPr/>
              <p:nvPr/>
            </p:nvSpPr>
            <p:spPr>
              <a:xfrm>
                <a:off x="2670776" y="4520551"/>
                <a:ext cx="79828" cy="18417"/>
              </a:xfrm>
              <a:custGeom>
                <a:avLst/>
                <a:gdLst/>
                <a:ahLst/>
                <a:cxnLst/>
                <a:rect l="l" t="t" r="r" b="b"/>
                <a:pathLst>
                  <a:path w="2280" h="526" extrusionOk="0">
                    <a:moveTo>
                      <a:pt x="15" y="1"/>
                    </a:moveTo>
                    <a:lnTo>
                      <a:pt x="1" y="526"/>
                    </a:lnTo>
                    <a:lnTo>
                      <a:pt x="2265" y="526"/>
                    </a:lnTo>
                    <a:lnTo>
                      <a:pt x="2280" y="1"/>
                    </a:lnTo>
                    <a:close/>
                  </a:path>
                </a:pathLst>
              </a:custGeom>
              <a:solidFill>
                <a:srgbClr val="CC915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62" name="Google Shape;462;p28"/>
              <p:cNvSpPr/>
              <p:nvPr/>
            </p:nvSpPr>
            <p:spPr>
              <a:xfrm>
                <a:off x="2164701" y="4300391"/>
                <a:ext cx="9313" cy="16141"/>
              </a:xfrm>
              <a:custGeom>
                <a:avLst/>
                <a:gdLst/>
                <a:ahLst/>
                <a:cxnLst/>
                <a:rect l="l" t="t" r="r" b="b"/>
                <a:pathLst>
                  <a:path w="266" h="461" extrusionOk="0">
                    <a:moveTo>
                      <a:pt x="266" y="0"/>
                    </a:moveTo>
                    <a:lnTo>
                      <a:pt x="1" y="456"/>
                    </a:lnTo>
                    <a:lnTo>
                      <a:pt x="1" y="460"/>
                    </a:lnTo>
                    <a:lnTo>
                      <a:pt x="266"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63" name="Google Shape;463;p28"/>
              <p:cNvSpPr/>
              <p:nvPr/>
            </p:nvSpPr>
            <p:spPr>
              <a:xfrm>
                <a:off x="2164701" y="4300391"/>
                <a:ext cx="82700" cy="46041"/>
              </a:xfrm>
              <a:custGeom>
                <a:avLst/>
                <a:gdLst/>
                <a:ahLst/>
                <a:cxnLst/>
                <a:rect l="l" t="t" r="r" b="b"/>
                <a:pathLst>
                  <a:path w="2362" h="1315" extrusionOk="0">
                    <a:moveTo>
                      <a:pt x="266" y="0"/>
                    </a:moveTo>
                    <a:lnTo>
                      <a:pt x="1" y="460"/>
                    </a:lnTo>
                    <a:lnTo>
                      <a:pt x="2100" y="1314"/>
                    </a:lnTo>
                    <a:lnTo>
                      <a:pt x="2362" y="858"/>
                    </a:lnTo>
                    <a:lnTo>
                      <a:pt x="266" y="0"/>
                    </a:lnTo>
                    <a:close/>
                  </a:path>
                </a:pathLst>
              </a:custGeom>
              <a:solidFill>
                <a:srgbClr val="CC915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64" name="Google Shape;464;p28"/>
              <p:cNvSpPr/>
              <p:nvPr/>
            </p:nvSpPr>
            <p:spPr>
              <a:xfrm>
                <a:off x="2427857" y="2340868"/>
                <a:ext cx="454952" cy="501659"/>
              </a:xfrm>
              <a:custGeom>
                <a:avLst/>
                <a:gdLst/>
                <a:ahLst/>
                <a:cxnLst/>
                <a:rect l="l" t="t" r="r" b="b"/>
                <a:pathLst>
                  <a:path w="12994" h="14328" extrusionOk="0">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65" name="Google Shape;465;p28"/>
              <p:cNvSpPr/>
              <p:nvPr/>
            </p:nvSpPr>
            <p:spPr>
              <a:xfrm>
                <a:off x="2564687" y="2178829"/>
                <a:ext cx="194599" cy="293475"/>
              </a:xfrm>
              <a:custGeom>
                <a:avLst/>
                <a:gdLst/>
                <a:ahLst/>
                <a:cxnLst/>
                <a:rect l="l" t="t" r="r" b="b"/>
                <a:pathLst>
                  <a:path w="5558" h="8382" extrusionOk="0">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66" name="Google Shape;466;p28"/>
              <p:cNvSpPr/>
              <p:nvPr/>
            </p:nvSpPr>
            <p:spPr>
              <a:xfrm>
                <a:off x="2657436" y="2245668"/>
                <a:ext cx="11484" cy="9839"/>
              </a:xfrm>
              <a:custGeom>
                <a:avLst/>
                <a:gdLst/>
                <a:ahLst/>
                <a:cxnLst/>
                <a:rect l="l" t="t" r="r" b="b"/>
                <a:pathLst>
                  <a:path w="328" h="281" extrusionOk="0">
                    <a:moveTo>
                      <a:pt x="1" y="0"/>
                    </a:moveTo>
                    <a:lnTo>
                      <a:pt x="327" y="280"/>
                    </a:lnTo>
                    <a:lnTo>
                      <a:pt x="327" y="280"/>
                    </a:lnTo>
                    <a:close/>
                  </a:path>
                </a:pathLst>
              </a:custGeom>
              <a:solidFill>
                <a:srgbClr val="1E282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67" name="Google Shape;467;p28"/>
              <p:cNvSpPr/>
              <p:nvPr/>
            </p:nvSpPr>
            <p:spPr>
              <a:xfrm>
                <a:off x="2664368" y="2279351"/>
                <a:ext cx="280" cy="2066"/>
              </a:xfrm>
              <a:custGeom>
                <a:avLst/>
                <a:gdLst/>
                <a:ahLst/>
                <a:cxnLst/>
                <a:rect l="l" t="t" r="r" b="b"/>
                <a:pathLst>
                  <a:path w="8" h="59" extrusionOk="0">
                    <a:moveTo>
                      <a:pt x="8" y="0"/>
                    </a:moveTo>
                    <a:cubicBezTo>
                      <a:pt x="4" y="22"/>
                      <a:pt x="4" y="40"/>
                      <a:pt x="0" y="58"/>
                    </a:cubicBezTo>
                    <a:lnTo>
                      <a:pt x="0" y="58"/>
                    </a:lnTo>
                    <a:cubicBezTo>
                      <a:pt x="4" y="40"/>
                      <a:pt x="4" y="22"/>
                      <a:pt x="8"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68" name="Google Shape;468;p28"/>
              <p:cNvSpPr/>
              <p:nvPr/>
            </p:nvSpPr>
            <p:spPr>
              <a:xfrm>
                <a:off x="2606562" y="2210096"/>
                <a:ext cx="62357" cy="71320"/>
              </a:xfrm>
              <a:custGeom>
                <a:avLst/>
                <a:gdLst/>
                <a:ahLst/>
                <a:cxnLst/>
                <a:rect l="l" t="t" r="r" b="b"/>
                <a:pathLst>
                  <a:path w="1781" h="2037" extrusionOk="0">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69" name="Google Shape;469;p28"/>
              <p:cNvSpPr/>
              <p:nvPr/>
            </p:nvSpPr>
            <p:spPr>
              <a:xfrm>
                <a:off x="2480236" y="1964936"/>
                <a:ext cx="258952" cy="296171"/>
              </a:xfrm>
              <a:custGeom>
                <a:avLst/>
                <a:gdLst/>
                <a:ahLst/>
                <a:cxnLst/>
                <a:rect l="l" t="t" r="r" b="b"/>
                <a:pathLst>
                  <a:path w="7396" h="8459" extrusionOk="0">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70" name="Google Shape;470;p28"/>
              <p:cNvSpPr/>
              <p:nvPr/>
            </p:nvSpPr>
            <p:spPr>
              <a:xfrm>
                <a:off x="2465671" y="1949286"/>
                <a:ext cx="221209" cy="210880"/>
              </a:xfrm>
              <a:custGeom>
                <a:avLst/>
                <a:gdLst/>
                <a:ahLst/>
                <a:cxnLst/>
                <a:rect l="l" t="t" r="r" b="b"/>
                <a:pathLst>
                  <a:path w="6318" h="6023" extrusionOk="0">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71" name="Google Shape;471;p28"/>
              <p:cNvSpPr/>
              <p:nvPr/>
            </p:nvSpPr>
            <p:spPr>
              <a:xfrm>
                <a:off x="2571234" y="2842496"/>
                <a:ext cx="298517" cy="1678079"/>
              </a:xfrm>
              <a:custGeom>
                <a:avLst/>
                <a:gdLst/>
                <a:ahLst/>
                <a:cxnLst/>
                <a:rect l="l" t="t" r="r" b="b"/>
                <a:pathLst>
                  <a:path w="8526" h="47928" extrusionOk="0">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26529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72" name="Google Shape;472;p28"/>
              <p:cNvSpPr/>
              <p:nvPr/>
            </p:nvSpPr>
            <p:spPr>
              <a:xfrm>
                <a:off x="2644516" y="4479376"/>
                <a:ext cx="140925" cy="45131"/>
              </a:xfrm>
              <a:custGeom>
                <a:avLst/>
                <a:gdLst/>
                <a:ahLst/>
                <a:cxnLst/>
                <a:rect l="l" t="t" r="r" b="b"/>
                <a:pathLst>
                  <a:path w="4025" h="1289" extrusionOk="0">
                    <a:moveTo>
                      <a:pt x="0" y="0"/>
                    </a:moveTo>
                    <a:lnTo>
                      <a:pt x="166" y="1288"/>
                    </a:lnTo>
                    <a:lnTo>
                      <a:pt x="3762" y="1288"/>
                    </a:lnTo>
                    <a:lnTo>
                      <a:pt x="4024" y="140"/>
                    </a:lnTo>
                    <a:lnTo>
                      <a:pt x="0" y="0"/>
                    </a:ln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73" name="Google Shape;473;p28"/>
              <p:cNvSpPr/>
              <p:nvPr/>
            </p:nvSpPr>
            <p:spPr>
              <a:xfrm>
                <a:off x="2643641" y="3424583"/>
                <a:ext cx="4307" cy="41035"/>
              </a:xfrm>
              <a:custGeom>
                <a:avLst/>
                <a:gdLst/>
                <a:ahLst/>
                <a:cxnLst/>
                <a:rect l="l" t="t" r="r" b="b"/>
                <a:pathLst>
                  <a:path w="123" h="1172" extrusionOk="0">
                    <a:moveTo>
                      <a:pt x="0" y="1"/>
                    </a:moveTo>
                    <a:lnTo>
                      <a:pt x="0" y="4"/>
                    </a:lnTo>
                    <a:cubicBezTo>
                      <a:pt x="43" y="395"/>
                      <a:pt x="83" y="785"/>
                      <a:pt x="122" y="1172"/>
                    </a:cubicBezTo>
                    <a:lnTo>
                      <a:pt x="122" y="1172"/>
                    </a:lnTo>
                    <a:cubicBezTo>
                      <a:pt x="83" y="785"/>
                      <a:pt x="43" y="395"/>
                      <a:pt x="0"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74" name="Google Shape;474;p28"/>
              <p:cNvSpPr/>
              <p:nvPr/>
            </p:nvSpPr>
            <p:spPr>
              <a:xfrm>
                <a:off x="2643641" y="3130125"/>
                <a:ext cx="72406" cy="421936"/>
              </a:xfrm>
              <a:custGeom>
                <a:avLst/>
                <a:gdLst/>
                <a:ahLst/>
                <a:cxnLst/>
                <a:rect l="l" t="t" r="r" b="b"/>
                <a:pathLst>
                  <a:path w="2068" h="12051" extrusionOk="0">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75" name="Google Shape;475;p28"/>
              <p:cNvSpPr/>
              <p:nvPr/>
            </p:nvSpPr>
            <p:spPr>
              <a:xfrm>
                <a:off x="2162670" y="2842496"/>
                <a:ext cx="559430" cy="1494228"/>
              </a:xfrm>
              <a:custGeom>
                <a:avLst/>
                <a:gdLst/>
                <a:ahLst/>
                <a:cxnLst/>
                <a:rect l="l" t="t" r="r" b="b"/>
                <a:pathLst>
                  <a:path w="15978" h="42677" extrusionOk="0">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26529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76" name="Google Shape;476;p28"/>
              <p:cNvSpPr/>
              <p:nvPr/>
            </p:nvSpPr>
            <p:spPr>
              <a:xfrm>
                <a:off x="2148980" y="4247137"/>
                <a:ext cx="153460" cy="99926"/>
              </a:xfrm>
              <a:custGeom>
                <a:avLst/>
                <a:gdLst/>
                <a:ahLst/>
                <a:cxnLst/>
                <a:rect l="l" t="t" r="r" b="b"/>
                <a:pathLst>
                  <a:path w="4383" h="2854" extrusionOk="0">
                    <a:moveTo>
                      <a:pt x="284" y="0"/>
                    </a:moveTo>
                    <a:lnTo>
                      <a:pt x="1" y="1403"/>
                    </a:lnTo>
                    <a:lnTo>
                      <a:pt x="3551" y="2853"/>
                    </a:lnTo>
                    <a:lnTo>
                      <a:pt x="4383" y="1891"/>
                    </a:lnTo>
                    <a:lnTo>
                      <a:pt x="284" y="0"/>
                    </a:ln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77" name="Google Shape;477;p28"/>
              <p:cNvSpPr/>
              <p:nvPr/>
            </p:nvSpPr>
            <p:spPr>
              <a:xfrm>
                <a:off x="2625784" y="2083314"/>
                <a:ext cx="17506" cy="22863"/>
              </a:xfrm>
              <a:custGeom>
                <a:avLst/>
                <a:gdLst/>
                <a:ahLst/>
                <a:cxnLst/>
                <a:rect l="l" t="t" r="r" b="b"/>
                <a:pathLst>
                  <a:path w="500" h="653" extrusionOk="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78" name="Google Shape;478;p28"/>
              <p:cNvSpPr/>
              <p:nvPr/>
            </p:nvSpPr>
            <p:spPr>
              <a:xfrm>
                <a:off x="2696300" y="2067594"/>
                <a:ext cx="17611" cy="22898"/>
              </a:xfrm>
              <a:custGeom>
                <a:avLst/>
                <a:gdLst/>
                <a:ahLst/>
                <a:cxnLst/>
                <a:rect l="l" t="t" r="r" b="b"/>
                <a:pathLst>
                  <a:path w="503" h="654" extrusionOk="0">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79" name="Google Shape;479;p28"/>
              <p:cNvSpPr/>
              <p:nvPr/>
            </p:nvSpPr>
            <p:spPr>
              <a:xfrm>
                <a:off x="2700817" y="2060801"/>
                <a:ext cx="14110" cy="9138"/>
              </a:xfrm>
              <a:custGeom>
                <a:avLst/>
                <a:gdLst/>
                <a:ahLst/>
                <a:cxnLst/>
                <a:rect l="l" t="t" r="r" b="b"/>
                <a:pathLst>
                  <a:path w="403" h="261" extrusionOk="0">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0" name="Google Shape;480;p28"/>
              <p:cNvSpPr/>
              <p:nvPr/>
            </p:nvSpPr>
            <p:spPr>
              <a:xfrm>
                <a:off x="2678443" y="2096759"/>
                <a:ext cx="31196" cy="44116"/>
              </a:xfrm>
              <a:custGeom>
                <a:avLst/>
                <a:gdLst/>
                <a:ahLst/>
                <a:cxnLst/>
                <a:rect l="l" t="t" r="r" b="b"/>
                <a:pathLst>
                  <a:path w="891" h="1260" extrusionOk="0">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1" name="Google Shape;481;p28"/>
              <p:cNvSpPr/>
              <p:nvPr/>
            </p:nvSpPr>
            <p:spPr>
              <a:xfrm>
                <a:off x="2620147" y="2156876"/>
                <a:ext cx="50558" cy="16176"/>
              </a:xfrm>
              <a:custGeom>
                <a:avLst/>
                <a:gdLst/>
                <a:ahLst/>
                <a:cxnLst/>
                <a:rect l="l" t="t" r="r" b="b"/>
                <a:pathLst>
                  <a:path w="1444" h="462" extrusionOk="0">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2" name="Google Shape;482;p28"/>
              <p:cNvSpPr/>
              <p:nvPr/>
            </p:nvSpPr>
            <p:spPr>
              <a:xfrm>
                <a:off x="2484893" y="2137129"/>
                <a:ext cx="74472" cy="66174"/>
              </a:xfrm>
              <a:custGeom>
                <a:avLst/>
                <a:gdLst/>
                <a:ahLst/>
                <a:cxnLst/>
                <a:rect l="l" t="t" r="r" b="b"/>
                <a:pathLst>
                  <a:path w="2127" h="1890" extrusionOk="0">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3" name="Google Shape;483;p28"/>
              <p:cNvSpPr/>
              <p:nvPr/>
            </p:nvSpPr>
            <p:spPr>
              <a:xfrm>
                <a:off x="2594623" y="2046096"/>
                <a:ext cx="44011" cy="22968"/>
              </a:xfrm>
              <a:custGeom>
                <a:avLst/>
                <a:gdLst/>
                <a:ahLst/>
                <a:cxnLst/>
                <a:rect l="l" t="t" r="r" b="b"/>
                <a:pathLst>
                  <a:path w="1257" h="656" extrusionOk="0">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4" name="Google Shape;484;p28"/>
              <p:cNvSpPr/>
              <p:nvPr/>
            </p:nvSpPr>
            <p:spPr>
              <a:xfrm>
                <a:off x="2677183" y="2017490"/>
                <a:ext cx="39249" cy="11554"/>
              </a:xfrm>
              <a:custGeom>
                <a:avLst/>
                <a:gdLst/>
                <a:ahLst/>
                <a:cxnLst/>
                <a:rect l="l" t="t" r="r" b="b"/>
                <a:pathLst>
                  <a:path w="1121" h="330" extrusionOk="0">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5" name="Google Shape;485;p28"/>
              <p:cNvSpPr/>
              <p:nvPr/>
            </p:nvSpPr>
            <p:spPr>
              <a:xfrm>
                <a:off x="2205911" y="4422306"/>
                <a:ext cx="41490" cy="20972"/>
              </a:xfrm>
              <a:custGeom>
                <a:avLst/>
                <a:gdLst/>
                <a:ahLst/>
                <a:cxnLst/>
                <a:rect l="l" t="t" r="r" b="b"/>
                <a:pathLst>
                  <a:path w="1185" h="599" extrusionOk="0">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6" name="Google Shape;486;p28"/>
              <p:cNvSpPr/>
              <p:nvPr/>
            </p:nvSpPr>
            <p:spPr>
              <a:xfrm>
                <a:off x="2206051" y="4400633"/>
                <a:ext cx="35713" cy="25594"/>
              </a:xfrm>
              <a:custGeom>
                <a:avLst/>
                <a:gdLst/>
                <a:ahLst/>
                <a:cxnLst/>
                <a:rect l="l" t="t" r="r" b="b"/>
                <a:pathLst>
                  <a:path w="1020" h="731" extrusionOk="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7" name="Google Shape;487;p28"/>
              <p:cNvSpPr/>
              <p:nvPr/>
            </p:nvSpPr>
            <p:spPr>
              <a:xfrm>
                <a:off x="2753336" y="4612390"/>
                <a:ext cx="49683" cy="20202"/>
              </a:xfrm>
              <a:custGeom>
                <a:avLst/>
                <a:gdLst/>
                <a:ahLst/>
                <a:cxnLst/>
                <a:rect l="l" t="t" r="r" b="b"/>
                <a:pathLst>
                  <a:path w="1419" h="577" extrusionOk="0">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8" name="Google Shape;488;p28"/>
              <p:cNvSpPr/>
              <p:nvPr/>
            </p:nvSpPr>
            <p:spPr>
              <a:xfrm>
                <a:off x="2753476" y="4593763"/>
                <a:ext cx="30811" cy="36063"/>
              </a:xfrm>
              <a:custGeom>
                <a:avLst/>
                <a:gdLst/>
                <a:ahLst/>
                <a:cxnLst/>
                <a:rect l="l" t="t" r="r" b="b"/>
                <a:pathLst>
                  <a:path w="880" h="1030" extrusionOk="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89" name="Google Shape;489;p28"/>
              <p:cNvSpPr/>
              <p:nvPr/>
            </p:nvSpPr>
            <p:spPr>
              <a:xfrm>
                <a:off x="2630301" y="2076522"/>
                <a:ext cx="14005" cy="9138"/>
              </a:xfrm>
              <a:custGeom>
                <a:avLst/>
                <a:gdLst/>
                <a:ahLst/>
                <a:cxnLst/>
                <a:rect l="l" t="t" r="r" b="b"/>
                <a:pathLst>
                  <a:path w="400" h="261" extrusionOk="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0" name="Google Shape;490;p28"/>
              <p:cNvSpPr/>
              <p:nvPr/>
            </p:nvSpPr>
            <p:spPr>
              <a:xfrm>
                <a:off x="2470853" y="2821103"/>
                <a:ext cx="346484" cy="35853"/>
              </a:xfrm>
              <a:custGeom>
                <a:avLst/>
                <a:gdLst/>
                <a:ahLst/>
                <a:cxnLst/>
                <a:rect l="l" t="t" r="r" b="b"/>
                <a:pathLst>
                  <a:path w="9896" h="1024" extrusionOk="0">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1" name="Google Shape;491;p28"/>
              <p:cNvSpPr/>
              <p:nvPr/>
            </p:nvSpPr>
            <p:spPr>
              <a:xfrm>
                <a:off x="2513323" y="2818617"/>
                <a:ext cx="19397" cy="41490"/>
              </a:xfrm>
              <a:custGeom>
                <a:avLst/>
                <a:gdLst/>
                <a:ahLst/>
                <a:cxnLst/>
                <a:rect l="l" t="t" r="r" b="b"/>
                <a:pathLst>
                  <a:path w="554" h="1185" extrusionOk="0">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2" name="Google Shape;492;p28"/>
              <p:cNvSpPr/>
              <p:nvPr/>
            </p:nvSpPr>
            <p:spPr>
              <a:xfrm>
                <a:off x="2513323" y="2818617"/>
                <a:ext cx="19257" cy="41490"/>
              </a:xfrm>
              <a:custGeom>
                <a:avLst/>
                <a:gdLst/>
                <a:ahLst/>
                <a:cxnLst/>
                <a:rect l="l" t="t" r="r" b="b"/>
                <a:pathLst>
                  <a:path w="550" h="1185" extrusionOk="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3" name="Google Shape;493;p28"/>
              <p:cNvSpPr/>
              <p:nvPr/>
            </p:nvSpPr>
            <p:spPr>
              <a:xfrm>
                <a:off x="2772348" y="2818617"/>
                <a:ext cx="19467" cy="41490"/>
              </a:xfrm>
              <a:custGeom>
                <a:avLst/>
                <a:gdLst/>
                <a:ahLst/>
                <a:cxnLst/>
                <a:rect l="l" t="t" r="r" b="b"/>
                <a:pathLst>
                  <a:path w="556" h="1185" extrusionOk="0">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4" name="Google Shape;494;p28"/>
              <p:cNvSpPr/>
              <p:nvPr/>
            </p:nvSpPr>
            <p:spPr>
              <a:xfrm>
                <a:off x="2643396" y="2818617"/>
                <a:ext cx="19362" cy="41490"/>
              </a:xfrm>
              <a:custGeom>
                <a:avLst/>
                <a:gdLst/>
                <a:ahLst/>
                <a:cxnLst/>
                <a:rect l="l" t="t" r="r" b="b"/>
                <a:pathLst>
                  <a:path w="553" h="1185" extrusionOk="0">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5" name="Google Shape;495;p28"/>
              <p:cNvSpPr/>
              <p:nvPr/>
            </p:nvSpPr>
            <p:spPr>
              <a:xfrm>
                <a:off x="2475381" y="2091484"/>
                <a:ext cx="1013577" cy="907769"/>
              </a:xfrm>
              <a:custGeom>
                <a:avLst/>
                <a:gdLst/>
                <a:ahLst/>
                <a:cxnLst/>
                <a:rect l="l" t="t" r="r" b="b"/>
                <a:pathLst>
                  <a:path w="28949" h="25927" extrusionOk="0">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6" name="Google Shape;496;p28"/>
              <p:cNvSpPr/>
              <p:nvPr/>
            </p:nvSpPr>
            <p:spPr>
              <a:xfrm>
                <a:off x="2509787" y="2116997"/>
                <a:ext cx="982031" cy="1171798"/>
              </a:xfrm>
              <a:custGeom>
                <a:avLst/>
                <a:gdLst/>
                <a:ahLst/>
                <a:cxnLst/>
                <a:rect l="l" t="t" r="r" b="b"/>
                <a:pathLst>
                  <a:path w="28048" h="33468" extrusionOk="0">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7" name="Google Shape;497;p28"/>
              <p:cNvSpPr/>
              <p:nvPr/>
            </p:nvSpPr>
            <p:spPr>
              <a:xfrm>
                <a:off x="3247996" y="2515617"/>
                <a:ext cx="9663" cy="52449"/>
              </a:xfrm>
              <a:custGeom>
                <a:avLst/>
                <a:gdLst/>
                <a:ahLst/>
                <a:cxnLst/>
                <a:rect l="l" t="t" r="r" b="b"/>
                <a:pathLst>
                  <a:path w="276" h="1498" extrusionOk="0">
                    <a:moveTo>
                      <a:pt x="0" y="0"/>
                    </a:moveTo>
                    <a:lnTo>
                      <a:pt x="14" y="1497"/>
                    </a:lnTo>
                    <a:lnTo>
                      <a:pt x="276" y="1494"/>
                    </a:lnTo>
                    <a:lnTo>
                      <a:pt x="262" y="0"/>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8" name="Google Shape;498;p28"/>
              <p:cNvSpPr/>
              <p:nvPr/>
            </p:nvSpPr>
            <p:spPr>
              <a:xfrm>
                <a:off x="3246315" y="2340798"/>
                <a:ext cx="10364" cy="125065"/>
              </a:xfrm>
              <a:custGeom>
                <a:avLst/>
                <a:gdLst/>
                <a:ahLst/>
                <a:cxnLst/>
                <a:rect l="l" t="t" r="r" b="b"/>
                <a:pathLst>
                  <a:path w="296" h="3572" extrusionOk="0">
                    <a:moveTo>
                      <a:pt x="264" y="0"/>
                    </a:moveTo>
                    <a:lnTo>
                      <a:pt x="1" y="4"/>
                    </a:lnTo>
                    <a:lnTo>
                      <a:pt x="34" y="3572"/>
                    </a:lnTo>
                    <a:lnTo>
                      <a:pt x="295" y="3572"/>
                    </a:lnTo>
                    <a:lnTo>
                      <a:pt x="264" y="0"/>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99" name="Google Shape;499;p28"/>
              <p:cNvSpPr/>
              <p:nvPr/>
            </p:nvSpPr>
            <p:spPr>
              <a:xfrm>
                <a:off x="3105459" y="2917633"/>
                <a:ext cx="72581" cy="85501"/>
              </a:xfrm>
              <a:custGeom>
                <a:avLst/>
                <a:gdLst/>
                <a:ahLst/>
                <a:cxnLst/>
                <a:rect l="l" t="t" r="r" b="b"/>
                <a:pathLst>
                  <a:path w="2073" h="2442" extrusionOk="0">
                    <a:moveTo>
                      <a:pt x="1375" y="0"/>
                    </a:moveTo>
                    <a:lnTo>
                      <a:pt x="1" y="1486"/>
                    </a:lnTo>
                    <a:lnTo>
                      <a:pt x="539" y="2441"/>
                    </a:lnTo>
                    <a:lnTo>
                      <a:pt x="2072" y="719"/>
                    </a:lnTo>
                    <a:lnTo>
                      <a:pt x="1375" y="0"/>
                    </a:ln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0" name="Google Shape;500;p28"/>
              <p:cNvSpPr/>
              <p:nvPr/>
            </p:nvSpPr>
            <p:spPr>
              <a:xfrm>
                <a:off x="2592592" y="2194375"/>
                <a:ext cx="843906" cy="1008185"/>
              </a:xfrm>
              <a:custGeom>
                <a:avLst/>
                <a:gdLst/>
                <a:ahLst/>
                <a:cxnLst/>
                <a:rect l="l" t="t" r="r" b="b"/>
                <a:pathLst>
                  <a:path w="24103" h="28795" extrusionOk="0">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1" name="Google Shape;501;p28"/>
              <p:cNvSpPr/>
              <p:nvPr/>
            </p:nvSpPr>
            <p:spPr>
              <a:xfrm>
                <a:off x="2614090" y="2645304"/>
                <a:ext cx="70060" cy="105878"/>
              </a:xfrm>
              <a:custGeom>
                <a:avLst/>
                <a:gdLst/>
                <a:ahLst/>
                <a:cxnLst/>
                <a:rect l="l" t="t" r="r" b="b"/>
                <a:pathLst>
                  <a:path w="2001" h="3024" extrusionOk="0">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2" name="Google Shape;502;p28"/>
              <p:cNvSpPr/>
              <p:nvPr/>
            </p:nvSpPr>
            <p:spPr>
              <a:xfrm>
                <a:off x="2359722" y="2457075"/>
                <a:ext cx="287488" cy="370957"/>
              </a:xfrm>
              <a:custGeom>
                <a:avLst/>
                <a:gdLst/>
                <a:ahLst/>
                <a:cxnLst/>
                <a:rect l="l" t="t" r="r" b="b"/>
                <a:pathLst>
                  <a:path w="8211" h="10595" extrusionOk="0">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3" name="Google Shape;503;p28"/>
              <p:cNvSpPr/>
              <p:nvPr/>
            </p:nvSpPr>
            <p:spPr>
              <a:xfrm>
                <a:off x="2356851" y="2359775"/>
                <a:ext cx="170931" cy="212176"/>
              </a:xfrm>
              <a:custGeom>
                <a:avLst/>
                <a:gdLst/>
                <a:ahLst/>
                <a:cxnLst/>
                <a:rect l="l" t="t" r="r" b="b"/>
                <a:pathLst>
                  <a:path w="4882" h="6060" extrusionOk="0">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4" name="Google Shape;504;p28"/>
              <p:cNvSpPr/>
              <p:nvPr/>
            </p:nvSpPr>
            <p:spPr>
              <a:xfrm>
                <a:off x="2348168" y="2472376"/>
                <a:ext cx="146702" cy="110640"/>
              </a:xfrm>
              <a:custGeom>
                <a:avLst/>
                <a:gdLst/>
                <a:ahLst/>
                <a:cxnLst/>
                <a:rect l="l" t="t" r="r" b="b"/>
                <a:pathLst>
                  <a:path w="4190" h="3160" extrusionOk="0">
                    <a:moveTo>
                      <a:pt x="83" y="1"/>
                    </a:moveTo>
                    <a:lnTo>
                      <a:pt x="1" y="370"/>
                    </a:lnTo>
                    <a:lnTo>
                      <a:pt x="3856" y="3160"/>
                    </a:lnTo>
                    <a:lnTo>
                      <a:pt x="4190" y="2786"/>
                    </a:lnTo>
                    <a:lnTo>
                      <a:pt x="83"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05" name="Google Shape;505;p28"/>
              <p:cNvSpPr/>
              <p:nvPr/>
            </p:nvSpPr>
            <p:spPr>
              <a:xfrm>
                <a:off x="2661112" y="2623946"/>
                <a:ext cx="78953" cy="98700"/>
              </a:xfrm>
              <a:custGeom>
                <a:avLst/>
                <a:gdLst/>
                <a:ahLst/>
                <a:cxnLst/>
                <a:rect l="l" t="t" r="r" b="b"/>
                <a:pathLst>
                  <a:path w="2255" h="2819" extrusionOk="0">
                    <a:moveTo>
                      <a:pt x="1802" y="0"/>
                    </a:moveTo>
                    <a:lnTo>
                      <a:pt x="0" y="610"/>
                    </a:lnTo>
                    <a:lnTo>
                      <a:pt x="657" y="2818"/>
                    </a:lnTo>
                    <a:lnTo>
                      <a:pt x="2254" y="1881"/>
                    </a:lnTo>
                    <a:lnTo>
                      <a:pt x="1802" y="0"/>
                    </a:ln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sp>
        <p:nvSpPr>
          <p:cNvPr id="428" name="Google Shape;428;p28"/>
          <p:cNvSpPr/>
          <p:nvPr/>
        </p:nvSpPr>
        <p:spPr>
          <a:xfrm>
            <a:off x="6311425" y="2937576"/>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b="1">
              <a:solidFill>
                <a:srgbClr val="2E6AC4"/>
              </a:solidFill>
              <a:latin typeface="Calibri" panose="020F0502020204030204" charset="0"/>
              <a:cs typeface="Calibri" panose="020F0502020204030204" charset="0"/>
            </a:endParaRPr>
          </a:p>
        </p:txBody>
      </p:sp>
      <p:sp>
        <p:nvSpPr>
          <p:cNvPr id="429" name="Google Shape;429;p28"/>
          <p:cNvSpPr/>
          <p:nvPr/>
        </p:nvSpPr>
        <p:spPr>
          <a:xfrm>
            <a:off x="3711525" y="2937576"/>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b="1">
              <a:solidFill>
                <a:srgbClr val="2E6AC4"/>
              </a:solidFill>
              <a:latin typeface="Calibri" panose="020F0502020204030204" charset="0"/>
              <a:cs typeface="Calibri" panose="020F0502020204030204" charset="0"/>
            </a:endParaRPr>
          </a:p>
        </p:txBody>
      </p:sp>
      <p:sp>
        <p:nvSpPr>
          <p:cNvPr id="430" name="Google Shape;430;p28"/>
          <p:cNvSpPr/>
          <p:nvPr/>
        </p:nvSpPr>
        <p:spPr>
          <a:xfrm>
            <a:off x="3711525" y="1116851"/>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b="1">
              <a:solidFill>
                <a:srgbClr val="2E6AC4"/>
              </a:solidFill>
              <a:latin typeface="Calibri" panose="020F0502020204030204" charset="0"/>
              <a:cs typeface="Calibri" panose="020F0502020204030204" charset="0"/>
            </a:endParaRPr>
          </a:p>
        </p:txBody>
      </p:sp>
      <p:sp>
        <p:nvSpPr>
          <p:cNvPr id="20" name="Google Shape;430;p28"/>
          <p:cNvSpPr/>
          <p:nvPr/>
        </p:nvSpPr>
        <p:spPr>
          <a:xfrm>
            <a:off x="3838525" y="1243851"/>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b="1">
              <a:solidFill>
                <a:srgbClr val="2E6AC4"/>
              </a:solidFill>
              <a:latin typeface="Calibri" panose="020F0502020204030204" charset="0"/>
              <a:cs typeface="Calibri" panose="020F0502020204030204" charset="0"/>
            </a:endParaRPr>
          </a:p>
        </p:txBody>
      </p:sp>
      <p:sp>
        <p:nvSpPr>
          <p:cNvPr id="26" name="Google Shape;430;p28"/>
          <p:cNvSpPr/>
          <p:nvPr/>
        </p:nvSpPr>
        <p:spPr>
          <a:xfrm>
            <a:off x="3907740" y="1233691"/>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2E6AC4"/>
              </a:solidFill>
              <a:latin typeface="Calibri" panose="020F0502020204030204" charset="0"/>
              <a:cs typeface="Calibri" panose="020F0502020204030204" charset="0"/>
            </a:endParaRPr>
          </a:p>
        </p:txBody>
      </p:sp>
      <p:sp>
        <p:nvSpPr>
          <p:cNvPr id="33" name="Google Shape;430;p28"/>
          <p:cNvSpPr/>
          <p:nvPr/>
        </p:nvSpPr>
        <p:spPr>
          <a:xfrm>
            <a:off x="3711525" y="699656"/>
            <a:ext cx="607500" cy="612900"/>
          </a:xfrm>
          <a:prstGeom prst="roundRect">
            <a:avLst>
              <a:gd name="adj" fmla="val 4313"/>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34" name="Google Shape;431;p28"/>
          <p:cNvSpPr txBox="1"/>
          <p:nvPr/>
        </p:nvSpPr>
        <p:spPr>
          <a:xfrm>
            <a:off x="3851910" y="854710"/>
            <a:ext cx="1679575" cy="111315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9pPr>
          </a:lstStyle>
          <a:p>
            <a:pPr marL="0" lvl="0" indent="0" algn="l" rtl="0">
              <a:spcBef>
                <a:spcPts val="0"/>
              </a:spcBef>
              <a:spcAft>
                <a:spcPts val="0"/>
              </a:spcAft>
              <a:buNone/>
            </a:pPr>
            <a:r>
              <a:rPr lang="en-GB" b="1">
                <a:solidFill>
                  <a:srgbClr val="2E6AC4"/>
                </a:solidFill>
                <a:latin typeface="Calibri" panose="020F0502020204030204" charset="0"/>
                <a:cs typeface="Calibri" panose="020F0502020204030204" charset="0"/>
              </a:rPr>
              <a:t>1</a:t>
            </a:r>
            <a:r>
              <a:rPr lang="en-GB" b="1">
                <a:solidFill>
                  <a:srgbClr val="2E6AC4"/>
                </a:solidFill>
                <a:latin typeface="Calibri" panose="020F0502020204030204" charset="0"/>
                <a:cs typeface="Calibri" panose="020F0502020204030204" charset="0"/>
              </a:rPr>
              <a:t> </a:t>
            </a:r>
            <a:endParaRPr lang="en-GB" b="1">
              <a:solidFill>
                <a:srgbClr val="2E6AC4"/>
              </a:solidFill>
              <a:latin typeface="Calibri" panose="020F0502020204030204" charset="0"/>
              <a:cs typeface="Calibri" panose="020F0502020204030204" charset="0"/>
            </a:endParaRPr>
          </a:p>
          <a:p>
            <a:pPr marL="0" lvl="0" indent="0" algn="l" rtl="0">
              <a:spcBef>
                <a:spcPts val="0"/>
              </a:spcBef>
              <a:spcAft>
                <a:spcPts val="0"/>
              </a:spcAft>
              <a:buNone/>
            </a:pPr>
            <a:r>
              <a:rPr lang="en-US" altLang="en-GB" b="1">
                <a:solidFill>
                  <a:srgbClr val="2E6AC4"/>
                </a:solidFill>
                <a:latin typeface="Calibri" panose="020F0502020204030204" charset="0"/>
                <a:cs typeface="Calibri" panose="020F0502020204030204" charset="0"/>
              </a:rPr>
              <a:t>Giới thiệu chung</a:t>
            </a:r>
            <a:endParaRPr lang="en-US" altLang="en-GB" b="1">
              <a:solidFill>
                <a:srgbClr val="2E6AC4"/>
              </a:solidFill>
              <a:latin typeface="Calibri" panose="020F0502020204030204" charset="0"/>
              <a:cs typeface="Calibri" panose="020F0502020204030204" charset="0"/>
            </a:endParaRPr>
          </a:p>
        </p:txBody>
      </p:sp>
      <p:sp>
        <p:nvSpPr>
          <p:cNvPr id="36" name="Google Shape;430;p28"/>
          <p:cNvSpPr/>
          <p:nvPr/>
        </p:nvSpPr>
        <p:spPr>
          <a:xfrm>
            <a:off x="6311215" y="699656"/>
            <a:ext cx="607500" cy="612900"/>
          </a:xfrm>
          <a:prstGeom prst="roundRect">
            <a:avLst>
              <a:gd name="adj" fmla="val 4313"/>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37" name="Google Shape;435;p28"/>
          <p:cNvSpPr txBox="1"/>
          <p:nvPr/>
        </p:nvSpPr>
        <p:spPr>
          <a:xfrm>
            <a:off x="6364605" y="855345"/>
            <a:ext cx="1626235" cy="112268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9pPr>
          </a:lstStyle>
          <a:p>
            <a:pPr marL="0" lvl="0" indent="0" algn="l" rtl="0">
              <a:spcBef>
                <a:spcPts val="0"/>
              </a:spcBef>
              <a:spcAft>
                <a:spcPts val="0"/>
              </a:spcAft>
              <a:buNone/>
            </a:pPr>
            <a:r>
              <a:rPr lang="en-GB" b="1">
                <a:solidFill>
                  <a:srgbClr val="2E6AC4"/>
                </a:solidFill>
                <a:latin typeface="Calibri" panose="020F0502020204030204" charset="0"/>
                <a:cs typeface="Calibri" panose="020F0502020204030204" charset="0"/>
              </a:rPr>
              <a:t>03</a:t>
            </a:r>
            <a:br>
              <a:rPr lang="en-GB" b="1">
                <a:solidFill>
                  <a:srgbClr val="2E6AC4"/>
                </a:solidFill>
                <a:latin typeface="Calibri" panose="020F0502020204030204" charset="0"/>
                <a:cs typeface="Calibri" panose="020F0502020204030204" charset="0"/>
              </a:rPr>
            </a:br>
            <a:r>
              <a:rPr lang="en-US" altLang="en-GB" b="1">
                <a:solidFill>
                  <a:srgbClr val="2E6AC4"/>
                </a:solidFill>
                <a:latin typeface="Calibri" panose="020F0502020204030204" charset="0"/>
                <a:cs typeface="Calibri" panose="020F0502020204030204" charset="0"/>
              </a:rPr>
              <a:t>Demo </a:t>
            </a:r>
            <a:br>
              <a:rPr lang="en-US" altLang="en-GB" b="1">
                <a:solidFill>
                  <a:srgbClr val="2E6AC4"/>
                </a:solidFill>
                <a:latin typeface="Calibri" panose="020F0502020204030204" charset="0"/>
                <a:cs typeface="Calibri" panose="020F0502020204030204" charset="0"/>
              </a:rPr>
            </a:br>
            <a:r>
              <a:rPr lang="en-US" altLang="en-GB" b="1">
                <a:solidFill>
                  <a:srgbClr val="2E6AC4"/>
                </a:solidFill>
                <a:latin typeface="Calibri" panose="020F0502020204030204" charset="0"/>
                <a:cs typeface="Calibri" panose="020F0502020204030204" charset="0"/>
              </a:rPr>
              <a:t>hướng dẫn</a:t>
            </a:r>
            <a:endParaRPr lang="en-US" altLang="en-GB" b="1">
              <a:solidFill>
                <a:srgbClr val="2E6AC4"/>
              </a:solidFill>
              <a:latin typeface="Calibri" panose="020F0502020204030204" charset="0"/>
              <a:cs typeface="Calibri" panose="020F0502020204030204" charset="0"/>
            </a:endParaRPr>
          </a:p>
        </p:txBody>
      </p:sp>
      <p:sp>
        <p:nvSpPr>
          <p:cNvPr id="38" name="Google Shape;430;p28"/>
          <p:cNvSpPr/>
          <p:nvPr/>
        </p:nvSpPr>
        <p:spPr>
          <a:xfrm>
            <a:off x="3707715" y="2515756"/>
            <a:ext cx="607500" cy="612900"/>
          </a:xfrm>
          <a:prstGeom prst="roundRect">
            <a:avLst>
              <a:gd name="adj" fmla="val 4313"/>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39" name="Google Shape;430;p28"/>
          <p:cNvSpPr/>
          <p:nvPr/>
        </p:nvSpPr>
        <p:spPr>
          <a:xfrm>
            <a:off x="6300420" y="2517026"/>
            <a:ext cx="607500" cy="612900"/>
          </a:xfrm>
          <a:prstGeom prst="roundRect">
            <a:avLst>
              <a:gd name="adj" fmla="val 4313"/>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40" name="Google Shape;437;p28"/>
          <p:cNvSpPr txBox="1"/>
          <p:nvPr/>
        </p:nvSpPr>
        <p:spPr>
          <a:xfrm>
            <a:off x="6364605" y="2358390"/>
            <a:ext cx="1899920" cy="108013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9pPr>
          </a:lstStyle>
          <a:p>
            <a:pPr marL="0" lvl="0" indent="0" algn="l" rtl="0">
              <a:spcBef>
                <a:spcPts val="0"/>
              </a:spcBef>
              <a:spcAft>
                <a:spcPts val="0"/>
              </a:spcAft>
              <a:buNone/>
            </a:pPr>
            <a:r>
              <a:rPr lang="en-GB" b="1">
                <a:solidFill>
                  <a:srgbClr val="2E6AC4"/>
                </a:solidFill>
                <a:latin typeface="Calibri" panose="020F0502020204030204" charset="0"/>
                <a:cs typeface="Calibri" panose="020F0502020204030204" charset="0"/>
              </a:rPr>
              <a:t>04 </a:t>
            </a:r>
            <a:br>
              <a:rPr lang="en-GB" b="1">
                <a:solidFill>
                  <a:srgbClr val="2E6AC4"/>
                </a:solidFill>
                <a:latin typeface="Calibri" panose="020F0502020204030204" charset="0"/>
                <a:cs typeface="Calibri" panose="020F0502020204030204" charset="0"/>
              </a:rPr>
            </a:br>
            <a:r>
              <a:rPr lang="en-US" altLang="en-GB" b="1">
                <a:solidFill>
                  <a:srgbClr val="2E6AC4"/>
                </a:solidFill>
                <a:latin typeface="Calibri" panose="020F0502020204030204" charset="0"/>
                <a:cs typeface="Calibri" panose="020F0502020204030204" charset="0"/>
              </a:rPr>
              <a:t>Kết luận</a:t>
            </a:r>
            <a:endParaRPr lang="en-US" altLang="en-GB" b="1">
              <a:solidFill>
                <a:srgbClr val="2E6AC4"/>
              </a:solidFill>
              <a:latin typeface="Calibri" panose="020F0502020204030204" charset="0"/>
              <a:cs typeface="Calibri" panose="020F0502020204030204" charset="0"/>
            </a:endParaRPr>
          </a:p>
        </p:txBody>
      </p:sp>
      <p:sp>
        <p:nvSpPr>
          <p:cNvPr id="41" name="Google Shape;433;p28"/>
          <p:cNvSpPr txBox="1"/>
          <p:nvPr/>
        </p:nvSpPr>
        <p:spPr>
          <a:xfrm>
            <a:off x="3782695" y="2647315"/>
            <a:ext cx="1679575" cy="11557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9pPr>
          </a:lstStyle>
          <a:p>
            <a:pPr marL="0" lvl="0" indent="0" algn="l" rtl="0">
              <a:spcBef>
                <a:spcPts val="0"/>
              </a:spcBef>
              <a:spcAft>
                <a:spcPts val="0"/>
              </a:spcAft>
              <a:buNone/>
            </a:pPr>
            <a:r>
              <a:rPr lang="en-GB" b="1">
                <a:solidFill>
                  <a:srgbClr val="2E6AC4"/>
                </a:solidFill>
                <a:latin typeface="Calibri" panose="020F0502020204030204" charset="0"/>
                <a:cs typeface="Calibri" panose="020F0502020204030204" charset="0"/>
              </a:rPr>
              <a:t>02 </a:t>
            </a:r>
            <a:endParaRPr lang="en-GB" b="1">
              <a:solidFill>
                <a:srgbClr val="2E6AC4"/>
              </a:solidFill>
              <a:latin typeface="Calibri" panose="020F0502020204030204" charset="0"/>
              <a:cs typeface="Calibri" panose="020F0502020204030204" charset="0"/>
            </a:endParaRPr>
          </a:p>
          <a:p>
            <a:pPr marL="0" lvl="0" indent="0" algn="l" rtl="0">
              <a:spcBef>
                <a:spcPts val="0"/>
              </a:spcBef>
              <a:spcAft>
                <a:spcPts val="0"/>
              </a:spcAft>
              <a:buNone/>
            </a:pPr>
            <a:r>
              <a:rPr lang="en-US" altLang="en-GB" b="1">
                <a:solidFill>
                  <a:srgbClr val="2E6AC4"/>
                </a:solidFill>
                <a:latin typeface="Calibri" panose="020F0502020204030204" charset="0"/>
                <a:cs typeface="Calibri" panose="020F0502020204030204" charset="0"/>
              </a:rPr>
              <a:t>Phân tích và Thiết kế</a:t>
            </a:r>
            <a:endParaRPr lang="en-US" altLang="en-GB" b="1">
              <a:solidFill>
                <a:srgbClr val="2E6AC4"/>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107315" y="1577340"/>
            <a:ext cx="6887210" cy="71628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Tìm kiếm nhà cung cấp theo thuộc tính, yêu cầu</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5"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pic>
        <p:nvPicPr>
          <p:cNvPr id="3" name="Picture 2"/>
          <p:cNvPicPr>
            <a:picLocks noChangeAspect="1"/>
          </p:cNvPicPr>
          <p:nvPr/>
        </p:nvPicPr>
        <p:blipFill>
          <a:blip r:embed="rId1"/>
          <a:stretch>
            <a:fillRect/>
          </a:stretch>
        </p:blipFill>
        <p:spPr>
          <a:xfrm>
            <a:off x="683260" y="2715895"/>
            <a:ext cx="7305040" cy="1576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107315" y="1577340"/>
            <a:ext cx="1870075" cy="238252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Giao diện quản lí</a:t>
            </a:r>
            <a:endParaRPr lang="en-US" altLang="en-GB" sz="2400">
              <a:solidFill>
                <a:schemeClr val="accent2"/>
              </a:solidFill>
              <a:latin typeface="Calibri" panose="020F0502020204030204" charset="0"/>
              <a:cs typeface="Calibri" panose="020F0502020204030204" charset="0"/>
            </a:endParaRPr>
          </a:p>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nhập hàng</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5"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pic>
        <p:nvPicPr>
          <p:cNvPr id="3" name="Picture 2"/>
          <p:cNvPicPr>
            <a:picLocks noChangeAspect="1"/>
          </p:cNvPicPr>
          <p:nvPr/>
        </p:nvPicPr>
        <p:blipFill>
          <a:blip r:embed="rId1"/>
          <a:stretch>
            <a:fillRect/>
          </a:stretch>
        </p:blipFill>
        <p:spPr>
          <a:xfrm>
            <a:off x="2051685" y="1208405"/>
            <a:ext cx="6321425" cy="3920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blinds(horizontal)">
                                      <p:cBhvr>
                                        <p:cTn id="12" dur="500"/>
                                        <p:tgtEl>
                                          <p:spTgt spid="1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107315" y="1577340"/>
            <a:ext cx="2015490" cy="238252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Thêm, sửa, xóa nhập hàng</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pic>
        <p:nvPicPr>
          <p:cNvPr id="4" name="Picture 3"/>
          <p:cNvPicPr>
            <a:picLocks noChangeAspect="1"/>
          </p:cNvPicPr>
          <p:nvPr/>
        </p:nvPicPr>
        <p:blipFill>
          <a:blip r:embed="rId1"/>
          <a:stretch>
            <a:fillRect/>
          </a:stretch>
        </p:blipFill>
        <p:spPr>
          <a:xfrm>
            <a:off x="2699385" y="1131570"/>
            <a:ext cx="4348480" cy="3874135"/>
          </a:xfrm>
          <a:prstGeom prst="rect">
            <a:avLst/>
          </a:prstGeom>
        </p:spPr>
      </p:pic>
      <p:sp>
        <p:nvSpPr>
          <p:cNvPr id="7"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107315" y="1577340"/>
            <a:ext cx="6887210" cy="71628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Tìm kiếm nhập hàng theo thuộc tính, yêu cầu</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pic>
        <p:nvPicPr>
          <p:cNvPr id="4" name="Picture 3"/>
          <p:cNvPicPr>
            <a:picLocks noChangeAspect="1"/>
          </p:cNvPicPr>
          <p:nvPr/>
        </p:nvPicPr>
        <p:blipFill>
          <a:blip r:embed="rId1"/>
          <a:stretch>
            <a:fillRect/>
          </a:stretch>
        </p:blipFill>
        <p:spPr>
          <a:xfrm>
            <a:off x="755015" y="2643505"/>
            <a:ext cx="7195185" cy="2428875"/>
          </a:xfrm>
          <a:prstGeom prst="rect">
            <a:avLst/>
          </a:prstGeom>
        </p:spPr>
      </p:pic>
      <p:sp>
        <p:nvSpPr>
          <p:cNvPr id="7"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107315" y="1455420"/>
            <a:ext cx="6887210" cy="71628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Tính tổng tiền phải thanh toán cho nhà cung cấp nhập hàng</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pic>
        <p:nvPicPr>
          <p:cNvPr id="3" name="Picture 2"/>
          <p:cNvPicPr>
            <a:picLocks noChangeAspect="1"/>
          </p:cNvPicPr>
          <p:nvPr/>
        </p:nvPicPr>
        <p:blipFill>
          <a:blip r:embed="rId1"/>
          <a:stretch>
            <a:fillRect/>
          </a:stretch>
        </p:blipFill>
        <p:spPr>
          <a:xfrm>
            <a:off x="827405" y="2428240"/>
            <a:ext cx="6334760" cy="2087880"/>
          </a:xfrm>
          <a:prstGeom prst="rect">
            <a:avLst/>
          </a:prstGeom>
        </p:spPr>
      </p:pic>
      <p:sp>
        <p:nvSpPr>
          <p:cNvPr id="6"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107315" y="1577340"/>
            <a:ext cx="1870075" cy="238252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Giao diện quản lí</a:t>
            </a:r>
            <a:endParaRPr lang="en-US" altLang="en-GB" sz="2400">
              <a:solidFill>
                <a:schemeClr val="accent2"/>
              </a:solidFill>
              <a:latin typeface="Calibri" panose="020F0502020204030204" charset="0"/>
              <a:cs typeface="Calibri" panose="020F0502020204030204" charset="0"/>
            </a:endParaRPr>
          </a:p>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xuất hàng</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pic>
        <p:nvPicPr>
          <p:cNvPr id="4" name="Picture 3"/>
          <p:cNvPicPr>
            <a:picLocks noChangeAspect="1"/>
          </p:cNvPicPr>
          <p:nvPr/>
        </p:nvPicPr>
        <p:blipFill>
          <a:blip r:embed="rId1"/>
          <a:stretch>
            <a:fillRect/>
          </a:stretch>
        </p:blipFill>
        <p:spPr>
          <a:xfrm>
            <a:off x="2051685" y="1268095"/>
            <a:ext cx="6349365" cy="3860800"/>
          </a:xfrm>
          <a:prstGeom prst="rect">
            <a:avLst/>
          </a:prstGeom>
        </p:spPr>
      </p:pic>
      <p:sp>
        <p:nvSpPr>
          <p:cNvPr id="6"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blinds(horizontal)">
                                      <p:cBhvr>
                                        <p:cTn id="12" dur="500"/>
                                        <p:tgtEl>
                                          <p:spTgt spid="1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107315" y="1577340"/>
            <a:ext cx="2015490" cy="238252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Thêm, sửa, xóa xuất</a:t>
            </a:r>
            <a:endParaRPr lang="en-US" altLang="en-GB" sz="2400">
              <a:solidFill>
                <a:schemeClr val="accent2"/>
              </a:solidFill>
              <a:latin typeface="Calibri" panose="020F0502020204030204" charset="0"/>
              <a:cs typeface="Calibri" panose="020F0502020204030204" charset="0"/>
            </a:endParaRPr>
          </a:p>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hàng</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pic>
        <p:nvPicPr>
          <p:cNvPr id="3" name="Picture 2"/>
          <p:cNvPicPr>
            <a:picLocks noChangeAspect="1"/>
          </p:cNvPicPr>
          <p:nvPr/>
        </p:nvPicPr>
        <p:blipFill>
          <a:blip r:embed="rId1"/>
          <a:stretch>
            <a:fillRect/>
          </a:stretch>
        </p:blipFill>
        <p:spPr>
          <a:xfrm>
            <a:off x="2555240" y="1225550"/>
            <a:ext cx="4494530" cy="3903345"/>
          </a:xfrm>
          <a:prstGeom prst="rect">
            <a:avLst/>
          </a:prstGeom>
        </p:spPr>
      </p:pic>
      <p:sp>
        <p:nvSpPr>
          <p:cNvPr id="6"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blinds(horizontal)">
                                      <p:cBhvr>
                                        <p:cTn id="12" dur="500"/>
                                        <p:tgtEl>
                                          <p:spTgt spid="1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107315" y="1577340"/>
            <a:ext cx="6887210" cy="71628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Tìm kiếm xuất hàng theo thuộc tính, yêu cầu</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30725"/>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pic>
        <p:nvPicPr>
          <p:cNvPr id="3" name="Picture 2"/>
          <p:cNvPicPr>
            <a:picLocks noChangeAspect="1"/>
          </p:cNvPicPr>
          <p:nvPr/>
        </p:nvPicPr>
        <p:blipFill>
          <a:blip r:embed="rId1"/>
          <a:stretch>
            <a:fillRect/>
          </a:stretch>
        </p:blipFill>
        <p:spPr>
          <a:xfrm>
            <a:off x="400685" y="2499995"/>
            <a:ext cx="7608570" cy="1720215"/>
          </a:xfrm>
          <a:prstGeom prst="rect">
            <a:avLst/>
          </a:prstGeom>
        </p:spPr>
      </p:pic>
      <p:sp>
        <p:nvSpPr>
          <p:cNvPr id="6"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107315" y="1577340"/>
            <a:ext cx="1870075" cy="238252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Giao diện quản lí</a:t>
            </a:r>
            <a:endParaRPr lang="en-US" altLang="en-GB" sz="2400">
              <a:solidFill>
                <a:schemeClr val="accent2"/>
              </a:solidFill>
              <a:latin typeface="Calibri" panose="020F0502020204030204" charset="0"/>
              <a:cs typeface="Calibri" panose="020F0502020204030204" charset="0"/>
            </a:endParaRPr>
          </a:p>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hàng lỗi</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pic>
        <p:nvPicPr>
          <p:cNvPr id="3" name="Picture 2"/>
          <p:cNvPicPr>
            <a:picLocks noChangeAspect="1"/>
          </p:cNvPicPr>
          <p:nvPr/>
        </p:nvPicPr>
        <p:blipFill>
          <a:blip r:embed="rId1"/>
          <a:stretch>
            <a:fillRect/>
          </a:stretch>
        </p:blipFill>
        <p:spPr>
          <a:xfrm>
            <a:off x="1977390" y="1275715"/>
            <a:ext cx="6382385" cy="3888740"/>
          </a:xfrm>
          <a:prstGeom prst="rect">
            <a:avLst/>
          </a:prstGeom>
        </p:spPr>
      </p:pic>
      <p:sp>
        <p:nvSpPr>
          <p:cNvPr id="6"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blinds(horizontal)">
                                      <p:cBhvr>
                                        <p:cTn id="12" dur="500"/>
                                        <p:tgtEl>
                                          <p:spTgt spid="1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107315" y="1577340"/>
            <a:ext cx="2015490" cy="238252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Thêm, sửa, xóa hàng lỗi</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pic>
        <p:nvPicPr>
          <p:cNvPr id="4" name="Picture 3"/>
          <p:cNvPicPr>
            <a:picLocks noChangeAspect="1"/>
          </p:cNvPicPr>
          <p:nvPr/>
        </p:nvPicPr>
        <p:blipFill>
          <a:blip r:embed="rId1"/>
          <a:stretch>
            <a:fillRect/>
          </a:stretch>
        </p:blipFill>
        <p:spPr>
          <a:xfrm>
            <a:off x="2339340" y="1491615"/>
            <a:ext cx="4998085" cy="3627120"/>
          </a:xfrm>
          <a:prstGeom prst="rect">
            <a:avLst/>
          </a:prstGeom>
        </p:spPr>
      </p:pic>
      <p:sp>
        <p:nvSpPr>
          <p:cNvPr id="6"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4521200"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1. GIỚI THIỆU CHUNG</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611505" y="1131570"/>
            <a:ext cx="7054850" cy="3435985"/>
          </a:xfrm>
          <a:prstGeom prst="rect">
            <a:avLst/>
          </a:prstGeom>
        </p:spPr>
        <p:txBody>
          <a:bodyPr spcFirstLastPara="1" wrap="square" lIns="91425" tIns="91425" rIns="91425" bIns="91425" anchor="t" anchorCtr="0">
            <a:noAutofit/>
          </a:bodyPr>
          <a:lstStyle/>
          <a:p>
            <a:pPr marL="914400" lvl="0" indent="-304800" algn="just" rtl="0">
              <a:lnSpc>
                <a:spcPct val="115000"/>
              </a:lnSpc>
              <a:spcBef>
                <a:spcPts val="0"/>
              </a:spcBef>
              <a:spcAft>
                <a:spcPts val="0"/>
              </a:spcAft>
              <a:buClr>
                <a:schemeClr val="accent1"/>
              </a:buClr>
              <a:buSzPts val="1200"/>
              <a:buFont typeface="Livvic Light"/>
              <a:buChar char="●"/>
            </a:pPr>
            <a:r>
              <a:rPr lang="en-GB" sz="2000">
                <a:solidFill>
                  <a:schemeClr val="accent2"/>
                </a:solidFill>
                <a:latin typeface="Calibri" panose="020F0502020204030204" charset="0"/>
                <a:cs typeface="Calibri" panose="020F0502020204030204" charset="0"/>
                <a:sym typeface="+mn-ea"/>
              </a:rPr>
              <a:t>Với sự phát triển ngày càng rộng,</a:t>
            </a:r>
            <a:r>
              <a:rPr lang="en-US" altLang="en-GB" sz="2000">
                <a:solidFill>
                  <a:schemeClr val="accent2"/>
                </a:solidFill>
                <a:latin typeface="Calibri" panose="020F0502020204030204" charset="0"/>
                <a:cs typeface="Calibri" panose="020F0502020204030204" charset="0"/>
                <a:sym typeface="+mn-ea"/>
              </a:rPr>
              <a:t> nhằm đáp ứng nhu cầu tiêu dùng của người, dùng</a:t>
            </a:r>
            <a:r>
              <a:rPr lang="en-GB" sz="2000">
                <a:solidFill>
                  <a:schemeClr val="accent2"/>
                </a:solidFill>
                <a:latin typeface="Calibri" panose="020F0502020204030204" charset="0"/>
                <a:cs typeface="Calibri" panose="020F0502020204030204" charset="0"/>
                <a:sym typeface="+mn-ea"/>
              </a:rPr>
              <a:t> yêu cầu điện toán hóa các quy trình nghiệp vụ </a:t>
            </a:r>
            <a:r>
              <a:rPr lang="en-GB" sz="2000">
                <a:solidFill>
                  <a:schemeClr val="accent2"/>
                </a:solidFill>
                <a:latin typeface="Calibri" panose="020F0502020204030204" charset="0"/>
                <a:cs typeface="Calibri" panose="020F0502020204030204" charset="0"/>
                <a:sym typeface="+mn-ea"/>
              </a:rPr>
              <a:t>trong siêu thị là điều tất yếu, nhằm mục đích làm đơn giản hóa các nghiệp vụ cũng như làm cho khả năng phục vụ khách hàng trở nên nhanh chóng và hiệu quả.</a:t>
            </a:r>
            <a:endParaRPr lang="en-GB" sz="2000">
              <a:solidFill>
                <a:schemeClr val="accent2"/>
              </a:solidFill>
              <a:latin typeface="Calibri" panose="020F0502020204030204" charset="0"/>
              <a:cs typeface="Calibri" panose="020F0502020204030204" charset="0"/>
              <a:sym typeface="+mn-ea"/>
            </a:endParaRPr>
          </a:p>
          <a:p>
            <a:pPr marL="914400" lvl="0" indent="-304800" algn="just" rtl="0">
              <a:lnSpc>
                <a:spcPct val="115000"/>
              </a:lnSpc>
              <a:spcBef>
                <a:spcPts val="0"/>
              </a:spcBef>
              <a:spcAft>
                <a:spcPts val="0"/>
              </a:spcAft>
              <a:buClr>
                <a:schemeClr val="accent1"/>
              </a:buClr>
              <a:buSzPts val="1200"/>
              <a:buFont typeface="Livvic Light"/>
              <a:buChar char="●"/>
            </a:pPr>
            <a:endParaRPr lang="en-GB" sz="2000">
              <a:solidFill>
                <a:schemeClr val="accent2"/>
              </a:solidFill>
              <a:latin typeface="Calibri" panose="020F0502020204030204" charset="0"/>
              <a:cs typeface="Calibri" panose="020F0502020204030204" charset="0"/>
              <a:sym typeface="+mn-ea"/>
            </a:endParaRPr>
          </a:p>
          <a:p>
            <a:pPr marL="914400" lvl="0" indent="-304800" algn="just" rtl="0">
              <a:lnSpc>
                <a:spcPct val="115000"/>
              </a:lnSpc>
              <a:spcBef>
                <a:spcPts val="0"/>
              </a:spcBef>
              <a:spcAft>
                <a:spcPts val="0"/>
              </a:spcAft>
              <a:buClr>
                <a:schemeClr val="accent1"/>
              </a:buClr>
              <a:buSzPts val="1200"/>
              <a:buFont typeface="Livvic Light"/>
              <a:buChar char="●"/>
            </a:pPr>
            <a:r>
              <a:rPr lang="en-US" altLang="en-GB" sz="2000">
                <a:solidFill>
                  <a:schemeClr val="accent2"/>
                </a:solidFill>
                <a:latin typeface="Calibri" panose="020F0502020204030204" charset="0"/>
                <a:cs typeface="Calibri" panose="020F0502020204030204" charset="0"/>
                <a:sym typeface="+mn-ea"/>
              </a:rPr>
              <a:t>Mô tả đề tài: xây dựng ứng dụng quản lý hàng hóa.</a:t>
            </a:r>
            <a:endParaRPr lang="en-GB" sz="2000">
              <a:solidFill>
                <a:schemeClr val="accent2"/>
              </a:solidFill>
              <a:latin typeface="Calibri" panose="020F0502020204030204" charset="0"/>
              <a:cs typeface="Calibri" panose="020F0502020204030204" charset="0"/>
            </a:endParaRPr>
          </a:p>
          <a:p>
            <a:pPr marL="914400" lvl="0" indent="-304800" algn="just" rtl="0">
              <a:lnSpc>
                <a:spcPct val="115000"/>
              </a:lnSpc>
              <a:spcBef>
                <a:spcPts val="0"/>
              </a:spcBef>
              <a:spcAft>
                <a:spcPts val="0"/>
              </a:spcAft>
              <a:buClr>
                <a:schemeClr val="accent1"/>
              </a:buClr>
              <a:buSzPts val="1200"/>
              <a:buFont typeface="Livvic Light"/>
              <a:buChar char="●"/>
            </a:pPr>
            <a:endParaRPr lang="en-GB" sz="20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8625" y="157734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
                                            <p:txEl>
                                              <p:pRg st="2" end="2"/>
                                            </p:txEl>
                                          </p:spTgt>
                                        </p:tgtEl>
                                        <p:attrNameLst>
                                          <p:attrName>style.visibility</p:attrName>
                                        </p:attrNameLst>
                                      </p:cBhvr>
                                      <p:to>
                                        <p:strVal val="visible"/>
                                      </p:to>
                                    </p:set>
                                    <p:animEffect transition="in" filter="blinds(horizontal)">
                                      <p:cBhvr>
                                        <p:cTn id="12" dur="500"/>
                                        <p:tgtEl>
                                          <p:spTgt spid="1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107315" y="1577340"/>
            <a:ext cx="6887210" cy="71628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Tìm kiếm hàng lỗi theo thuộc tính, yêu cầu</a:t>
            </a:r>
            <a:endParaRPr lang="en-US" altLang="en-GB"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30725"/>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pic>
        <p:nvPicPr>
          <p:cNvPr id="4" name="Picture 3"/>
          <p:cNvPicPr>
            <a:picLocks noChangeAspect="1"/>
          </p:cNvPicPr>
          <p:nvPr/>
        </p:nvPicPr>
        <p:blipFill>
          <a:blip r:embed="rId1"/>
          <a:stretch>
            <a:fillRect/>
          </a:stretch>
        </p:blipFill>
        <p:spPr>
          <a:xfrm>
            <a:off x="607695" y="2355850"/>
            <a:ext cx="7310120" cy="1772920"/>
          </a:xfrm>
          <a:prstGeom prst="rect">
            <a:avLst/>
          </a:prstGeom>
        </p:spPr>
      </p:pic>
      <p:sp>
        <p:nvSpPr>
          <p:cNvPr id="6"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251460" y="1366520"/>
            <a:ext cx="1734185" cy="238252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800">
                <a:solidFill>
                  <a:schemeClr val="accent2"/>
                </a:solidFill>
                <a:latin typeface="Calibri" panose="020F0502020204030204" charset="0"/>
                <a:cs typeface="Calibri" panose="020F0502020204030204" charset="0"/>
              </a:rPr>
              <a:t>Giao diện trang chủ user</a:t>
            </a:r>
            <a:endParaRPr lang="en-US" altLang="en-GB" sz="28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5"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3.2 Giao diện User</a:t>
            </a:r>
            <a:endParaRPr lang="en-US" altLang="en-GB" sz="1800" i="1">
              <a:solidFill>
                <a:schemeClr val="accent2"/>
              </a:solidFill>
              <a:latin typeface="Calibri" panose="020F0502020204030204" charset="0"/>
              <a:cs typeface="Calibri" panose="020F0502020204030204" charset="0"/>
            </a:endParaRPr>
          </a:p>
        </p:txBody>
      </p:sp>
      <p:pic>
        <p:nvPicPr>
          <p:cNvPr id="3" name="Picture 2"/>
          <p:cNvPicPr>
            <a:picLocks noChangeAspect="1"/>
          </p:cNvPicPr>
          <p:nvPr/>
        </p:nvPicPr>
        <p:blipFill>
          <a:blip r:embed="rId1"/>
          <a:stretch>
            <a:fillRect/>
          </a:stretch>
        </p:blipFill>
        <p:spPr>
          <a:xfrm>
            <a:off x="2131695" y="1196340"/>
            <a:ext cx="7017385" cy="3947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539115" y="1491615"/>
            <a:ext cx="1734185" cy="238252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800">
                <a:solidFill>
                  <a:schemeClr val="accent2"/>
                </a:solidFill>
                <a:latin typeface="Calibri" panose="020F0502020204030204" charset="0"/>
                <a:cs typeface="Calibri" panose="020F0502020204030204" charset="0"/>
              </a:rPr>
              <a:t>- Giao diện hàng hóa</a:t>
            </a:r>
            <a:endParaRPr lang="en-US" altLang="en-GB" sz="28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pic>
        <p:nvPicPr>
          <p:cNvPr id="4" name="Picture 3"/>
          <p:cNvPicPr>
            <a:picLocks noChangeAspect="1"/>
          </p:cNvPicPr>
          <p:nvPr/>
        </p:nvPicPr>
        <p:blipFill>
          <a:blip r:embed="rId1"/>
          <a:stretch>
            <a:fillRect/>
          </a:stretch>
        </p:blipFill>
        <p:spPr>
          <a:xfrm>
            <a:off x="2771775" y="1264285"/>
            <a:ext cx="5232400" cy="3864610"/>
          </a:xfrm>
          <a:prstGeom prst="rect">
            <a:avLst/>
          </a:prstGeom>
        </p:spPr>
      </p:pic>
      <p:sp>
        <p:nvSpPr>
          <p:cNvPr id="6"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3.2 Giao diện User</a:t>
            </a:r>
            <a:endParaRPr lang="en-US" altLang="en-GB" sz="1800" i="1">
              <a:solidFill>
                <a:schemeClr val="accent2"/>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pic>
        <p:nvPicPr>
          <p:cNvPr id="4" name="Picture 3"/>
          <p:cNvPicPr>
            <a:picLocks noChangeAspect="1"/>
          </p:cNvPicPr>
          <p:nvPr/>
        </p:nvPicPr>
        <p:blipFill>
          <a:blip r:embed="rId1"/>
          <a:stretch>
            <a:fillRect/>
          </a:stretch>
        </p:blipFill>
        <p:spPr>
          <a:xfrm>
            <a:off x="683260" y="2643505"/>
            <a:ext cx="7098030" cy="1746885"/>
          </a:xfrm>
          <a:prstGeom prst="rect">
            <a:avLst/>
          </a:prstGeom>
        </p:spPr>
      </p:pic>
      <p:sp>
        <p:nvSpPr>
          <p:cNvPr id="6" name="Google Shape;137;p27"/>
          <p:cNvSpPr txBox="1"/>
          <p:nvPr>
            <p:ph type="subTitle" idx="4294967295"/>
          </p:nvPr>
        </p:nvSpPr>
        <p:spPr>
          <a:xfrm flipH="1">
            <a:off x="107315" y="1577340"/>
            <a:ext cx="6887210" cy="716280"/>
          </a:xfrm>
          <a:prstGeom prst="rect">
            <a:avLst/>
          </a:prstGeom>
        </p:spPr>
        <p:txBody>
          <a:bodyPr spcFirstLastPara="1" wrap="square" lIns="91425" tIns="91425" rIns="91425" bIns="91425" anchor="t" anchorCtr="0">
            <a:noAutofit/>
          </a:bodyPr>
          <a:p>
            <a:pPr marL="609600" lvl="0" indent="0" algn="l"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rPr>
              <a:t>+ Tìm kiếm hàng hóa theo thuộc tính, yêu cầu</a:t>
            </a:r>
            <a:endParaRPr lang="en-US" altLang="en-GB" sz="2400">
              <a:solidFill>
                <a:schemeClr val="accent2"/>
              </a:solidFill>
              <a:latin typeface="Calibri" panose="020F0502020204030204" charset="0"/>
              <a:cs typeface="Calibri" panose="020F0502020204030204" charset="0"/>
            </a:endParaRPr>
          </a:p>
        </p:txBody>
      </p:sp>
      <p:sp>
        <p:nvSpPr>
          <p:cNvPr id="8"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3.2 Giao diện User</a:t>
            </a:r>
            <a:endParaRPr lang="en-US" altLang="en-GB" sz="1800" i="1">
              <a:solidFill>
                <a:schemeClr val="accent2"/>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107315" y="1499235"/>
            <a:ext cx="1734185" cy="2382520"/>
          </a:xfrm>
          <a:prstGeom prst="rect">
            <a:avLst/>
          </a:prstGeom>
        </p:spPr>
        <p:txBody>
          <a:bodyPr spcFirstLastPara="1" wrap="square" lIns="91425" tIns="91425" rIns="91425" bIns="91425" anchor="t" anchorCtr="0">
            <a:noAutofit/>
          </a:bodyPr>
          <a:lstStyle/>
          <a:p>
            <a:pPr marL="609600" lvl="0" indent="0" algn="l" rtl="0">
              <a:lnSpc>
                <a:spcPct val="115000"/>
              </a:lnSpc>
              <a:spcBef>
                <a:spcPts val="0"/>
              </a:spcBef>
              <a:spcAft>
                <a:spcPts val="0"/>
              </a:spcAft>
              <a:buClr>
                <a:schemeClr val="accent1"/>
              </a:buClr>
              <a:buSzPts val="1200"/>
              <a:buFont typeface="Livvic Light"/>
              <a:buNone/>
            </a:pPr>
            <a:r>
              <a:rPr lang="en-US" altLang="en-GB" sz="2800">
                <a:solidFill>
                  <a:schemeClr val="accent2"/>
                </a:solidFill>
                <a:latin typeface="Calibri" panose="020F0502020204030204" charset="0"/>
                <a:cs typeface="Calibri" panose="020F0502020204030204" charset="0"/>
              </a:rPr>
              <a:t>- Giao diện loại hàng</a:t>
            </a:r>
            <a:endParaRPr lang="en-US" altLang="en-GB" sz="28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pic>
        <p:nvPicPr>
          <p:cNvPr id="3" name="Picture 2"/>
          <p:cNvPicPr>
            <a:picLocks noChangeAspect="1"/>
          </p:cNvPicPr>
          <p:nvPr/>
        </p:nvPicPr>
        <p:blipFill>
          <a:blip r:embed="rId1"/>
          <a:stretch>
            <a:fillRect/>
          </a:stretch>
        </p:blipFill>
        <p:spPr>
          <a:xfrm>
            <a:off x="2138680" y="1586865"/>
            <a:ext cx="5883275" cy="3542030"/>
          </a:xfrm>
          <a:prstGeom prst="rect">
            <a:avLst/>
          </a:prstGeom>
        </p:spPr>
      </p:pic>
      <p:sp>
        <p:nvSpPr>
          <p:cNvPr id="6"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3.2 Giao diện User</a:t>
            </a:r>
            <a:endParaRPr lang="en-US" altLang="en-GB" sz="1800" i="1">
              <a:solidFill>
                <a:schemeClr val="accent2"/>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4521200"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4. KẾT LUẬN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607695" y="852170"/>
            <a:ext cx="7054850" cy="3435985"/>
          </a:xfrm>
          <a:prstGeom prst="rect">
            <a:avLst/>
          </a:prstGeom>
        </p:spPr>
        <p:txBody>
          <a:bodyPr spcFirstLastPara="1" wrap="square" lIns="91425" tIns="91425" rIns="91425" bIns="91425" anchor="t" anchorCtr="0">
            <a:noAutofit/>
          </a:bodyPr>
          <a:lstStyle/>
          <a:p>
            <a:pPr marL="914400" lvl="0" indent="-304800" algn="just" rtl="0">
              <a:lnSpc>
                <a:spcPct val="115000"/>
              </a:lnSpc>
              <a:spcBef>
                <a:spcPts val="0"/>
              </a:spcBef>
              <a:spcAft>
                <a:spcPts val="0"/>
              </a:spcAft>
              <a:buClr>
                <a:schemeClr val="accent1"/>
              </a:buClr>
              <a:buSzPts val="1200"/>
              <a:buFont typeface="Livvic Light"/>
              <a:buChar char="●"/>
            </a:pPr>
            <a:r>
              <a:rPr lang="en-US" altLang="en-GB" sz="2000">
                <a:solidFill>
                  <a:schemeClr val="accent2"/>
                </a:solidFill>
                <a:latin typeface="Calibri" panose="020F0502020204030204" charset="0"/>
                <a:cs typeface="Calibri" panose="020F0502020204030204" charset="0"/>
                <a:sym typeface="+mn-ea"/>
              </a:rPr>
              <a:t>Đạt được</a:t>
            </a:r>
            <a:endParaRPr lang="en-US" altLang="en-GB" sz="2000">
              <a:solidFill>
                <a:schemeClr val="accent2"/>
              </a:solidFill>
              <a:latin typeface="Calibri" panose="020F0502020204030204" charset="0"/>
              <a:cs typeface="Calibri" panose="020F0502020204030204" charset="0"/>
              <a:sym typeface="+mn-ea"/>
            </a:endParaRPr>
          </a:p>
          <a:p>
            <a:pPr marL="609600" lvl="0" indent="0" algn="just" rtl="0">
              <a:lnSpc>
                <a:spcPct val="115000"/>
              </a:lnSpc>
              <a:spcBef>
                <a:spcPts val="0"/>
              </a:spcBef>
              <a:spcAft>
                <a:spcPts val="0"/>
              </a:spcAft>
              <a:buClr>
                <a:schemeClr val="accent1"/>
              </a:buClr>
              <a:buSzPts val="1200"/>
              <a:buFont typeface="Livvic Light"/>
              <a:buNone/>
            </a:pPr>
            <a:r>
              <a:rPr lang="en-US" altLang="en-GB" sz="2000">
                <a:solidFill>
                  <a:schemeClr val="accent2"/>
                </a:solidFill>
                <a:latin typeface="Calibri" panose="020F0502020204030204" charset="0"/>
                <a:cs typeface="Calibri" panose="020F0502020204030204" charset="0"/>
                <a:sym typeface="+mn-ea"/>
              </a:rPr>
              <a:t>	- Xây dựng được một ứng dụng quản lý hàng hóa trong siêu thị</a:t>
            </a:r>
            <a:endParaRPr lang="en-US" altLang="en-GB" sz="2000">
              <a:solidFill>
                <a:schemeClr val="accent2"/>
              </a:solidFill>
              <a:latin typeface="Calibri" panose="020F0502020204030204" charset="0"/>
              <a:cs typeface="Calibri" panose="020F0502020204030204" charset="0"/>
              <a:sym typeface="+mn-ea"/>
            </a:endParaRPr>
          </a:p>
          <a:p>
            <a:pPr marL="609600" lvl="0" indent="0" algn="just" rtl="0">
              <a:lnSpc>
                <a:spcPct val="115000"/>
              </a:lnSpc>
              <a:spcBef>
                <a:spcPts val="0"/>
              </a:spcBef>
              <a:spcAft>
                <a:spcPts val="0"/>
              </a:spcAft>
              <a:buClr>
                <a:schemeClr val="accent1"/>
              </a:buClr>
              <a:buSzPts val="1200"/>
              <a:buFont typeface="Livvic Light"/>
              <a:buNone/>
            </a:pPr>
            <a:r>
              <a:rPr lang="en-US" altLang="en-GB" sz="2000">
                <a:solidFill>
                  <a:schemeClr val="accent2"/>
                </a:solidFill>
                <a:latin typeface="Calibri" panose="020F0502020204030204" charset="0"/>
                <a:cs typeface="Calibri" panose="020F0502020204030204" charset="0"/>
                <a:sym typeface="+mn-ea"/>
              </a:rPr>
              <a:t>	- Tìm hiểu và biết được cách tạo ra một cơ sở dữ liệu hàng hóa</a:t>
            </a:r>
            <a:endParaRPr lang="en-US" altLang="en-GB" sz="2000">
              <a:solidFill>
                <a:schemeClr val="accent2"/>
              </a:solidFill>
              <a:latin typeface="Calibri" panose="020F0502020204030204" charset="0"/>
              <a:cs typeface="Calibri" panose="020F0502020204030204" charset="0"/>
              <a:sym typeface="+mn-ea"/>
            </a:endParaRPr>
          </a:p>
          <a:p>
            <a:pPr marL="609600" lvl="0" indent="0" algn="just" rtl="0">
              <a:lnSpc>
                <a:spcPct val="115000"/>
              </a:lnSpc>
              <a:spcBef>
                <a:spcPts val="0"/>
              </a:spcBef>
              <a:spcAft>
                <a:spcPts val="0"/>
              </a:spcAft>
              <a:buClr>
                <a:schemeClr val="accent1"/>
              </a:buClr>
              <a:buSzPts val="1200"/>
              <a:buFont typeface="Livvic Light"/>
              <a:buNone/>
            </a:pPr>
            <a:r>
              <a:rPr lang="en-US" altLang="en-GB" sz="2000">
                <a:solidFill>
                  <a:schemeClr val="accent2"/>
                </a:solidFill>
                <a:latin typeface="Calibri" panose="020F0502020204030204" charset="0"/>
                <a:cs typeface="Calibri" panose="020F0502020204030204" charset="0"/>
                <a:sym typeface="+mn-ea"/>
              </a:rPr>
              <a:t>	- Nắm rõ các khái niệm tron SQL Server</a:t>
            </a:r>
            <a:endParaRPr lang="en-GB" sz="2000">
              <a:solidFill>
                <a:schemeClr val="accent2"/>
              </a:solidFill>
              <a:latin typeface="Calibri" panose="020F0502020204030204" charset="0"/>
              <a:cs typeface="Calibri" panose="020F0502020204030204" charset="0"/>
              <a:sym typeface="+mn-ea"/>
            </a:endParaRPr>
          </a:p>
          <a:p>
            <a:pPr marL="914400" lvl="0" indent="-304800" algn="just" rtl="0">
              <a:lnSpc>
                <a:spcPct val="115000"/>
              </a:lnSpc>
              <a:spcBef>
                <a:spcPts val="0"/>
              </a:spcBef>
              <a:spcAft>
                <a:spcPts val="0"/>
              </a:spcAft>
              <a:buClr>
                <a:schemeClr val="accent1"/>
              </a:buClr>
              <a:buSzPts val="1200"/>
              <a:buFont typeface="Livvic Light"/>
              <a:buChar char="●"/>
            </a:pPr>
            <a:r>
              <a:rPr lang="en-US" sz="2000">
                <a:solidFill>
                  <a:schemeClr val="accent2"/>
                </a:solidFill>
                <a:latin typeface="Calibri" panose="020F0502020204030204" charset="0"/>
                <a:cs typeface="Calibri" panose="020F0502020204030204" charset="0"/>
                <a:sym typeface="+mn-ea"/>
              </a:rPr>
              <a:t>Hạn chế</a:t>
            </a:r>
            <a:endParaRPr lang="en-US" sz="2000">
              <a:solidFill>
                <a:schemeClr val="accent2"/>
              </a:solidFill>
              <a:latin typeface="Calibri" panose="020F0502020204030204" charset="0"/>
              <a:cs typeface="Calibri" panose="020F0502020204030204" charset="0"/>
              <a:sym typeface="+mn-ea"/>
            </a:endParaRPr>
          </a:p>
          <a:p>
            <a:pPr marL="609600" lvl="0" indent="0" algn="just" rtl="0">
              <a:lnSpc>
                <a:spcPct val="115000"/>
              </a:lnSpc>
              <a:spcBef>
                <a:spcPts val="0"/>
              </a:spcBef>
              <a:spcAft>
                <a:spcPts val="0"/>
              </a:spcAft>
              <a:buClr>
                <a:schemeClr val="accent1"/>
              </a:buClr>
              <a:buSzPts val="1200"/>
              <a:buFont typeface="Livvic Light"/>
              <a:buNone/>
            </a:pPr>
            <a:r>
              <a:rPr lang="en-US" sz="2000">
                <a:solidFill>
                  <a:schemeClr val="accent2"/>
                </a:solidFill>
                <a:latin typeface="Calibri" panose="020F0502020204030204" charset="0"/>
                <a:cs typeface="Calibri" panose="020F0502020204030204" charset="0"/>
              </a:rPr>
              <a:t>	- Ứng dụng còn ít chức năng</a:t>
            </a:r>
            <a:endParaRPr lang="en-US" sz="2000">
              <a:solidFill>
                <a:schemeClr val="accent2"/>
              </a:solidFill>
              <a:latin typeface="Calibri" panose="020F0502020204030204" charset="0"/>
              <a:cs typeface="Calibri" panose="020F0502020204030204" charset="0"/>
            </a:endParaRPr>
          </a:p>
          <a:p>
            <a:pPr marL="609600" lvl="0" indent="0" algn="just" rtl="0">
              <a:lnSpc>
                <a:spcPct val="115000"/>
              </a:lnSpc>
              <a:spcBef>
                <a:spcPts val="0"/>
              </a:spcBef>
              <a:spcAft>
                <a:spcPts val="0"/>
              </a:spcAft>
              <a:buClr>
                <a:schemeClr val="accent1"/>
              </a:buClr>
              <a:buSzPts val="1200"/>
              <a:buFont typeface="Livvic Light"/>
              <a:buNone/>
            </a:pPr>
            <a:r>
              <a:rPr lang="en-US" sz="2000">
                <a:solidFill>
                  <a:schemeClr val="accent2"/>
                </a:solidFill>
                <a:latin typeface="Calibri" panose="020F0502020204030204" charset="0"/>
                <a:cs typeface="Calibri" panose="020F0502020204030204" charset="0"/>
              </a:rPr>
              <a:t>	- Chưa tối ưu hết truy vấn và các đối tượng trong cơ sở dữ liệu</a:t>
            </a:r>
            <a:endParaRPr lang="en-US" sz="20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8625" y="157734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blinds(horizontal)">
                                      <p:cBhvr>
                                        <p:cTn id="12" dur="500"/>
                                        <p:tgtEl>
                                          <p:spTgt spid="1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7">
                                            <p:txEl>
                                              <p:pRg st="2" end="2"/>
                                            </p:txEl>
                                          </p:spTgt>
                                        </p:tgtEl>
                                        <p:attrNameLst>
                                          <p:attrName>style.visibility</p:attrName>
                                        </p:attrNameLst>
                                      </p:cBhvr>
                                      <p:to>
                                        <p:strVal val="visible"/>
                                      </p:to>
                                    </p:set>
                                    <p:animEffect transition="in" filter="blinds(horizontal)">
                                      <p:cBhvr>
                                        <p:cTn id="17" dur="500"/>
                                        <p:tgtEl>
                                          <p:spTgt spid="1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7">
                                            <p:txEl>
                                              <p:pRg st="3" end="3"/>
                                            </p:txEl>
                                          </p:spTgt>
                                        </p:tgtEl>
                                        <p:attrNameLst>
                                          <p:attrName>style.visibility</p:attrName>
                                        </p:attrNameLst>
                                      </p:cBhvr>
                                      <p:to>
                                        <p:strVal val="visible"/>
                                      </p:to>
                                    </p:set>
                                    <p:animEffect transition="in" filter="blinds(horizontal)">
                                      <p:cBhvr>
                                        <p:cTn id="22" dur="500"/>
                                        <p:tgtEl>
                                          <p:spTgt spid="1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7">
                                            <p:txEl>
                                              <p:pRg st="4" end="4"/>
                                            </p:txEl>
                                          </p:spTgt>
                                        </p:tgtEl>
                                        <p:attrNameLst>
                                          <p:attrName>style.visibility</p:attrName>
                                        </p:attrNameLst>
                                      </p:cBhvr>
                                      <p:to>
                                        <p:strVal val="visible"/>
                                      </p:to>
                                    </p:set>
                                    <p:animEffect transition="in" filter="blinds(horizontal)">
                                      <p:cBhvr>
                                        <p:cTn id="27" dur="500"/>
                                        <p:tgtEl>
                                          <p:spTgt spid="1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7">
                                            <p:txEl>
                                              <p:pRg st="5" end="5"/>
                                            </p:txEl>
                                          </p:spTgt>
                                        </p:tgtEl>
                                        <p:attrNameLst>
                                          <p:attrName>style.visibility</p:attrName>
                                        </p:attrNameLst>
                                      </p:cBhvr>
                                      <p:to>
                                        <p:strVal val="visible"/>
                                      </p:to>
                                    </p:set>
                                    <p:animEffect transition="in" filter="blinds(horizontal)">
                                      <p:cBhvr>
                                        <p:cTn id="32" dur="500"/>
                                        <p:tgtEl>
                                          <p:spTgt spid="1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7">
                                            <p:txEl>
                                              <p:pRg st="6" end="6"/>
                                            </p:txEl>
                                          </p:spTgt>
                                        </p:tgtEl>
                                        <p:attrNameLst>
                                          <p:attrName>style.visibility</p:attrName>
                                        </p:attrNameLst>
                                      </p:cBhvr>
                                      <p:to>
                                        <p:strVal val="visible"/>
                                      </p:to>
                                    </p:set>
                                    <p:animEffect transition="in" filter="blinds(horizontal)">
                                      <p:cBhvr>
                                        <p:cTn id="37" dur="500"/>
                                        <p:tgtEl>
                                          <p:spTgt spid="13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4521200"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1. GIỚI THIỆU CHUNG</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683260" y="1203325"/>
            <a:ext cx="7054850" cy="3435985"/>
          </a:xfrm>
          <a:prstGeom prst="rect">
            <a:avLst/>
          </a:prstGeom>
        </p:spPr>
        <p:txBody>
          <a:bodyPr spcFirstLastPara="1" wrap="square" lIns="91425" tIns="91425" rIns="91425" bIns="91425" anchor="t" anchorCtr="0">
            <a:noAutofit/>
          </a:bodyPr>
          <a:lstStyle/>
          <a:p>
            <a:pPr marL="914400" lvl="0" indent="-304800" algn="just" rtl="0">
              <a:lnSpc>
                <a:spcPct val="115000"/>
              </a:lnSpc>
              <a:spcBef>
                <a:spcPts val="0"/>
              </a:spcBef>
              <a:spcAft>
                <a:spcPts val="0"/>
              </a:spcAft>
              <a:buClr>
                <a:schemeClr val="accent1"/>
              </a:buClr>
              <a:buSzPts val="1200"/>
              <a:buFont typeface="Livvic Light"/>
              <a:buChar char="●"/>
            </a:pPr>
            <a:r>
              <a:rPr lang="en-US" sz="2400">
                <a:solidFill>
                  <a:schemeClr val="accent2"/>
                </a:solidFill>
                <a:latin typeface="Calibri" panose="020F0502020204030204" charset="0"/>
                <a:cs typeface="Calibri" panose="020F0502020204030204" charset="0"/>
                <a:sym typeface="+mn-ea"/>
              </a:rPr>
              <a:t>Ngôn ngữ lập trình:</a:t>
            </a:r>
            <a:endParaRPr lang="en-US" sz="2400">
              <a:solidFill>
                <a:schemeClr val="accent2"/>
              </a:solidFill>
              <a:latin typeface="Calibri" panose="020F0502020204030204" charset="0"/>
              <a:cs typeface="Calibri" panose="020F0502020204030204" charset="0"/>
              <a:sym typeface="+mn-ea"/>
            </a:endParaRPr>
          </a:p>
          <a:p>
            <a:pPr marL="609600" lvl="0" indent="0" algn="just" rtl="0">
              <a:lnSpc>
                <a:spcPct val="115000"/>
              </a:lnSpc>
              <a:spcBef>
                <a:spcPts val="0"/>
              </a:spcBef>
              <a:spcAft>
                <a:spcPts val="0"/>
              </a:spcAft>
              <a:buClr>
                <a:schemeClr val="accent1"/>
              </a:buClr>
              <a:buSzPts val="1200"/>
              <a:buFont typeface="Livvic Light"/>
              <a:buNone/>
            </a:pPr>
            <a:r>
              <a:rPr lang="en-US" altLang="en-GB" sz="2400">
                <a:solidFill>
                  <a:schemeClr val="accent2"/>
                </a:solidFill>
                <a:latin typeface="Calibri" panose="020F0502020204030204" charset="0"/>
                <a:cs typeface="Calibri" panose="020F0502020204030204" charset="0"/>
                <a:sym typeface="+mn-ea"/>
              </a:rPr>
              <a:t>	- Ngôn ngữ C#</a:t>
            </a:r>
            <a:endParaRPr lang="en-GB" sz="2400">
              <a:solidFill>
                <a:schemeClr val="accent2"/>
              </a:solidFill>
              <a:latin typeface="Calibri" panose="020F0502020204030204" charset="0"/>
              <a:cs typeface="Calibri" panose="020F0502020204030204" charset="0"/>
              <a:sym typeface="+mn-ea"/>
            </a:endParaRPr>
          </a:p>
          <a:p>
            <a:pPr marL="914400" lvl="0" indent="-304800" algn="just" rtl="0">
              <a:lnSpc>
                <a:spcPct val="115000"/>
              </a:lnSpc>
              <a:spcBef>
                <a:spcPts val="0"/>
              </a:spcBef>
              <a:spcAft>
                <a:spcPts val="0"/>
              </a:spcAft>
              <a:buClr>
                <a:schemeClr val="accent1"/>
              </a:buClr>
              <a:buSzPts val="1200"/>
              <a:buFont typeface="Livvic Light"/>
              <a:buChar char="●"/>
            </a:pPr>
            <a:r>
              <a:rPr lang="en-US" sz="2400">
                <a:solidFill>
                  <a:schemeClr val="accent2"/>
                </a:solidFill>
                <a:latin typeface="Calibri" panose="020F0502020204030204" charset="0"/>
                <a:cs typeface="Calibri" panose="020F0502020204030204" charset="0"/>
                <a:sym typeface="+mn-ea"/>
              </a:rPr>
              <a:t>Công nghệ:</a:t>
            </a:r>
            <a:endParaRPr lang="en-US" sz="2400">
              <a:solidFill>
                <a:schemeClr val="accent2"/>
              </a:solidFill>
              <a:latin typeface="Calibri" panose="020F0502020204030204" charset="0"/>
              <a:cs typeface="Calibri" panose="020F0502020204030204" charset="0"/>
              <a:sym typeface="+mn-ea"/>
            </a:endParaRPr>
          </a:p>
          <a:p>
            <a:pPr marL="609600" lvl="0" indent="0" algn="just" rtl="0">
              <a:lnSpc>
                <a:spcPct val="115000"/>
              </a:lnSpc>
              <a:spcBef>
                <a:spcPts val="0"/>
              </a:spcBef>
              <a:spcAft>
                <a:spcPts val="0"/>
              </a:spcAft>
              <a:buClr>
                <a:schemeClr val="accent1"/>
              </a:buClr>
              <a:buSzPts val="1200"/>
              <a:buFont typeface="Livvic Light"/>
              <a:buNone/>
            </a:pPr>
            <a:r>
              <a:rPr lang="en-US" sz="2400">
                <a:solidFill>
                  <a:schemeClr val="accent2"/>
                </a:solidFill>
                <a:latin typeface="Calibri" panose="020F0502020204030204" charset="0"/>
                <a:cs typeface="Calibri" panose="020F0502020204030204" charset="0"/>
              </a:rPr>
              <a:t>	- SQL Server 2019</a:t>
            </a:r>
            <a:endParaRPr lang="en-US" sz="2400">
              <a:solidFill>
                <a:schemeClr val="accent2"/>
              </a:solidFill>
              <a:latin typeface="Calibri" panose="020F0502020204030204" charset="0"/>
              <a:cs typeface="Calibri" panose="020F0502020204030204" charset="0"/>
            </a:endParaRPr>
          </a:p>
          <a:p>
            <a:pPr marL="609600" lvl="0" indent="0" algn="just" rtl="0">
              <a:lnSpc>
                <a:spcPct val="115000"/>
              </a:lnSpc>
              <a:spcBef>
                <a:spcPts val="0"/>
              </a:spcBef>
              <a:spcAft>
                <a:spcPts val="0"/>
              </a:spcAft>
              <a:buClr>
                <a:schemeClr val="accent1"/>
              </a:buClr>
              <a:buSzPts val="1200"/>
              <a:buFont typeface="Livvic Light"/>
              <a:buNone/>
            </a:pPr>
            <a:r>
              <a:rPr lang="en-US" sz="2400">
                <a:solidFill>
                  <a:schemeClr val="accent2"/>
                </a:solidFill>
                <a:latin typeface="Calibri" panose="020F0502020204030204" charset="0"/>
                <a:cs typeface="Calibri" panose="020F0502020204030204" charset="0"/>
              </a:rPr>
              <a:t>	- ADO.NET</a:t>
            </a:r>
            <a:endParaRPr lang="en-US" sz="24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8625" y="157734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pic>
        <p:nvPicPr>
          <p:cNvPr id="100" name="Picture 99"/>
          <p:cNvPicPr/>
          <p:nvPr/>
        </p:nvPicPr>
        <p:blipFill>
          <a:blip r:embed="rId1"/>
          <a:srcRect l="23562" r="-639"/>
          <a:stretch>
            <a:fillRect/>
          </a:stretch>
        </p:blipFill>
        <p:spPr>
          <a:xfrm>
            <a:off x="5381625" y="0"/>
            <a:ext cx="3802380" cy="5146040"/>
          </a:xfrm>
          <a:prstGeom prst="rect">
            <a:avLst/>
          </a:prstGeom>
          <a:noFill/>
          <a:ln w="9525">
            <a:noFill/>
          </a:ln>
        </p:spPr>
      </p:pic>
      <p:sp>
        <p:nvSpPr>
          <p:cNvPr id="3" name="Google Shape;167;p29"/>
          <p:cNvSpPr/>
          <p:nvPr/>
        </p:nvSpPr>
        <p:spPr>
          <a:xfrm>
            <a:off x="4819650" y="157734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blinds(horizontal)">
                                      <p:cBhvr>
                                        <p:cTn id="12" dur="500"/>
                                        <p:tgtEl>
                                          <p:spTgt spid="1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7">
                                            <p:txEl>
                                              <p:pRg st="2" end="2"/>
                                            </p:txEl>
                                          </p:spTgt>
                                        </p:tgtEl>
                                        <p:attrNameLst>
                                          <p:attrName>style.visibility</p:attrName>
                                        </p:attrNameLst>
                                      </p:cBhvr>
                                      <p:to>
                                        <p:strVal val="visible"/>
                                      </p:to>
                                    </p:set>
                                    <p:animEffect transition="in" filter="blinds(horizontal)">
                                      <p:cBhvr>
                                        <p:cTn id="17" dur="500"/>
                                        <p:tgtEl>
                                          <p:spTgt spid="1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7">
                                            <p:txEl>
                                              <p:pRg st="3" end="3"/>
                                            </p:txEl>
                                          </p:spTgt>
                                        </p:tgtEl>
                                        <p:attrNameLst>
                                          <p:attrName>style.visibility</p:attrName>
                                        </p:attrNameLst>
                                      </p:cBhvr>
                                      <p:to>
                                        <p:strVal val="visible"/>
                                      </p:to>
                                    </p:set>
                                    <p:animEffect transition="in" filter="blinds(horizontal)">
                                      <p:cBhvr>
                                        <p:cTn id="22" dur="500"/>
                                        <p:tgtEl>
                                          <p:spTgt spid="1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7">
                                            <p:txEl>
                                              <p:pRg st="4" end="4"/>
                                            </p:txEl>
                                          </p:spTgt>
                                        </p:tgtEl>
                                        <p:attrNameLst>
                                          <p:attrName>style.visibility</p:attrName>
                                        </p:attrNameLst>
                                      </p:cBhvr>
                                      <p:to>
                                        <p:strVal val="visible"/>
                                      </p:to>
                                    </p:set>
                                    <p:animEffect transition="in" filter="blinds(horizontal)">
                                      <p:cBhvr>
                                        <p:cTn id="27" dur="500"/>
                                        <p:tgtEl>
                                          <p:spTgt spid="1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4521200"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1. GIỚI THIỆU CHUNG</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611505" y="1131570"/>
            <a:ext cx="3523615" cy="3435985"/>
          </a:xfrm>
          <a:prstGeom prst="rect">
            <a:avLst/>
          </a:prstGeom>
        </p:spPr>
        <p:txBody>
          <a:bodyPr spcFirstLastPara="1" wrap="square" lIns="91425" tIns="91425" rIns="91425" bIns="91425" anchor="t" anchorCtr="0">
            <a:noAutofit/>
          </a:bodyPr>
          <a:lstStyle/>
          <a:p>
            <a:pPr marL="609600" lvl="0" indent="0" algn="just" rtl="0">
              <a:lnSpc>
                <a:spcPct val="115000"/>
              </a:lnSpc>
              <a:spcBef>
                <a:spcPts val="0"/>
              </a:spcBef>
              <a:spcAft>
                <a:spcPts val="0"/>
              </a:spcAft>
              <a:buClr>
                <a:schemeClr val="accent1"/>
              </a:buClr>
              <a:buSzPts val="1200"/>
              <a:buFont typeface="Livvic Light"/>
              <a:buNone/>
            </a:pPr>
            <a:r>
              <a:rPr lang="en-US" altLang="en-GB" sz="1600">
                <a:solidFill>
                  <a:schemeClr val="accent2"/>
                </a:solidFill>
                <a:latin typeface="Calibri" panose="020F0502020204030204" charset="0"/>
                <a:cs typeface="Calibri" panose="020F0502020204030204" charset="0"/>
              </a:rPr>
              <a:t>Admin</a:t>
            </a:r>
            <a:endParaRPr lang="en-US" altLang="en-GB" sz="1600">
              <a:solidFill>
                <a:schemeClr val="accent2"/>
              </a:solidFill>
              <a:latin typeface="Calibri" panose="020F0502020204030204" charset="0"/>
              <a:cs typeface="Calibri" panose="020F0502020204030204" charset="0"/>
            </a:endParaRPr>
          </a:p>
          <a:p>
            <a:pPr marL="895350" lvl="0" indent="-285750" algn="just" rtl="0">
              <a:lnSpc>
                <a:spcPct val="115000"/>
              </a:lnSpc>
              <a:spcBef>
                <a:spcPts val="0"/>
              </a:spcBef>
              <a:spcAft>
                <a:spcPts val="0"/>
              </a:spcAft>
              <a:buClr>
                <a:schemeClr val="accent1"/>
              </a:buClr>
              <a:buSzPts val="1200"/>
              <a:buFont typeface="Arial" panose="020B0604020202020204" pitchFamily="34" charset="0"/>
              <a:buChar char="•"/>
            </a:pPr>
            <a:r>
              <a:rPr lang="en-US" altLang="en-GB" sz="1600">
                <a:solidFill>
                  <a:schemeClr val="accent2"/>
                </a:solidFill>
                <a:latin typeface="Calibri" panose="020F0502020204030204" charset="0"/>
                <a:cs typeface="Calibri" panose="020F0502020204030204" charset="0"/>
              </a:rPr>
              <a:t>Đăng nhập</a:t>
            </a:r>
            <a:endParaRPr lang="en-US" altLang="en-GB" sz="1600">
              <a:solidFill>
                <a:schemeClr val="accent2"/>
              </a:solidFill>
              <a:latin typeface="Calibri" panose="020F0502020204030204" charset="0"/>
              <a:cs typeface="Calibri" panose="020F0502020204030204" charset="0"/>
            </a:endParaRPr>
          </a:p>
          <a:p>
            <a:pPr marL="895350" lvl="0" indent="-285750" algn="just" rtl="0">
              <a:lnSpc>
                <a:spcPct val="115000"/>
              </a:lnSpc>
              <a:spcBef>
                <a:spcPts val="0"/>
              </a:spcBef>
              <a:spcAft>
                <a:spcPts val="0"/>
              </a:spcAft>
              <a:buClr>
                <a:schemeClr val="accent1"/>
              </a:buClr>
              <a:buSzPts val="1200"/>
              <a:buFont typeface="Arial" panose="020B0604020202020204" pitchFamily="34" charset="0"/>
              <a:buChar char="•"/>
            </a:pPr>
            <a:r>
              <a:rPr lang="en-US" altLang="en-GB" sz="1600">
                <a:solidFill>
                  <a:schemeClr val="accent2"/>
                </a:solidFill>
                <a:latin typeface="Calibri" panose="020F0502020204030204" charset="0"/>
                <a:cs typeface="Calibri" panose="020F0502020204030204" charset="0"/>
              </a:rPr>
              <a:t>Quản lí hàng hóa (Thêm, </a:t>
            </a:r>
            <a:r>
              <a:rPr lang="en-US" altLang="en-GB" sz="1600">
                <a:solidFill>
                  <a:schemeClr val="accent2"/>
                </a:solidFill>
                <a:latin typeface="Calibri" panose="020F0502020204030204" charset="0"/>
                <a:cs typeface="Calibri" panose="020F0502020204030204" charset="0"/>
                <a:sym typeface="+mn-ea"/>
              </a:rPr>
              <a:t>Xóa, </a:t>
            </a:r>
            <a:r>
              <a:rPr lang="en-US" altLang="en-GB" sz="1600">
                <a:solidFill>
                  <a:schemeClr val="accent2"/>
                </a:solidFill>
                <a:latin typeface="Calibri" panose="020F0502020204030204" charset="0"/>
                <a:cs typeface="Calibri" panose="020F0502020204030204" charset="0"/>
              </a:rPr>
              <a:t>Sửa, Xem hàng sắp hết, Tìm kiếm)</a:t>
            </a:r>
            <a:endParaRPr lang="en-US" altLang="en-GB" sz="1600">
              <a:solidFill>
                <a:schemeClr val="accent2"/>
              </a:solidFill>
              <a:latin typeface="Calibri" panose="020F0502020204030204" charset="0"/>
              <a:cs typeface="Calibri" panose="020F0502020204030204" charset="0"/>
            </a:endParaRPr>
          </a:p>
          <a:p>
            <a:pPr marL="895350" lvl="0" indent="-285750" algn="just" rtl="0">
              <a:lnSpc>
                <a:spcPct val="115000"/>
              </a:lnSpc>
              <a:spcBef>
                <a:spcPts val="0"/>
              </a:spcBef>
              <a:spcAft>
                <a:spcPts val="0"/>
              </a:spcAft>
              <a:buClr>
                <a:schemeClr val="accent1"/>
              </a:buClr>
              <a:buSzPts val="1200"/>
              <a:buFont typeface="Arial" panose="020B0604020202020204" pitchFamily="34" charset="0"/>
              <a:buChar char="•"/>
            </a:pPr>
            <a:r>
              <a:rPr lang="en-US" altLang="en-GB" sz="1600">
                <a:solidFill>
                  <a:schemeClr val="accent2"/>
                </a:solidFill>
                <a:latin typeface="Calibri" panose="020F0502020204030204" charset="0"/>
                <a:cs typeface="Calibri" panose="020F0502020204030204" charset="0"/>
              </a:rPr>
              <a:t>Quản lí loại hàng, nhà cung cấp, hàng lỗi (Thêm, </a:t>
            </a:r>
            <a:r>
              <a:rPr lang="en-US" altLang="en-GB" sz="1600">
                <a:solidFill>
                  <a:schemeClr val="accent2"/>
                </a:solidFill>
                <a:latin typeface="Calibri" panose="020F0502020204030204" charset="0"/>
                <a:cs typeface="Calibri" panose="020F0502020204030204" charset="0"/>
                <a:sym typeface="+mn-ea"/>
              </a:rPr>
              <a:t>Xóa, </a:t>
            </a:r>
            <a:r>
              <a:rPr lang="en-US" altLang="en-GB" sz="1600">
                <a:solidFill>
                  <a:schemeClr val="accent2"/>
                </a:solidFill>
                <a:latin typeface="Calibri" panose="020F0502020204030204" charset="0"/>
                <a:cs typeface="Calibri" panose="020F0502020204030204" charset="0"/>
              </a:rPr>
              <a:t>Sửa)</a:t>
            </a:r>
            <a:endParaRPr lang="en-US" altLang="en-GB" sz="1600">
              <a:solidFill>
                <a:schemeClr val="accent2"/>
              </a:solidFill>
              <a:latin typeface="Calibri" panose="020F0502020204030204" charset="0"/>
              <a:cs typeface="Calibri" panose="020F0502020204030204" charset="0"/>
            </a:endParaRPr>
          </a:p>
          <a:p>
            <a:pPr marL="895350" lvl="0" indent="-285750" algn="just" rtl="0">
              <a:lnSpc>
                <a:spcPct val="115000"/>
              </a:lnSpc>
              <a:spcBef>
                <a:spcPts val="0"/>
              </a:spcBef>
              <a:spcAft>
                <a:spcPts val="0"/>
              </a:spcAft>
              <a:buClr>
                <a:schemeClr val="accent1"/>
              </a:buClr>
              <a:buSzPts val="1200"/>
              <a:buFont typeface="Arial" panose="020B0604020202020204" pitchFamily="34" charset="0"/>
              <a:buChar char="•"/>
            </a:pPr>
            <a:r>
              <a:rPr lang="en-US" altLang="en-GB" sz="1600">
                <a:solidFill>
                  <a:schemeClr val="accent2"/>
                </a:solidFill>
                <a:latin typeface="Calibri" panose="020F0502020204030204" charset="0"/>
                <a:cs typeface="Calibri" panose="020F0502020204030204" charset="0"/>
              </a:rPr>
              <a:t>Quản lí nhập hàng (Thêm, </a:t>
            </a:r>
            <a:r>
              <a:rPr lang="en-US" altLang="en-GB" sz="1600">
                <a:solidFill>
                  <a:schemeClr val="accent2"/>
                </a:solidFill>
                <a:latin typeface="Calibri" panose="020F0502020204030204" charset="0"/>
                <a:cs typeface="Calibri" panose="020F0502020204030204" charset="0"/>
                <a:sym typeface="+mn-ea"/>
              </a:rPr>
              <a:t>Xóa,</a:t>
            </a:r>
            <a:r>
              <a:rPr lang="en-US" altLang="en-GB" sz="1600">
                <a:solidFill>
                  <a:schemeClr val="accent2"/>
                </a:solidFill>
                <a:latin typeface="Calibri" panose="020F0502020204030204" charset="0"/>
                <a:cs typeface="Calibri" panose="020F0502020204030204" charset="0"/>
              </a:rPr>
              <a:t> Sửa, Tính tổng tiền phải thanh toán cho hàng nhập)</a:t>
            </a:r>
            <a:endParaRPr lang="en-US" altLang="en-GB" sz="1600">
              <a:solidFill>
                <a:schemeClr val="accent2"/>
              </a:solidFill>
              <a:latin typeface="Calibri" panose="020F0502020204030204" charset="0"/>
              <a:cs typeface="Calibri" panose="020F0502020204030204" charset="0"/>
            </a:endParaRPr>
          </a:p>
          <a:p>
            <a:pPr marL="895350" lvl="0" indent="-285750" algn="just" rtl="0">
              <a:lnSpc>
                <a:spcPct val="115000"/>
              </a:lnSpc>
              <a:spcBef>
                <a:spcPts val="0"/>
              </a:spcBef>
              <a:spcAft>
                <a:spcPts val="0"/>
              </a:spcAft>
              <a:buClr>
                <a:schemeClr val="accent1"/>
              </a:buClr>
              <a:buSzPts val="1200"/>
              <a:buFont typeface="Arial" panose="020B0604020202020204" pitchFamily="34" charset="0"/>
              <a:buChar char="•"/>
            </a:pPr>
            <a:r>
              <a:rPr lang="en-US" altLang="en-GB" sz="1600">
                <a:solidFill>
                  <a:schemeClr val="accent2"/>
                </a:solidFill>
                <a:latin typeface="Calibri" panose="020F0502020204030204" charset="0"/>
                <a:cs typeface="Calibri" panose="020F0502020204030204" charset="0"/>
              </a:rPr>
              <a:t>Quản lí xuất hàng (Thêm, Xóa, Sửa)</a:t>
            </a:r>
            <a:endParaRPr lang="en-US" altLang="en-GB" sz="16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8625" y="157734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4" name="Google Shape;137;p27"/>
          <p:cNvSpPr txBox="1"/>
          <p:nvPr/>
        </p:nvSpPr>
        <p:spPr>
          <a:xfrm flipH="1">
            <a:off x="107315" y="627380"/>
            <a:ext cx="2905125" cy="5613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2000">
                <a:solidFill>
                  <a:schemeClr val="accent2"/>
                </a:solidFill>
                <a:latin typeface="Calibri" panose="020F0502020204030204" charset="0"/>
                <a:cs typeface="Calibri" panose="020F0502020204030204" charset="0"/>
              </a:rPr>
              <a:t>Chức năng chính</a:t>
            </a:r>
            <a:endParaRPr lang="en-US" altLang="en-GB" sz="2000">
              <a:solidFill>
                <a:schemeClr val="accent2"/>
              </a:solidFill>
              <a:latin typeface="Calibri" panose="020F0502020204030204" charset="0"/>
              <a:cs typeface="Calibri" panose="020F0502020204030204" charset="0"/>
            </a:endParaRPr>
          </a:p>
        </p:txBody>
      </p:sp>
      <p:sp>
        <p:nvSpPr>
          <p:cNvPr id="5" name="Google Shape;137;p27"/>
          <p:cNvSpPr txBox="1"/>
          <p:nvPr/>
        </p:nvSpPr>
        <p:spPr>
          <a:xfrm flipH="1">
            <a:off x="4067810" y="1203325"/>
            <a:ext cx="3523615" cy="34359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600">
                <a:solidFill>
                  <a:schemeClr val="accent2"/>
                </a:solidFill>
                <a:latin typeface="Calibri" panose="020F0502020204030204" charset="0"/>
                <a:cs typeface="Calibri" panose="020F0502020204030204" charset="0"/>
              </a:rPr>
              <a:t>User</a:t>
            </a:r>
            <a:endParaRPr lang="en-US" altLang="en-GB" sz="1600">
              <a:solidFill>
                <a:schemeClr val="accent2"/>
              </a:solidFill>
              <a:latin typeface="Calibri" panose="020F0502020204030204" charset="0"/>
              <a:cs typeface="Calibri" panose="020F0502020204030204" charset="0"/>
            </a:endParaRPr>
          </a:p>
          <a:p>
            <a:pPr marL="895350" lvl="0" indent="-285750" algn="just" rtl="0">
              <a:lnSpc>
                <a:spcPct val="115000"/>
              </a:lnSpc>
              <a:spcBef>
                <a:spcPts val="0"/>
              </a:spcBef>
              <a:spcAft>
                <a:spcPts val="0"/>
              </a:spcAft>
              <a:buClr>
                <a:schemeClr val="accent1"/>
              </a:buClr>
              <a:buSzPts val="1200"/>
              <a:buFont typeface="Arial" panose="020B0604020202020204" pitchFamily="34" charset="0"/>
              <a:buChar char="•"/>
            </a:pPr>
            <a:r>
              <a:rPr lang="en-US" altLang="en-GB" sz="1600">
                <a:solidFill>
                  <a:schemeClr val="accent2"/>
                </a:solidFill>
                <a:latin typeface="Calibri" panose="020F0502020204030204" charset="0"/>
                <a:cs typeface="Calibri" panose="020F0502020204030204" charset="0"/>
              </a:rPr>
              <a:t>Đăng nhập, đăng ký</a:t>
            </a:r>
            <a:endParaRPr lang="en-US" altLang="en-GB" sz="1600">
              <a:solidFill>
                <a:schemeClr val="accent2"/>
              </a:solidFill>
              <a:latin typeface="Calibri" panose="020F0502020204030204" charset="0"/>
              <a:cs typeface="Calibri" panose="020F0502020204030204" charset="0"/>
            </a:endParaRPr>
          </a:p>
          <a:p>
            <a:pPr marL="895350" lvl="0" indent="-285750" algn="just" rtl="0">
              <a:lnSpc>
                <a:spcPct val="115000"/>
              </a:lnSpc>
              <a:spcBef>
                <a:spcPts val="0"/>
              </a:spcBef>
              <a:spcAft>
                <a:spcPts val="0"/>
              </a:spcAft>
              <a:buClr>
                <a:schemeClr val="accent1"/>
              </a:buClr>
              <a:buSzPts val="1200"/>
              <a:buFont typeface="Arial" panose="020B0604020202020204" pitchFamily="34" charset="0"/>
              <a:buChar char="•"/>
            </a:pPr>
            <a:r>
              <a:rPr lang="en-US" altLang="en-GB" sz="1600">
                <a:solidFill>
                  <a:schemeClr val="accent2"/>
                </a:solidFill>
                <a:latin typeface="Calibri" panose="020F0502020204030204" charset="0"/>
                <a:cs typeface="Calibri" panose="020F0502020204030204" charset="0"/>
              </a:rPr>
              <a:t>Xem thông tin hàng hóa</a:t>
            </a:r>
            <a:endParaRPr lang="en-US" altLang="en-GB" sz="1600">
              <a:solidFill>
                <a:schemeClr val="accent2"/>
              </a:solidFill>
              <a:latin typeface="Calibri" panose="020F0502020204030204" charset="0"/>
              <a:cs typeface="Calibri" panose="020F0502020204030204" charset="0"/>
            </a:endParaRPr>
          </a:p>
          <a:p>
            <a:pPr marL="895350" lvl="0" indent="-285750" algn="just" rtl="0">
              <a:lnSpc>
                <a:spcPct val="115000"/>
              </a:lnSpc>
              <a:spcBef>
                <a:spcPts val="0"/>
              </a:spcBef>
              <a:spcAft>
                <a:spcPts val="0"/>
              </a:spcAft>
              <a:buClr>
                <a:schemeClr val="accent1"/>
              </a:buClr>
              <a:buSzPts val="1200"/>
              <a:buFont typeface="Arial" panose="020B0604020202020204" pitchFamily="34" charset="0"/>
              <a:buChar char="•"/>
            </a:pPr>
            <a:r>
              <a:rPr lang="en-US" altLang="en-GB" sz="1600">
                <a:solidFill>
                  <a:schemeClr val="accent2"/>
                </a:solidFill>
                <a:latin typeface="Calibri" panose="020F0502020204030204" charset="0"/>
                <a:cs typeface="Calibri" panose="020F0502020204030204" charset="0"/>
              </a:rPr>
              <a:t>Xem thông tin loại hàng</a:t>
            </a:r>
            <a:endParaRPr lang="en-US" altLang="en-GB" sz="1600">
              <a:solidFill>
                <a:schemeClr val="accent2"/>
              </a:solidFill>
              <a:latin typeface="Calibri" panose="020F0502020204030204" charset="0"/>
              <a:cs typeface="Calibri" panose="020F0502020204030204" charset="0"/>
            </a:endParaRPr>
          </a:p>
          <a:p>
            <a:pPr marL="895350" lvl="0" indent="-285750" algn="just" rtl="0">
              <a:lnSpc>
                <a:spcPct val="115000"/>
              </a:lnSpc>
              <a:spcBef>
                <a:spcPts val="0"/>
              </a:spcBef>
              <a:spcAft>
                <a:spcPts val="0"/>
              </a:spcAft>
              <a:buClr>
                <a:schemeClr val="accent1"/>
              </a:buClr>
              <a:buSzPts val="1200"/>
              <a:buFont typeface="Livvic Light"/>
              <a:buNone/>
            </a:pPr>
            <a:endParaRPr lang="en-US" altLang="en-GB" sz="1600">
              <a:solidFill>
                <a:schemeClr val="accent2"/>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bldLst>
      <p:bldP spid="137"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173470"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2. PHÂN TÍCH VÀ THIẾT KẾ</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611505" y="1131570"/>
            <a:ext cx="6750050" cy="3435985"/>
          </a:xfrm>
          <a:prstGeom prst="rect">
            <a:avLst/>
          </a:prstGeom>
        </p:spPr>
        <p:txBody>
          <a:bodyPr spcFirstLastPara="1" wrap="square" lIns="91425" tIns="91425" rIns="91425" bIns="91425" anchor="t" anchorCtr="0">
            <a:noAutofit/>
          </a:body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a:solidFill>
                  <a:schemeClr val="accent2"/>
                </a:solidFill>
                <a:latin typeface="Calibri" panose="020F0502020204030204" charset="0"/>
                <a:cs typeface="Calibri" panose="020F0502020204030204" charset="0"/>
                <a:sym typeface="+mn-ea"/>
              </a:rPr>
              <a:t>HangHoa (</a:t>
            </a:r>
            <a:r>
              <a:rPr lang="en-US" altLang="en-GB" sz="1800" u="sng">
                <a:solidFill>
                  <a:schemeClr val="accent2"/>
                </a:solidFill>
                <a:latin typeface="Calibri" panose="020F0502020204030204" charset="0"/>
                <a:cs typeface="Calibri" panose="020F0502020204030204" charset="0"/>
                <a:sym typeface="+mn-ea"/>
              </a:rPr>
              <a:t>MaHang</a:t>
            </a:r>
            <a:r>
              <a:rPr lang="en-US" altLang="en-GB" sz="1800">
                <a:solidFill>
                  <a:schemeClr val="accent2"/>
                </a:solidFill>
                <a:latin typeface="Calibri" panose="020F0502020204030204" charset="0"/>
                <a:cs typeface="Calibri" panose="020F0502020204030204" charset="0"/>
                <a:sym typeface="+mn-ea"/>
              </a:rPr>
              <a:t>, TenHang, Gia, SoLuongTonKho, MaLoaiHang)</a:t>
            </a:r>
            <a:endParaRPr lang="en-US" altLang="en-GB" sz="1800">
              <a:solidFill>
                <a:schemeClr val="accent2"/>
              </a:solidFill>
              <a:latin typeface="Calibri" panose="020F0502020204030204" charset="0"/>
              <a:cs typeface="Calibri" panose="020F0502020204030204" charset="0"/>
              <a:sym typeface="+mn-ea"/>
            </a:endParaRPr>
          </a:p>
          <a:p>
            <a:pPr marL="609600" lvl="0" indent="0" algn="just" rtl="0">
              <a:lnSpc>
                <a:spcPct val="115000"/>
              </a:lnSpc>
              <a:spcBef>
                <a:spcPts val="0"/>
              </a:spcBef>
              <a:spcAft>
                <a:spcPts val="0"/>
              </a:spcAft>
              <a:buClr>
                <a:schemeClr val="accent1"/>
              </a:buClr>
              <a:buSzPts val="1200"/>
              <a:buFont typeface="Livvic Light"/>
              <a:buNone/>
            </a:pPr>
            <a:r>
              <a:rPr lang="en-US" altLang="en-GB" sz="1800">
                <a:solidFill>
                  <a:schemeClr val="accent2"/>
                </a:solidFill>
                <a:latin typeface="Calibri" panose="020F0502020204030204" charset="0"/>
                <a:cs typeface="Calibri" panose="020F0502020204030204" charset="0"/>
                <a:sym typeface="+mn-ea"/>
              </a:rPr>
              <a:t>HangLoi (</a:t>
            </a:r>
            <a:r>
              <a:rPr lang="en-US" sz="1800" u="dash" dirty="0" err="1">
                <a:solidFill>
                  <a:schemeClr val="accent2"/>
                </a:solidFill>
                <a:effectLst/>
                <a:latin typeface="Calibri" panose="020F0502020204030204" charset="0"/>
                <a:ea typeface="Calibri" panose="020F0502020204030204" charset="0"/>
                <a:cs typeface="Calibri" panose="020F0502020204030204" charset="0"/>
                <a:sym typeface="+mn-ea"/>
              </a:rPr>
              <a:t>MaHang</a:t>
            </a:r>
            <a:r>
              <a:rPr lang="en-US" altLang="en-GB" sz="1800" u="sng">
                <a:solidFill>
                  <a:schemeClr val="accent2"/>
                </a:solidFill>
                <a:latin typeface="Calibri" panose="020F0502020204030204" charset="0"/>
                <a:cs typeface="Calibri" panose="020F0502020204030204" charset="0"/>
                <a:sym typeface="+mn-ea"/>
              </a:rPr>
              <a:t>,</a:t>
            </a:r>
            <a:r>
              <a:rPr lang="en-US" altLang="en-GB" sz="1800">
                <a:solidFill>
                  <a:schemeClr val="accent2"/>
                </a:solidFill>
                <a:latin typeface="Calibri" panose="020F0502020204030204" charset="0"/>
                <a:cs typeface="Calibri" panose="020F0502020204030204" charset="0"/>
                <a:sym typeface="+mn-ea"/>
              </a:rPr>
              <a:t> TenLoi, SoLuong)</a:t>
            </a:r>
            <a:endParaRPr lang="en-US" altLang="en-GB" sz="1800">
              <a:solidFill>
                <a:schemeClr val="accent2"/>
              </a:solidFill>
              <a:latin typeface="Calibri" panose="020F0502020204030204" charset="0"/>
              <a:cs typeface="Calibri" panose="020F0502020204030204" charset="0"/>
            </a:endParaRPr>
          </a:p>
          <a:p>
            <a:pPr marL="609600" lvl="0" indent="0" algn="just" rtl="0">
              <a:lnSpc>
                <a:spcPct val="115000"/>
              </a:lnSpc>
              <a:spcBef>
                <a:spcPts val="0"/>
              </a:spcBef>
              <a:spcAft>
                <a:spcPts val="0"/>
              </a:spcAft>
              <a:buClr>
                <a:schemeClr val="accent1"/>
              </a:buClr>
              <a:buSzPts val="1200"/>
              <a:buFont typeface="Livvic Light"/>
              <a:buNone/>
            </a:pPr>
            <a:r>
              <a:rPr lang="en-US" altLang="en-GB" sz="1800">
                <a:solidFill>
                  <a:schemeClr val="accent2"/>
                </a:solidFill>
                <a:latin typeface="Calibri" panose="020F0502020204030204" charset="0"/>
                <a:cs typeface="Calibri" panose="020F0502020204030204" charset="0"/>
                <a:sym typeface="+mn-ea"/>
              </a:rPr>
              <a:t>LoaiHang (</a:t>
            </a:r>
            <a:r>
              <a:rPr lang="en-US" altLang="en-GB" sz="1800" u="sng">
                <a:solidFill>
                  <a:schemeClr val="accent2"/>
                </a:solidFill>
                <a:latin typeface="Calibri" panose="020F0502020204030204" charset="0"/>
                <a:cs typeface="Calibri" panose="020F0502020204030204" charset="0"/>
                <a:sym typeface="+mn-ea"/>
              </a:rPr>
              <a:t>MaLoaiHang,</a:t>
            </a:r>
            <a:r>
              <a:rPr lang="en-US" altLang="en-GB" sz="1800">
                <a:solidFill>
                  <a:schemeClr val="accent2"/>
                </a:solidFill>
                <a:latin typeface="Calibri" panose="020F0502020204030204" charset="0"/>
                <a:cs typeface="Calibri" panose="020F0502020204030204" charset="0"/>
                <a:sym typeface="+mn-ea"/>
              </a:rPr>
              <a:t> TenLoaiHang)</a:t>
            </a:r>
            <a:endParaRPr lang="en-US" altLang="en-GB" sz="1800">
              <a:solidFill>
                <a:schemeClr val="accent2"/>
              </a:solidFill>
              <a:latin typeface="Calibri" panose="020F0502020204030204" charset="0"/>
              <a:cs typeface="Calibri" panose="020F0502020204030204" charset="0"/>
            </a:endParaRPr>
          </a:p>
          <a:p>
            <a:pPr marL="609600" lvl="0" indent="0" algn="just" rtl="0">
              <a:lnSpc>
                <a:spcPct val="115000"/>
              </a:lnSpc>
              <a:spcBef>
                <a:spcPts val="0"/>
              </a:spcBef>
              <a:spcAft>
                <a:spcPts val="0"/>
              </a:spcAft>
              <a:buClr>
                <a:schemeClr val="accent1"/>
              </a:buClr>
              <a:buSzPts val="1200"/>
              <a:buFont typeface="Livvic Light"/>
              <a:buNone/>
            </a:pPr>
            <a:r>
              <a:rPr lang="en-US" altLang="en-GB" sz="1800">
                <a:solidFill>
                  <a:schemeClr val="accent2"/>
                </a:solidFill>
                <a:latin typeface="Calibri" panose="020F0502020204030204" charset="0"/>
                <a:cs typeface="Calibri" panose="020F0502020204030204" charset="0"/>
                <a:sym typeface="+mn-ea"/>
              </a:rPr>
              <a:t>NhaCungCap (</a:t>
            </a:r>
            <a:r>
              <a:rPr lang="en-US" altLang="en-GB" sz="1800" u="sng">
                <a:solidFill>
                  <a:schemeClr val="accent2"/>
                </a:solidFill>
                <a:latin typeface="Calibri" panose="020F0502020204030204" charset="0"/>
                <a:cs typeface="Calibri" panose="020F0502020204030204" charset="0"/>
                <a:sym typeface="+mn-ea"/>
              </a:rPr>
              <a:t>MaNhaCungCap</a:t>
            </a:r>
            <a:r>
              <a:rPr lang="en-US" altLang="en-GB" sz="1800">
                <a:solidFill>
                  <a:schemeClr val="accent2"/>
                </a:solidFill>
                <a:latin typeface="Calibri" panose="020F0502020204030204" charset="0"/>
                <a:cs typeface="Calibri" panose="020F0502020204030204" charset="0"/>
                <a:sym typeface="+mn-ea"/>
              </a:rPr>
              <a:t>, TenNhaCungCap, DiaChi, SoDienThoai)</a:t>
            </a:r>
            <a:r>
              <a:rPr lang="en-US" altLang="en-GB" sz="1800">
                <a:solidFill>
                  <a:schemeClr val="accent2"/>
                </a:solidFill>
                <a:latin typeface="Calibri" panose="020F0502020204030204" charset="0"/>
                <a:cs typeface="Calibri" panose="020F0502020204030204" charset="0"/>
              </a:rPr>
              <a:t></a:t>
            </a:r>
            <a:endParaRPr lang="en-US" altLang="en-GB" sz="1800">
              <a:solidFill>
                <a:schemeClr val="accent2"/>
              </a:solidFill>
              <a:latin typeface="Calibri" panose="020F0502020204030204" charset="0"/>
              <a:cs typeface="Calibri" panose="020F0502020204030204" charset="0"/>
            </a:endParaRPr>
          </a:p>
          <a:p>
            <a:pPr marL="609600" lvl="0" indent="0" algn="just" rtl="0">
              <a:lnSpc>
                <a:spcPct val="115000"/>
              </a:lnSpc>
              <a:spcBef>
                <a:spcPts val="0"/>
              </a:spcBef>
              <a:spcAft>
                <a:spcPts val="0"/>
              </a:spcAft>
              <a:buClr>
                <a:schemeClr val="accent1"/>
              </a:buClr>
              <a:buSzPts val="1200"/>
              <a:buFont typeface="Livvic Light"/>
              <a:buNone/>
            </a:pPr>
            <a:r>
              <a:rPr lang="en-US" altLang="en-GB" sz="1800">
                <a:solidFill>
                  <a:schemeClr val="accent2"/>
                </a:solidFill>
                <a:latin typeface="Calibri" panose="020F0502020204030204" charset="0"/>
                <a:cs typeface="Calibri" panose="020F0502020204030204" charset="0"/>
              </a:rPr>
              <a:t>ChiTietNhapHang (</a:t>
            </a:r>
            <a:r>
              <a:rPr lang="en-US" altLang="en-GB" sz="1800" u="sng">
                <a:solidFill>
                  <a:schemeClr val="accent2"/>
                </a:solidFill>
                <a:latin typeface="Calibri" panose="020F0502020204030204" charset="0"/>
                <a:cs typeface="Calibri" panose="020F0502020204030204" charset="0"/>
              </a:rPr>
              <a:t>MaNhapHang</a:t>
            </a:r>
            <a:r>
              <a:rPr lang="en-US" altLang="en-GB" sz="1800">
                <a:solidFill>
                  <a:schemeClr val="accent2"/>
                </a:solidFill>
                <a:latin typeface="Calibri" panose="020F0502020204030204" charset="0"/>
                <a:cs typeface="Calibri" panose="020F0502020204030204" charset="0"/>
              </a:rPr>
              <a:t>, </a:t>
            </a:r>
            <a:r>
              <a:rPr lang="en-US" sz="1800" u="dash" dirty="0" err="1">
                <a:solidFill>
                  <a:schemeClr val="accent2"/>
                </a:solidFill>
                <a:effectLst/>
                <a:latin typeface="Calibri" panose="020F0502020204030204" charset="0"/>
                <a:ea typeface="Calibri" panose="020F0502020204030204" charset="0"/>
                <a:cs typeface="Calibri" panose="020F0502020204030204" charset="0"/>
                <a:sym typeface="+mn-ea"/>
              </a:rPr>
              <a:t>MaHang</a:t>
            </a:r>
            <a:r>
              <a:rPr lang="en-US" altLang="en-GB" sz="1800">
                <a:solidFill>
                  <a:schemeClr val="accent2"/>
                </a:solidFill>
                <a:latin typeface="Calibri" panose="020F0502020204030204" charset="0"/>
                <a:cs typeface="Calibri" panose="020F0502020204030204" charset="0"/>
              </a:rPr>
              <a:t>, SoLuong, NgayNhap, MaNhaCungCap)</a:t>
            </a:r>
            <a:endParaRPr lang="en-US" altLang="en-GB" sz="1800">
              <a:solidFill>
                <a:schemeClr val="accent2"/>
              </a:solidFill>
              <a:latin typeface="Calibri" panose="020F0502020204030204" charset="0"/>
              <a:cs typeface="Calibri" panose="020F0502020204030204" charset="0"/>
            </a:endParaRPr>
          </a:p>
          <a:p>
            <a:pPr marL="609600" lvl="0" indent="0" algn="just" rtl="0">
              <a:lnSpc>
                <a:spcPct val="115000"/>
              </a:lnSpc>
              <a:spcBef>
                <a:spcPts val="0"/>
              </a:spcBef>
              <a:spcAft>
                <a:spcPts val="0"/>
              </a:spcAft>
              <a:buClr>
                <a:schemeClr val="accent1"/>
              </a:buClr>
              <a:buSzPts val="1200"/>
              <a:buFont typeface="Livvic Light"/>
              <a:buNone/>
            </a:pPr>
            <a:r>
              <a:rPr lang="en-US" altLang="en-GB" sz="1800">
                <a:solidFill>
                  <a:schemeClr val="accent2"/>
                </a:solidFill>
                <a:latin typeface="Calibri" panose="020F0502020204030204" charset="0"/>
                <a:cs typeface="Calibri" panose="020F0502020204030204" charset="0"/>
              </a:rPr>
              <a:t>ChiTietXuatHang (</a:t>
            </a:r>
            <a:r>
              <a:rPr lang="en-US" altLang="en-GB" sz="1800" u="sng">
                <a:solidFill>
                  <a:schemeClr val="accent2"/>
                </a:solidFill>
                <a:latin typeface="Calibri" panose="020F0502020204030204" charset="0"/>
                <a:cs typeface="Calibri" panose="020F0502020204030204" charset="0"/>
              </a:rPr>
              <a:t>MaXuatHang</a:t>
            </a:r>
            <a:r>
              <a:rPr lang="en-US" altLang="en-GB" sz="1800">
                <a:solidFill>
                  <a:schemeClr val="accent2"/>
                </a:solidFill>
                <a:latin typeface="Calibri" panose="020F0502020204030204" charset="0"/>
                <a:cs typeface="Calibri" panose="020F0502020204030204" charset="0"/>
              </a:rPr>
              <a:t>, </a:t>
            </a:r>
            <a:r>
              <a:rPr lang="en-US" sz="1800" u="dash" dirty="0" err="1">
                <a:solidFill>
                  <a:schemeClr val="accent2"/>
                </a:solidFill>
                <a:effectLst/>
                <a:latin typeface="Calibri" panose="020F0502020204030204" charset="0"/>
                <a:ea typeface="Calibri" panose="020F0502020204030204" charset="0"/>
                <a:cs typeface="Calibri" panose="020F0502020204030204" charset="0"/>
                <a:sym typeface="+mn-ea"/>
              </a:rPr>
              <a:t>MaHang</a:t>
            </a:r>
            <a:r>
              <a:rPr lang="en-US" altLang="en-GB" sz="1800">
                <a:solidFill>
                  <a:schemeClr val="accent2"/>
                </a:solidFill>
                <a:latin typeface="Calibri" panose="020F0502020204030204" charset="0"/>
                <a:cs typeface="Calibri" panose="020F0502020204030204" charset="0"/>
              </a:rPr>
              <a:t>, SoLuong, NgayXuat)</a:t>
            </a:r>
            <a:endParaRPr lang="en-US" altLang="en-GB" sz="1800">
              <a:solidFill>
                <a:schemeClr val="accent2"/>
              </a:solidFill>
              <a:latin typeface="Calibri" panose="020F0502020204030204" charset="0"/>
              <a:cs typeface="Calibri" panose="020F0502020204030204" charset="0"/>
            </a:endParaRPr>
          </a:p>
          <a:p>
            <a:pPr marL="609600" lvl="0" indent="0" algn="just" rtl="0">
              <a:lnSpc>
                <a:spcPct val="115000"/>
              </a:lnSpc>
              <a:spcBef>
                <a:spcPts val="0"/>
              </a:spcBef>
              <a:spcAft>
                <a:spcPts val="0"/>
              </a:spcAft>
              <a:buClr>
                <a:schemeClr val="accent1"/>
              </a:buClr>
              <a:buSzPts val="1200"/>
              <a:buFont typeface="Livvic Light"/>
              <a:buNone/>
            </a:pPr>
            <a:r>
              <a:rPr lang="en-US" altLang="en-GB" sz="1800">
                <a:solidFill>
                  <a:schemeClr val="accent2"/>
                </a:solidFill>
                <a:latin typeface="Calibri" panose="020F0502020204030204" charset="0"/>
                <a:cs typeface="Calibri" panose="020F0502020204030204" charset="0"/>
              </a:rPr>
              <a:t>TaiKhoan (TenDangNhap, MatKhau, PhanLoai)</a:t>
            </a:r>
            <a:endParaRPr lang="en-US" altLang="en-GB" sz="18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8625" y="157734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4" name="Google Shape;137;p27"/>
          <p:cNvSpPr txBox="1"/>
          <p:nvPr/>
        </p:nvSpPr>
        <p:spPr>
          <a:xfrm flipH="1">
            <a:off x="107315" y="627380"/>
            <a:ext cx="5452745" cy="5613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2000">
                <a:solidFill>
                  <a:schemeClr val="accent2"/>
                </a:solidFill>
                <a:latin typeface="Calibri" panose="020F0502020204030204" charset="0"/>
                <a:cs typeface="Calibri" panose="020F0502020204030204" charset="0"/>
              </a:rPr>
              <a:t>Thực thể và thuộc tính</a:t>
            </a:r>
            <a:endParaRPr lang="en-US" altLang="en-GB" sz="2000">
              <a:solidFill>
                <a:schemeClr val="accent2"/>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bldLst>
      <p:bldP spid="137"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173470"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2. PHÂN TÍCH VÀ THIẾT KẾ</a:t>
            </a:r>
            <a:endParaRPr lang="en-US" altLang="en-GB" sz="3200">
              <a:solidFill>
                <a:schemeClr val="accent2"/>
              </a:solidFill>
              <a:latin typeface="Calibri" panose="020F0502020204030204" charset="0"/>
              <a:cs typeface="Calibri" panose="020F0502020204030204" charset="0"/>
            </a:endParaR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pic>
        <p:nvPicPr>
          <p:cNvPr id="3" name="Picture 2"/>
          <p:cNvPicPr>
            <a:picLocks noChangeAspect="1"/>
          </p:cNvPicPr>
          <p:nvPr/>
        </p:nvPicPr>
        <p:blipFill>
          <a:blip r:embed="rId1"/>
          <a:stretch>
            <a:fillRect/>
          </a:stretch>
        </p:blipFill>
        <p:spPr>
          <a:xfrm>
            <a:off x="539115" y="987425"/>
            <a:ext cx="7882890" cy="4073525"/>
          </a:xfrm>
          <a:prstGeom prst="rect">
            <a:avLst/>
          </a:prstGeom>
        </p:spPr>
      </p:pic>
      <p:sp>
        <p:nvSpPr>
          <p:cNvPr id="6" name="Google Shape;137;p27"/>
          <p:cNvSpPr txBox="1"/>
          <p:nvPr/>
        </p:nvSpPr>
        <p:spPr>
          <a:xfrm flipH="1">
            <a:off x="-180975" y="548640"/>
            <a:ext cx="5452745" cy="5613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2000">
                <a:solidFill>
                  <a:schemeClr val="accent2"/>
                </a:solidFill>
                <a:latin typeface="Calibri" panose="020F0502020204030204" charset="0"/>
                <a:cs typeface="Calibri" panose="020F0502020204030204" charset="0"/>
              </a:rPr>
              <a:t>Sơ đồ ERD</a:t>
            </a:r>
            <a:endParaRPr lang="en-US" altLang="en-GB" sz="2000">
              <a:solidFill>
                <a:schemeClr val="accent2"/>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173470"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2. PHÂN TÍCH VÀ THIẾT KẾ</a:t>
            </a:r>
            <a:endParaRPr lang="en-US" altLang="en-GB" sz="3200">
              <a:solidFill>
                <a:schemeClr val="accent2"/>
              </a:solidFill>
              <a:latin typeface="Calibri" panose="020F0502020204030204" charset="0"/>
              <a:cs typeface="Calibri" panose="020F0502020204030204" charset="0"/>
            </a:endParaR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6" name="Google Shape;137;p27"/>
          <p:cNvSpPr txBox="1"/>
          <p:nvPr/>
        </p:nvSpPr>
        <p:spPr>
          <a:xfrm flipH="1">
            <a:off x="-180975" y="548640"/>
            <a:ext cx="5452745" cy="5613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2000">
                <a:solidFill>
                  <a:schemeClr val="accent2"/>
                </a:solidFill>
                <a:latin typeface="Calibri" panose="020F0502020204030204" charset="0"/>
                <a:cs typeface="Calibri" panose="020F0502020204030204" charset="0"/>
              </a:rPr>
              <a:t>Lược đồ quan hệ</a:t>
            </a:r>
            <a:endParaRPr lang="en-US" altLang="en-GB" sz="2000">
              <a:solidFill>
                <a:schemeClr val="accent2"/>
              </a:solidFill>
              <a:latin typeface="Calibri" panose="020F0502020204030204" charset="0"/>
              <a:cs typeface="Calibri" panose="020F0502020204030204" charset="0"/>
            </a:endParaRPr>
          </a:p>
        </p:txBody>
      </p:sp>
      <p:pic>
        <p:nvPicPr>
          <p:cNvPr id="1" name="Picture 3"/>
          <p:cNvPicPr>
            <a:picLocks noChangeAspect="1"/>
          </p:cNvPicPr>
          <p:nvPr/>
        </p:nvPicPr>
        <p:blipFill>
          <a:blip r:embed="rId1"/>
          <a:stretch>
            <a:fillRect/>
          </a:stretch>
        </p:blipFill>
        <p:spPr>
          <a:xfrm>
            <a:off x="1261745" y="961390"/>
            <a:ext cx="6744970" cy="4171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043305" y="60960"/>
            <a:ext cx="634428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solidFill>
                  <a:schemeClr val="accent2"/>
                </a:solidFill>
                <a:latin typeface="Calibri" panose="020F0502020204030204" charset="0"/>
                <a:cs typeface="Calibri" panose="020F0502020204030204" charset="0"/>
              </a:rPr>
              <a:t>3. DEMO VÀ HƯỚNG DẪN</a:t>
            </a:r>
            <a:endParaRPr lang="en-US" altLang="en-GB" sz="3200">
              <a:solidFill>
                <a:schemeClr val="accent2"/>
              </a:solidFill>
              <a:latin typeface="Calibri" panose="020F0502020204030204" charset="0"/>
              <a:cs typeface="Calibri" panose="020F0502020204030204" charset="0"/>
            </a:endParaRPr>
          </a:p>
        </p:txBody>
      </p:sp>
      <p:sp>
        <p:nvSpPr>
          <p:cNvPr id="137" name="Google Shape;137;p27"/>
          <p:cNvSpPr txBox="1"/>
          <p:nvPr>
            <p:ph type="subTitle" idx="4294967295"/>
          </p:nvPr>
        </p:nvSpPr>
        <p:spPr>
          <a:xfrm flipH="1">
            <a:off x="971550" y="1491615"/>
            <a:ext cx="1610995" cy="649605"/>
          </a:xfrm>
          <a:prstGeom prst="rect">
            <a:avLst/>
          </a:prstGeom>
        </p:spPr>
        <p:txBody>
          <a:bodyPr spcFirstLastPara="1" wrap="square" lIns="91425" tIns="91425" rIns="91425" bIns="91425" anchor="t" anchorCtr="0">
            <a:noAutofit/>
          </a:bodyPr>
          <a:lstStyle/>
          <a:p>
            <a:pPr marL="609600" lvl="0" indent="0" algn="just" rtl="0">
              <a:lnSpc>
                <a:spcPct val="115000"/>
              </a:lnSpc>
              <a:spcBef>
                <a:spcPts val="0"/>
              </a:spcBef>
              <a:spcAft>
                <a:spcPts val="0"/>
              </a:spcAft>
              <a:buClr>
                <a:schemeClr val="accent1"/>
              </a:buClr>
              <a:buSzPts val="1200"/>
              <a:buFont typeface="Livvic Light"/>
              <a:buNone/>
            </a:pPr>
            <a:r>
              <a:rPr lang="en-US" altLang="en-GB" sz="2800">
                <a:solidFill>
                  <a:schemeClr val="accent2"/>
                </a:solidFill>
                <a:latin typeface="Calibri" panose="020F0502020204030204" charset="0"/>
                <a:cs typeface="Calibri" panose="020F0502020204030204" charset="0"/>
              </a:rPr>
              <a:t>Giao diện đăng nhập</a:t>
            </a:r>
            <a:endParaRPr lang="en-US" altLang="en-GB" sz="2800">
              <a:solidFill>
                <a:schemeClr val="accent2"/>
              </a:solidFill>
              <a:latin typeface="Calibri" panose="020F0502020204030204" charset="0"/>
              <a:cs typeface="Calibri" panose="020F0502020204030204" charset="0"/>
            </a:endParaRPr>
          </a:p>
        </p:txBody>
      </p:sp>
      <p:sp>
        <p:nvSpPr>
          <p:cNvPr id="171" name="Google Shape;171;p29"/>
          <p:cNvSpPr/>
          <p:nvPr/>
        </p:nvSpPr>
        <p:spPr>
          <a:xfrm>
            <a:off x="0" y="1577400"/>
            <a:ext cx="362100" cy="198870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Google Shape;167;p29"/>
          <p:cNvSpPr/>
          <p:nvPr/>
        </p:nvSpPr>
        <p:spPr>
          <a:xfrm>
            <a:off x="8047355" y="1563370"/>
            <a:ext cx="1096645" cy="1988820"/>
          </a:xfrm>
          <a:prstGeom prst="rect">
            <a:avLst/>
          </a:prstGeom>
          <a:solidFill>
            <a:schemeClr val="accent4">
              <a:lumMod val="40000"/>
              <a:lumOff val="60000"/>
              <a:alpha val="58000"/>
            </a:scheme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430;p28"/>
          <p:cNvSpPr/>
          <p:nvPr/>
        </p:nvSpPr>
        <p:spPr>
          <a:xfrm>
            <a:off x="-50" y="-20434"/>
            <a:ext cx="607500" cy="612900"/>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sp>
        <p:nvSpPr>
          <p:cNvPr id="1" name="Google Shape;430;p28"/>
          <p:cNvSpPr/>
          <p:nvPr/>
        </p:nvSpPr>
        <p:spPr>
          <a:xfrm>
            <a:off x="7092315" y="4516120"/>
            <a:ext cx="2051685" cy="612775"/>
          </a:xfrm>
          <a:prstGeom prst="roundRect">
            <a:avLst>
              <a:gd name="adj" fmla="val 4313"/>
            </a:avLst>
          </a:prstGeom>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b="1"/>
          </a:p>
        </p:txBody>
      </p:sp>
      <p:pic>
        <p:nvPicPr>
          <p:cNvPr id="3" name="Picture 2"/>
          <p:cNvPicPr>
            <a:picLocks noChangeAspect="1"/>
          </p:cNvPicPr>
          <p:nvPr/>
        </p:nvPicPr>
        <p:blipFill>
          <a:blip r:embed="rId1"/>
          <a:stretch>
            <a:fillRect/>
          </a:stretch>
        </p:blipFill>
        <p:spPr>
          <a:xfrm>
            <a:off x="3995420" y="843280"/>
            <a:ext cx="3591560" cy="3992245"/>
          </a:xfrm>
          <a:prstGeom prst="rect">
            <a:avLst/>
          </a:prstGeom>
        </p:spPr>
      </p:pic>
      <p:sp>
        <p:nvSpPr>
          <p:cNvPr id="5" name="Google Shape;137;p27"/>
          <p:cNvSpPr txBox="1"/>
          <p:nvPr/>
        </p:nvSpPr>
        <p:spPr>
          <a:xfrm flipH="1">
            <a:off x="-36830" y="699135"/>
            <a:ext cx="3304540" cy="6496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609600" lvl="0" indent="0" algn="just" rtl="0">
              <a:lnSpc>
                <a:spcPct val="115000"/>
              </a:lnSpc>
              <a:spcBef>
                <a:spcPts val="0"/>
              </a:spcBef>
              <a:spcAft>
                <a:spcPts val="0"/>
              </a:spcAft>
              <a:buClr>
                <a:schemeClr val="accent1"/>
              </a:buClr>
              <a:buSzPts val="1200"/>
              <a:buFont typeface="Livvic Light"/>
              <a:buNone/>
            </a:pPr>
            <a:r>
              <a:rPr lang="en-US" altLang="en-GB" sz="1800" i="1">
                <a:solidFill>
                  <a:schemeClr val="accent2"/>
                </a:solidFill>
                <a:latin typeface="Calibri" panose="020F0502020204030204" charset="0"/>
                <a:cs typeface="Calibri" panose="020F0502020204030204" charset="0"/>
              </a:rPr>
              <a:t>3.1 Giao diện Admin</a:t>
            </a:r>
            <a:endParaRPr lang="en-US" altLang="en-GB" sz="1800" i="1">
              <a:solidFill>
                <a:schemeClr val="accent2"/>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blinds(horizontal)">
                                      <p:cBhvr>
                                        <p:cTn id="7"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7" grpId="1" build="p"/>
    </p:bldLst>
  </p:timing>
</p:sld>
</file>

<file path=ppt/theme/theme1.xml><?xml version="1.0" encoding="utf-8"?>
<a:theme xmlns:a="http://schemas.openxmlformats.org/drawingml/2006/main" name="Engineering Project Proposal by Slidesgo">
  <a:themeElements>
    <a:clrScheme name="Simple Light">
      <a:dk1>
        <a:srgbClr val="434343"/>
      </a:dk1>
      <a:lt1>
        <a:srgbClr val="FFFFFF"/>
      </a:lt1>
      <a:dk2>
        <a:srgbClr val="595959"/>
      </a:dk2>
      <a:lt2>
        <a:srgbClr val="EEEEEE"/>
      </a:lt2>
      <a:accent1>
        <a:srgbClr val="556D96"/>
      </a:accent1>
      <a:accent2>
        <a:srgbClr val="212121"/>
      </a:accent2>
      <a:accent3>
        <a:srgbClr val="A9B9D3"/>
      </a:accent3>
      <a:accent4>
        <a:srgbClr val="26529E"/>
      </a:accent4>
      <a:accent5>
        <a:srgbClr val="62779B"/>
      </a:accent5>
      <a:accent6>
        <a:srgbClr val="363F4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3763</Words>
  <Application>WPS Presentation</Application>
  <PresentationFormat/>
  <Paragraphs>262</Paragraphs>
  <Slides>35</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35</vt:i4>
      </vt:variant>
    </vt:vector>
  </HeadingPairs>
  <TitlesOfParts>
    <vt:vector size="54" baseType="lpstr">
      <vt:lpstr>Arial</vt:lpstr>
      <vt:lpstr>SimSun</vt:lpstr>
      <vt:lpstr>Wingdings</vt:lpstr>
      <vt:lpstr>Arial</vt:lpstr>
      <vt:lpstr>Livvic</vt:lpstr>
      <vt:lpstr>Catamaran Light</vt:lpstr>
      <vt:lpstr>Fira Sans Extra Condensed Medium</vt:lpstr>
      <vt:lpstr>Segoe Print</vt:lpstr>
      <vt:lpstr>Calibri</vt:lpstr>
      <vt:lpstr>Livvic</vt:lpstr>
      <vt:lpstr>Livvic Light</vt:lpstr>
      <vt:lpstr>Microsoft YaHei</vt:lpstr>
      <vt:lpstr>Arial Unicode MS</vt:lpstr>
      <vt:lpstr>Times New Roman</vt:lpstr>
      <vt:lpstr>Staatliches</vt:lpstr>
      <vt:lpstr>Josefin Sans</vt:lpstr>
      <vt:lpstr>Anaheim</vt:lpstr>
      <vt:lpstr>Courier New</vt:lpstr>
      <vt:lpstr>Engineering Project Proposal by Slidesgo</vt:lpstr>
      <vt:lpstr>TRƯỜNG ĐẠI HỌC SƯ PHẠM KỸ THUẬT HỒ CHÍ MINH</vt:lpstr>
      <vt:lpstr>01 OBJECTIVES</vt:lpstr>
      <vt:lpstr>1. GIỚI THIỆU ỨNG DỤNG</vt:lpstr>
      <vt:lpstr>1. GIỚI THIỆU CHUNG</vt:lpstr>
      <vt:lpstr>1. GIỚI THIỆU CHUNG</vt:lpstr>
      <vt:lpstr>2. PHÂN TÍCH VÀ THIẾT KẾ</vt:lpstr>
      <vt:lpstr>1. GIỚI THIỆU CHUNG</vt:lpstr>
      <vt:lpstr>2. PHÂN TÍCH VÀ THIẾT KẾ</vt:lpstr>
      <vt:lpstr>1. GIỚI THIỆU CHUNG</vt:lpstr>
      <vt:lpstr>3. DEMO VÀ HƯỚNG DẪN</vt:lpstr>
      <vt:lpstr>3. DEMO VÀ HƯỚNG DẪN</vt:lpstr>
      <vt:lpstr>3. DEMO VÀ HƯỚNG DẪN</vt:lpstr>
      <vt:lpstr>3. DEMO VÀ HƯỚNG DẪN</vt:lpstr>
      <vt:lpstr>3. DEMO VÀ HƯỚNG DẪN</vt:lpstr>
      <vt:lpstr>3. DEMO VÀ HƯỚNG DẪN</vt:lpstr>
      <vt:lpstr>3. DEMO VÀ HƯỚNG DẪN</vt:lpstr>
      <vt:lpstr>3. DEMO VÀ HƯỚNG DẪN</vt:lpstr>
      <vt:lpstr>3. DEMO VÀ HƯỚNG DẪN</vt:lpstr>
      <vt:lpstr>3. DEMO VÀ HƯỚNG DẪN</vt:lpstr>
      <vt:lpstr>3. DEMO VÀ HƯỚNG DẪN</vt:lpstr>
      <vt:lpstr>3. DEMO VÀ HƯỚNG DẪN</vt:lpstr>
      <vt:lpstr>3. DEMO VÀ HƯỚNG DẪN</vt:lpstr>
      <vt:lpstr>3. DEMO VÀ HƯỚNG DẪN</vt:lpstr>
      <vt:lpstr>3. DEMO VÀ HƯỚNG DẪN</vt:lpstr>
      <vt:lpstr>3. DEMO VÀ HƯỚNG DẪN</vt:lpstr>
      <vt:lpstr>3. DEMO VÀ HƯỚNG DẪN</vt:lpstr>
      <vt:lpstr>3. DEMO VÀ HƯỚNG DẪN</vt:lpstr>
      <vt:lpstr>3. DEMO VÀ HƯỚNG DẪN</vt:lpstr>
      <vt:lpstr>3. DEMO VÀ HƯỚNG DẪN</vt:lpstr>
      <vt:lpstr>3. DEMO VÀ HƯỚNG DẪN</vt:lpstr>
      <vt:lpstr>3. DEMO VÀ HƯỚNG DẪN</vt:lpstr>
      <vt:lpstr>3. DEMO VÀ HƯỚNG DẪN</vt:lpstr>
      <vt:lpstr>3. DEMO VÀ HƯỚNG DẪN</vt:lpstr>
      <vt:lpstr>3. DEMO VÀ HƯỚNG DẪN</vt:lpstr>
      <vt:lpstr>1. GIỚI THIỆU CHUNG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PROJECTPROPOSAL</dc:title>
  <dc:creator/>
  <cp:lastModifiedBy>Duan Le Quang</cp:lastModifiedBy>
  <cp:revision>27</cp:revision>
  <dcterms:created xsi:type="dcterms:W3CDTF">2022-05-20T05:24:00Z</dcterms:created>
  <dcterms:modified xsi:type="dcterms:W3CDTF">2022-11-16T20:46:58Z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C07D3DB4E52C40EA8F5EDAE1642A60CC</vt:lpwstr>
  </property>
  <property fmtid="{D5CDD505-2E9C-101B-9397-08002B2CF9AE}" pid="3" name="KSOProductBuildVer">
    <vt:lpwstr>1033-11.2.0.11380</vt:lpwstr>
  </property>
</Properties>
</file>