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4"/>
    <p:sldMasterId id="2147483842" r:id="rId5"/>
  </p:sldMasterIdLst>
  <p:notesMasterIdLst>
    <p:notesMasterId r:id="rId13"/>
  </p:notesMasterIdLst>
  <p:sldIdLst>
    <p:sldId id="260" r:id="rId6"/>
    <p:sldId id="261" r:id="rId7"/>
    <p:sldId id="262" r:id="rId8"/>
    <p:sldId id="263" r:id="rId9"/>
    <p:sldId id="410" r:id="rId10"/>
    <p:sldId id="411" r:id="rId11"/>
    <p:sldId id="4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F6CF5C6-050E-76E6-29C9-312F73CC4688}" name="Fernando Velazquez" initials="FV" userId="S::fernando.velazquez@rockfeather.com::7814e96a-c6de-4a26-a600-502a596b742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2B900-F342-4F95-BD7A-E93247C2236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2A663-E6B0-493B-A1DC-6103E486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2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AA606-FBAD-334A-8985-9DF73A69515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7739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AA606-FBAD-334A-8985-9DF73A69515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6215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AA606-FBAD-334A-8985-9DF73A69515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64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9CE2B606-F5D6-A045-AD8A-02AAEB18CA00}"/>
              </a:ext>
            </a:extLst>
          </p:cNvPr>
          <p:cNvSpPr/>
          <p:nvPr userDrawn="1"/>
        </p:nvSpPr>
        <p:spPr>
          <a:xfrm>
            <a:off x="7102799" y="0"/>
            <a:ext cx="50879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1A4CFC-2C8B-C948-9AD9-94B1684C4A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2800" y="980728"/>
            <a:ext cx="3673875" cy="3599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Titel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D40AB2-D660-B549-BC67-AB7EB165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CBF-357F-4343-B3AE-09D1C3C30EB2}" type="slidenum">
              <a:t>‹#›</a:t>
            </a:fld>
            <a:endParaRPr lang="nl-NL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C0F52887-F95F-A14D-B2BB-2EFB48F08022}"/>
              </a:ext>
            </a:extLst>
          </p:cNvPr>
          <p:cNvCxnSpPr/>
          <p:nvPr userDrawn="1"/>
        </p:nvCxnSpPr>
        <p:spPr>
          <a:xfrm>
            <a:off x="7822800" y="720000"/>
            <a:ext cx="43212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8A0BF408-CBB7-944E-82A8-912CF9B792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102799" cy="6858000"/>
          </a:xfrm>
          <a:custGeom>
            <a:avLst/>
            <a:gdLst>
              <a:gd name="connsiteX0" fmla="*/ 0 w 7102799"/>
              <a:gd name="connsiteY0" fmla="*/ 0 h 6858000"/>
              <a:gd name="connsiteX1" fmla="*/ 7102799 w 7102799"/>
              <a:gd name="connsiteY1" fmla="*/ 0 h 6858000"/>
              <a:gd name="connsiteX2" fmla="*/ 7102799 w 7102799"/>
              <a:gd name="connsiteY2" fmla="*/ 6858000 h 6858000"/>
              <a:gd name="connsiteX3" fmla="*/ 1055326 w 7102799"/>
              <a:gd name="connsiteY3" fmla="*/ 6858000 h 6858000"/>
              <a:gd name="connsiteX4" fmla="*/ 1055326 w 7102799"/>
              <a:gd name="connsiteY4" fmla="*/ 6498000 h 6858000"/>
              <a:gd name="connsiteX5" fmla="*/ 695325 w 7102799"/>
              <a:gd name="connsiteY5" fmla="*/ 6498000 h 6858000"/>
              <a:gd name="connsiteX6" fmla="*/ 695325 w 7102799"/>
              <a:gd name="connsiteY6" fmla="*/ 6858000 h 6858000"/>
              <a:gd name="connsiteX7" fmla="*/ 0 w 71027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02799" h="6858000">
                <a:moveTo>
                  <a:pt x="0" y="0"/>
                </a:moveTo>
                <a:lnTo>
                  <a:pt x="7102799" y="0"/>
                </a:lnTo>
                <a:lnTo>
                  <a:pt x="7102799" y="6858000"/>
                </a:lnTo>
                <a:lnTo>
                  <a:pt x="1055326" y="6858000"/>
                </a:lnTo>
                <a:lnTo>
                  <a:pt x="1055326" y="6498000"/>
                </a:lnTo>
                <a:lnTo>
                  <a:pt x="695325" y="6498000"/>
                </a:lnTo>
                <a:lnTo>
                  <a:pt x="695325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360000" tIns="360000" rIns="360000" bIns="360000" numCol="1">
            <a:noAutofit/>
          </a:bodyPr>
          <a:lstStyle>
            <a:lvl1pPr marL="0" marR="0" indent="0" algn="l" defTabSz="2160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D9F94CAD-53C8-0E4F-9159-3B1788320B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22799" y="1628776"/>
            <a:ext cx="3673875" cy="4696100"/>
          </a:xfrm>
        </p:spPr>
        <p:txBody>
          <a:bodyPr numCol="1" spcCol="0"/>
          <a:lstStyle>
            <a:lvl1pPr marL="0" indent="0" algn="l" defTabSz="216000" rtl="0" eaLnBrk="1" latinLnBrk="0" hangingPunct="1">
              <a:lnSpc>
                <a:spcPts val="2200"/>
              </a:lnSpc>
              <a:spcBef>
                <a:spcPct val="0"/>
              </a:spcBef>
              <a:buFont typeface="Arial" pitchFamily="34" charset="0"/>
              <a:buNone/>
              <a:defRPr lang="nl-NL" sz="15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4300" indent="-284400" algn="l" rtl="0" eaLnBrk="1" latinLnBrk="0" hangingPunct="1">
              <a:lnSpc>
                <a:spcPts val="2200"/>
              </a:lnSpc>
              <a:spcBef>
                <a:spcPct val="0"/>
              </a:spcBef>
              <a:buFont typeface="Arial" pitchFamily="34" charset="0"/>
              <a:buChar char="•"/>
              <a:defRPr lang="nl-NL" sz="15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01500" indent="-284400" algn="l" rtl="0" eaLnBrk="1" latinLnBrk="0" hangingPunct="1">
              <a:lnSpc>
                <a:spcPts val="2200"/>
              </a:lnSpc>
              <a:spcBef>
                <a:spcPct val="0"/>
              </a:spcBef>
              <a:buFont typeface="Arial" pitchFamily="34" charset="0"/>
              <a:buChar char="•"/>
              <a:defRPr lang="nl-NL" sz="15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8700" indent="-284400" algn="l" rtl="0" eaLnBrk="1" latinLnBrk="0" hangingPunct="1">
              <a:lnSpc>
                <a:spcPts val="2200"/>
              </a:lnSpc>
              <a:spcBef>
                <a:spcPct val="0"/>
              </a:spcBef>
              <a:buFont typeface="Arial" pitchFamily="34" charset="0"/>
              <a:buChar char="•"/>
              <a:defRPr lang="nl-NL" sz="15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5900" indent="-284400" algn="l" rtl="0" eaLnBrk="1" latinLnBrk="0" hangingPunct="1">
              <a:lnSpc>
                <a:spcPts val="2200"/>
              </a:lnSpc>
              <a:spcBef>
                <a:spcPct val="0"/>
              </a:spcBef>
              <a:buFont typeface="Arial" pitchFamily="34" charset="0"/>
              <a:buChar char="•"/>
              <a:defRPr lang="nl-NL" sz="15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417268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D40AB2-D660-B549-BC67-AB7EB165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325" y="6562800"/>
            <a:ext cx="360000" cy="215984"/>
          </a:xfrm>
          <a:prstGeom prst="rect">
            <a:avLst/>
          </a:prstGeom>
          <a:noFill/>
        </p:spPr>
        <p:txBody>
          <a:bodyPr vert="horz" lIns="0" tIns="0" rIns="0" bIns="0" rtlCol="0" anchor="ctr" anchorCtr="0"/>
          <a:lstStyle>
            <a:defPPr>
              <a:defRPr lang="nl-NL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Univers Condensed" panose="020B050602020205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CC3659-D8FE-4EBD-918C-781BBF1002F9}" type="slidenum">
              <a:rPr lang="nl-NL" smtClean="0"/>
              <a:t>‹#›</a:t>
            </a:fld>
            <a:endParaRPr lang="nl-NL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C0F52887-F95F-A14D-B2BB-2EFB48F08022}"/>
              </a:ext>
            </a:extLst>
          </p:cNvPr>
          <p:cNvCxnSpPr>
            <a:cxnSpLocks/>
          </p:cNvCxnSpPr>
          <p:nvPr/>
        </p:nvCxnSpPr>
        <p:spPr>
          <a:xfrm>
            <a:off x="691200" y="720000"/>
            <a:ext cx="4321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6363C2DA-D1D1-7F41-8270-2E1CBBD24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1197" y="1628998"/>
            <a:ext cx="1800000" cy="1800000"/>
          </a:xfrm>
          <a:prstGeom prst="ellipse">
            <a:avLst/>
          </a:prstGeom>
        </p:spPr>
        <p:txBody>
          <a:bodyPr numCol="1" spcCol="0"/>
          <a:lstStyle>
            <a:lvl1pPr algn="ctr">
              <a:defRPr sz="1000"/>
            </a:lvl1pPr>
          </a:lstStyle>
          <a:p>
            <a:r>
              <a:rPr lang="nl-NL"/>
              <a:t>Afbeelding</a:t>
            </a:r>
          </a:p>
        </p:txBody>
      </p:sp>
      <p:sp>
        <p:nvSpPr>
          <p:cNvPr id="18" name="Tijdelijke aanduiding voor tekst 7">
            <a:extLst>
              <a:ext uri="{FF2B5EF4-FFF2-40B4-BE49-F238E27FC236}">
                <a16:creationId xmlns:a16="http://schemas.microsoft.com/office/drawing/2014/main" id="{B840A8A6-24FD-1F4E-B4F6-E7B2749C7F6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8400" y="3817576"/>
            <a:ext cx="3369136" cy="359990"/>
          </a:xfrm>
        </p:spPr>
        <p:txBody>
          <a:bodyPr numCol="1" spcCol="0"/>
          <a:lstStyle>
            <a:lvl1pPr marL="0" indent="0" defTabSz="216000">
              <a:lnSpc>
                <a:spcPts val="2200"/>
              </a:lnSpc>
              <a:buFont typeface="Arial" panose="020B0604020202020204" pitchFamily="34" charset="0"/>
              <a:buNone/>
              <a:defRPr sz="15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lnSpc>
                <a:spcPts val="2200"/>
              </a:lnSpc>
              <a:buFont typeface="Arial" panose="020B0604020202020204" pitchFamily="34" charset="0"/>
              <a:buNone/>
              <a:defRPr sz="1500" b="0" i="0">
                <a:latin typeface="Univers Condensed" panose="020B0506020202050204" pitchFamily="34" charset="0"/>
              </a:defRPr>
            </a:lvl2pPr>
            <a:lvl3pPr marL="914400" indent="0">
              <a:lnSpc>
                <a:spcPts val="2200"/>
              </a:lnSpc>
              <a:buFont typeface="Arial" panose="020B0604020202020204" pitchFamily="34" charset="0"/>
              <a:buNone/>
              <a:defRPr sz="1500" b="0" i="0">
                <a:latin typeface="Univers Condensed" panose="020B0506020202050204" pitchFamily="34" charset="0"/>
              </a:defRPr>
            </a:lvl3pPr>
            <a:lvl4pPr marL="1371600" indent="0">
              <a:lnSpc>
                <a:spcPts val="2200"/>
              </a:lnSpc>
              <a:buFont typeface="Arial" panose="020B0604020202020204" pitchFamily="34" charset="0"/>
              <a:buNone/>
              <a:defRPr sz="1500" b="0" i="0">
                <a:latin typeface="Univers Condensed" panose="020B0506020202050204" pitchFamily="34" charset="0"/>
              </a:defRPr>
            </a:lvl4pPr>
            <a:lvl5pPr marL="2114550" indent="-285750">
              <a:lnSpc>
                <a:spcPts val="2200"/>
              </a:lnSpc>
              <a:buFont typeface="Arial" panose="020B0604020202020204" pitchFamily="34" charset="0"/>
              <a:buChar char="•"/>
              <a:defRPr sz="1500" b="0" i="0">
                <a:latin typeface="Univers Condensed" panose="020B0506020202050204" pitchFamily="34" charset="0"/>
              </a:defRPr>
            </a:lvl5pPr>
          </a:lstStyle>
          <a:p>
            <a:pPr lvl="0"/>
            <a:r>
              <a:rPr lang="nl-NL"/>
              <a:t>Voornaam Achternaam</a:t>
            </a:r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1FB25336-47AA-5046-B6DB-729BEF71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24" y="980728"/>
            <a:ext cx="10793226" cy="3599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7" name="Tijdelijke aanduiding voor afbeelding 3">
            <a:extLst>
              <a:ext uri="{FF2B5EF4-FFF2-40B4-BE49-F238E27FC236}">
                <a16:creationId xmlns:a16="http://schemas.microsoft.com/office/drawing/2014/main" id="{D7A8CF31-F20B-044F-9EB9-640E85418ED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412969" y="1628998"/>
            <a:ext cx="1800000" cy="1800000"/>
          </a:xfrm>
          <a:prstGeom prst="ellipse">
            <a:avLst/>
          </a:prstGeom>
        </p:spPr>
        <p:txBody>
          <a:bodyPr numCol="1" spcCol="0"/>
          <a:lstStyle>
            <a:lvl1pPr algn="ctr">
              <a:defRPr sz="1000"/>
            </a:lvl1pPr>
          </a:lstStyle>
          <a:p>
            <a:r>
              <a:rPr lang="nl-NL"/>
              <a:t>Afbeelding</a:t>
            </a:r>
          </a:p>
        </p:txBody>
      </p:sp>
      <p:sp>
        <p:nvSpPr>
          <p:cNvPr id="19" name="Tijdelijke aanduiding voor afbeelding 3">
            <a:extLst>
              <a:ext uri="{FF2B5EF4-FFF2-40B4-BE49-F238E27FC236}">
                <a16:creationId xmlns:a16="http://schemas.microsoft.com/office/drawing/2014/main" id="{388CC3A0-76CA-F44C-9D0C-00EAAB17D53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127539" y="1628998"/>
            <a:ext cx="1800000" cy="1800000"/>
          </a:xfrm>
          <a:prstGeom prst="ellipse">
            <a:avLst/>
          </a:prstGeom>
        </p:spPr>
        <p:txBody>
          <a:bodyPr numCol="1" spcCol="0"/>
          <a:lstStyle>
            <a:lvl1pPr algn="ctr">
              <a:defRPr sz="1000"/>
            </a:lvl1pPr>
          </a:lstStyle>
          <a:p>
            <a:r>
              <a:rPr lang="nl-NL"/>
              <a:t>Afbeelding</a:t>
            </a:r>
          </a:p>
        </p:txBody>
      </p:sp>
      <p:sp>
        <p:nvSpPr>
          <p:cNvPr id="20" name="Tijdelijke aanduiding voor tekst 7">
            <a:extLst>
              <a:ext uri="{FF2B5EF4-FFF2-40B4-BE49-F238E27FC236}">
                <a16:creationId xmlns:a16="http://schemas.microsoft.com/office/drawing/2014/main" id="{42898BDD-57B4-7F43-9C1F-864D4D615C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12969" y="3817576"/>
            <a:ext cx="3369136" cy="359990"/>
          </a:xfrm>
        </p:spPr>
        <p:txBody>
          <a:bodyPr numCol="1" spcCol="0"/>
          <a:lstStyle>
            <a:lvl1pPr marL="0" indent="0" defTabSz="216000">
              <a:lnSpc>
                <a:spcPts val="2200"/>
              </a:lnSpc>
              <a:buFont typeface="Arial" panose="020B0604020202020204" pitchFamily="34" charset="0"/>
              <a:buNone/>
              <a:defRPr sz="15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lnSpc>
                <a:spcPts val="2200"/>
              </a:lnSpc>
              <a:buFont typeface="Arial" panose="020B0604020202020204" pitchFamily="34" charset="0"/>
              <a:buNone/>
              <a:defRPr sz="1500" b="0" i="0">
                <a:latin typeface="Univers Condensed" panose="020B0506020202050204" pitchFamily="34" charset="0"/>
              </a:defRPr>
            </a:lvl2pPr>
            <a:lvl3pPr marL="914400" indent="0">
              <a:lnSpc>
                <a:spcPts val="2200"/>
              </a:lnSpc>
              <a:buFont typeface="Arial" panose="020B0604020202020204" pitchFamily="34" charset="0"/>
              <a:buNone/>
              <a:defRPr sz="1500" b="0" i="0">
                <a:latin typeface="Univers Condensed" panose="020B0506020202050204" pitchFamily="34" charset="0"/>
              </a:defRPr>
            </a:lvl3pPr>
            <a:lvl4pPr marL="1371600" indent="0">
              <a:lnSpc>
                <a:spcPts val="2200"/>
              </a:lnSpc>
              <a:buFont typeface="Arial" panose="020B0604020202020204" pitchFamily="34" charset="0"/>
              <a:buNone/>
              <a:defRPr sz="1500" b="0" i="0">
                <a:latin typeface="Univers Condensed" panose="020B0506020202050204" pitchFamily="34" charset="0"/>
              </a:defRPr>
            </a:lvl4pPr>
            <a:lvl5pPr marL="2114550" indent="-285750">
              <a:lnSpc>
                <a:spcPts val="2200"/>
              </a:lnSpc>
              <a:buFont typeface="Arial" panose="020B0604020202020204" pitchFamily="34" charset="0"/>
              <a:buChar char="•"/>
              <a:defRPr sz="1500" b="0" i="0">
                <a:latin typeface="Univers Condensed" panose="020B0506020202050204" pitchFamily="34" charset="0"/>
              </a:defRPr>
            </a:lvl5pPr>
          </a:lstStyle>
          <a:p>
            <a:pPr lvl="0"/>
            <a:r>
              <a:rPr lang="nl-NL"/>
              <a:t>Voornaam Achternaam</a:t>
            </a:r>
          </a:p>
        </p:txBody>
      </p:sp>
      <p:sp>
        <p:nvSpPr>
          <p:cNvPr id="22" name="Tijdelijke aanduiding voor tekst 7">
            <a:extLst>
              <a:ext uri="{FF2B5EF4-FFF2-40B4-BE49-F238E27FC236}">
                <a16:creationId xmlns:a16="http://schemas.microsoft.com/office/drawing/2014/main" id="{56A5827D-BEB9-C948-9658-740378D0844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27539" y="3817576"/>
            <a:ext cx="3369136" cy="359990"/>
          </a:xfrm>
        </p:spPr>
        <p:txBody>
          <a:bodyPr numCol="1" spcCol="0"/>
          <a:lstStyle>
            <a:lvl1pPr marL="0" indent="0" defTabSz="216000">
              <a:lnSpc>
                <a:spcPts val="2200"/>
              </a:lnSpc>
              <a:buFont typeface="Arial" panose="020B0604020202020204" pitchFamily="34" charset="0"/>
              <a:buNone/>
              <a:defRPr sz="15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lnSpc>
                <a:spcPts val="2200"/>
              </a:lnSpc>
              <a:buFont typeface="Arial" panose="020B0604020202020204" pitchFamily="34" charset="0"/>
              <a:buNone/>
              <a:defRPr sz="1500" b="0" i="0">
                <a:latin typeface="Univers Condensed" panose="020B0506020202050204" pitchFamily="34" charset="0"/>
              </a:defRPr>
            </a:lvl2pPr>
            <a:lvl3pPr marL="914400" indent="0">
              <a:lnSpc>
                <a:spcPts val="2200"/>
              </a:lnSpc>
              <a:buFont typeface="Arial" panose="020B0604020202020204" pitchFamily="34" charset="0"/>
              <a:buNone/>
              <a:defRPr sz="1500" b="0" i="0">
                <a:latin typeface="Univers Condensed" panose="020B0506020202050204" pitchFamily="34" charset="0"/>
              </a:defRPr>
            </a:lvl3pPr>
            <a:lvl4pPr marL="1371600" indent="0">
              <a:lnSpc>
                <a:spcPts val="2200"/>
              </a:lnSpc>
              <a:buFont typeface="Arial" panose="020B0604020202020204" pitchFamily="34" charset="0"/>
              <a:buNone/>
              <a:defRPr sz="1500" b="0" i="0">
                <a:latin typeface="Univers Condensed" panose="020B0506020202050204" pitchFamily="34" charset="0"/>
              </a:defRPr>
            </a:lvl4pPr>
            <a:lvl5pPr marL="2114550" indent="-285750">
              <a:lnSpc>
                <a:spcPts val="2200"/>
              </a:lnSpc>
              <a:buFont typeface="Arial" panose="020B0604020202020204" pitchFamily="34" charset="0"/>
              <a:buChar char="•"/>
              <a:defRPr sz="1500" b="0" i="0">
                <a:latin typeface="Univers Condensed" panose="020B0506020202050204" pitchFamily="34" charset="0"/>
              </a:defRPr>
            </a:lvl5pPr>
          </a:lstStyle>
          <a:p>
            <a:pPr lvl="0"/>
            <a:r>
              <a:rPr lang="nl-NL"/>
              <a:t>Voornaam Achternaam</a:t>
            </a:r>
          </a:p>
        </p:txBody>
      </p:sp>
      <p:sp>
        <p:nvSpPr>
          <p:cNvPr id="14" name="Tijdelijke aanduiding voor tekst 7">
            <a:extLst>
              <a:ext uri="{FF2B5EF4-FFF2-40B4-BE49-F238E27FC236}">
                <a16:creationId xmlns:a16="http://schemas.microsoft.com/office/drawing/2014/main" id="{584BEA1D-FA3D-3446-AF77-B24E246230A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98399" y="4294207"/>
            <a:ext cx="3369135" cy="1872367"/>
          </a:xfrm>
        </p:spPr>
        <p:txBody>
          <a:bodyPr numCol="1" spcCol="0"/>
          <a:lstStyle>
            <a:lvl1pPr marL="171450" indent="-171450" algn="l" defTabSz="1080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3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171450" algn="l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3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85850" indent="-171450" algn="l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3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43050" indent="-171450" algn="l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3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14550" indent="-285750" algn="l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3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3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3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3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943350" indent="-285750" algn="l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3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jdelijke aanduiding voor tekst 7">
            <a:extLst>
              <a:ext uri="{FF2B5EF4-FFF2-40B4-BE49-F238E27FC236}">
                <a16:creationId xmlns:a16="http://schemas.microsoft.com/office/drawing/2014/main" id="{74CE0E93-0BF5-AC41-BDB6-CBD0E372423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411075" y="4294207"/>
            <a:ext cx="3369135" cy="1872367"/>
          </a:xfrm>
        </p:spPr>
        <p:txBody>
          <a:bodyPr numCol="1" spcCol="0"/>
          <a:lstStyle>
            <a:lvl1pPr marL="171450" indent="-171450" algn="l" defTabSz="1080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3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171450" algn="l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3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85850" indent="-171450" algn="l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3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43050" indent="-171450" algn="l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3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14550" indent="-285750" algn="l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3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3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3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3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943350" indent="-285750" algn="l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3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jdelijke aanduiding voor tekst 7">
            <a:extLst>
              <a:ext uri="{FF2B5EF4-FFF2-40B4-BE49-F238E27FC236}">
                <a16:creationId xmlns:a16="http://schemas.microsoft.com/office/drawing/2014/main" id="{911A932B-EAEC-B948-BEA5-53E0759C1F0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127539" y="4294207"/>
            <a:ext cx="3369135" cy="1872367"/>
          </a:xfrm>
        </p:spPr>
        <p:txBody>
          <a:bodyPr numCol="1" spcCol="0"/>
          <a:lstStyle>
            <a:lvl1pPr marL="171450" indent="-171450" algn="l" defTabSz="1080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3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171450" algn="l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3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85850" indent="-171450" algn="l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3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43050" indent="-171450" algn="l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3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14550" indent="-285750" algn="l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3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3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3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3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943350" indent="-285750" algn="l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3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6452609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08F676E4-588A-D746-A212-B7720C1C0987}"/>
              </a:ext>
            </a:extLst>
          </p:cNvPr>
          <p:cNvSpPr/>
          <p:nvPr userDrawn="1"/>
        </p:nvSpPr>
        <p:spPr>
          <a:xfrm>
            <a:off x="691200" y="692150"/>
            <a:ext cx="6412863" cy="5473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F93D969-629E-7349-8B91-5ED90E84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325" y="6580800"/>
            <a:ext cx="360000" cy="215984"/>
          </a:xfrm>
        </p:spPr>
        <p:txBody>
          <a:bodyPr/>
          <a:lstStyle/>
          <a:p>
            <a:fld id="{F17ADCBF-357F-4343-B3AE-09D1C3C30EB2}" type="slidenum">
              <a:t>‹#›</a:t>
            </a:fld>
            <a:endParaRPr lang="nl-NL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B6F2138-89D2-A641-AEC4-68E1C3530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199" y="2278800"/>
            <a:ext cx="5691600" cy="3048530"/>
          </a:xfrm>
        </p:spPr>
        <p:txBody>
          <a:bodyPr anchor="t" anchorCtr="0">
            <a:noAutofit/>
          </a:bodyPr>
          <a:lstStyle>
            <a:lvl1pPr algn="l">
              <a:lnSpc>
                <a:spcPts val="34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10" name="Ondertitel 2">
            <a:extLst>
              <a:ext uri="{FF2B5EF4-FFF2-40B4-BE49-F238E27FC236}">
                <a16:creationId xmlns:a16="http://schemas.microsoft.com/office/drawing/2014/main" id="{D5EDF984-67DC-7F4E-A818-2C3EF9D52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200" y="5589240"/>
            <a:ext cx="5691599" cy="360040"/>
          </a:xfrm>
        </p:spPr>
        <p:txBody>
          <a:bodyPr numCol="1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60F29D6-8E80-3843-A566-A152CA5CF4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210" y="1117598"/>
            <a:ext cx="3031665" cy="841102"/>
          </a:xfrm>
          <a:prstGeom prst="rect">
            <a:avLst/>
          </a:prstGeom>
        </p:spPr>
      </p:pic>
      <p:sp>
        <p:nvSpPr>
          <p:cNvPr id="54" name="Tijdelijke aanduiding voor afbeelding 53">
            <a:extLst>
              <a:ext uri="{FF2B5EF4-FFF2-40B4-BE49-F238E27FC236}">
                <a16:creationId xmlns:a16="http://schemas.microsoft.com/office/drawing/2014/main" id="{F3804FC8-EE73-9F47-B452-2BE012614F4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1 w 6096000"/>
              <a:gd name="connsiteY0" fmla="*/ 692150 h 6858000"/>
              <a:gd name="connsiteX1" fmla="*/ 1 w 6096000"/>
              <a:gd name="connsiteY1" fmla="*/ 6165850 h 6858000"/>
              <a:gd name="connsiteX2" fmla="*/ 1008063 w 6096000"/>
              <a:gd name="connsiteY2" fmla="*/ 6165850 h 6858000"/>
              <a:gd name="connsiteX3" fmla="*/ 1008063 w 6096000"/>
              <a:gd name="connsiteY3" fmla="*/ 692150 h 6858000"/>
              <a:gd name="connsiteX4" fmla="*/ 0 w 6096000"/>
              <a:gd name="connsiteY4" fmla="*/ 0 h 6858000"/>
              <a:gd name="connsiteX5" fmla="*/ 6096000 w 6096000"/>
              <a:gd name="connsiteY5" fmla="*/ 0 h 6858000"/>
              <a:gd name="connsiteX6" fmla="*/ 6096000 w 6096000"/>
              <a:gd name="connsiteY6" fmla="*/ 6858000 h 6858000"/>
              <a:gd name="connsiteX7" fmla="*/ 0 w 6096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6858000">
                <a:moveTo>
                  <a:pt x="1" y="692150"/>
                </a:moveTo>
                <a:lnTo>
                  <a:pt x="1" y="6165850"/>
                </a:lnTo>
                <a:lnTo>
                  <a:pt x="1008063" y="6165850"/>
                </a:lnTo>
                <a:lnTo>
                  <a:pt x="1008063" y="692150"/>
                </a:ln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1620000" tIns="612000" rIns="360000" bIns="360000" numCol="1" spcCol="0" anchor="t" anchorCtr="0">
            <a:noAutofit/>
          </a:bodyPr>
          <a:lstStyle>
            <a:lvl1pPr marL="1350" indent="0" algn="l">
              <a:buNone/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nl-NL"/>
              <a:t>Afbeelding</a:t>
            </a:r>
          </a:p>
        </p:txBody>
      </p:sp>
    </p:spTree>
    <p:extLst>
      <p:ext uri="{BB962C8B-B14F-4D97-AF65-F5344CB8AC3E}">
        <p14:creationId xmlns:p14="http://schemas.microsoft.com/office/powerpoint/2010/main" val="286949563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926EB38A-1FC7-BF4F-8263-302E7D8DE7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9DC4545B-B397-6E4B-B533-04A78561668E}"/>
              </a:ext>
            </a:extLst>
          </p:cNvPr>
          <p:cNvSpPr/>
          <p:nvPr userDrawn="1"/>
        </p:nvSpPr>
        <p:spPr>
          <a:xfrm>
            <a:off x="695325" y="6498000"/>
            <a:ext cx="36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D40AB2-D660-B549-BC67-AB7EB165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CBF-357F-4343-B3AE-09D1C3C30EB2}" type="slidenum">
              <a:t>‹#›</a:t>
            </a:fld>
            <a:endParaRPr lang="nl-NL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95BED790-DB6D-0B6C-1CD4-1F52DD2790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4439" y="1500265"/>
            <a:ext cx="7702996" cy="4447310"/>
          </a:xfrm>
          <a:prstGeom prst="rect">
            <a:avLst/>
          </a:prstGeom>
        </p:spPr>
      </p:pic>
      <p:sp>
        <p:nvSpPr>
          <p:cNvPr id="19" name="Tijdelijke aanduiding voor afbeelding 11">
            <a:extLst>
              <a:ext uri="{FF2B5EF4-FFF2-40B4-BE49-F238E27FC236}">
                <a16:creationId xmlns:a16="http://schemas.microsoft.com/office/drawing/2014/main" id="{529D5682-AF43-B7C4-9F12-E630D2A125F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63900" y="1878840"/>
            <a:ext cx="5651500" cy="3505200"/>
          </a:xfrm>
          <a:solidFill>
            <a:schemeClr val="bg1"/>
          </a:solidFill>
        </p:spPr>
        <p:txBody>
          <a:bodyPr lIns="360000" tIns="180000" rIns="360000" bIns="360000"/>
          <a:lstStyle>
            <a:lvl1pPr marL="1350" indent="0">
              <a:buNone/>
              <a:defRPr sz="1200"/>
            </a:lvl1pPr>
          </a:lstStyle>
          <a:p>
            <a:r>
              <a:rPr lang="nl-NL"/>
              <a:t>Afbeelding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ECB8A8B3-CCBB-D9CE-F04B-97C47EE440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325" y="699645"/>
            <a:ext cx="622300" cy="533400"/>
          </a:xfrm>
          <a:prstGeom prst="rect">
            <a:avLst/>
          </a:prstGeom>
        </p:spPr>
      </p:pic>
      <p:sp>
        <p:nvSpPr>
          <p:cNvPr id="21" name="Tijdelijke aanduiding voor tekst 38">
            <a:extLst>
              <a:ext uri="{FF2B5EF4-FFF2-40B4-BE49-F238E27FC236}">
                <a16:creationId xmlns:a16="http://schemas.microsoft.com/office/drawing/2014/main" id="{A3E906AC-D5CC-0458-E8A6-01B6E09077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18428" y="833585"/>
            <a:ext cx="3942710" cy="291483"/>
          </a:xfrm>
        </p:spPr>
        <p:txBody>
          <a:bodyPr numCol="1"/>
          <a:lstStyle>
            <a:lvl1pPr marL="135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15783667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62D47F7B-323F-F745-DE0F-89B7B55D95BA}"/>
              </a:ext>
            </a:extLst>
          </p:cNvPr>
          <p:cNvSpPr/>
          <p:nvPr userDrawn="1"/>
        </p:nvSpPr>
        <p:spPr>
          <a:xfrm>
            <a:off x="6240463" y="0"/>
            <a:ext cx="595153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9DC4545B-B397-6E4B-B533-04A78561668E}"/>
              </a:ext>
            </a:extLst>
          </p:cNvPr>
          <p:cNvSpPr/>
          <p:nvPr userDrawn="1"/>
        </p:nvSpPr>
        <p:spPr>
          <a:xfrm>
            <a:off x="695325" y="6498000"/>
            <a:ext cx="36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D40AB2-D660-B549-BC67-AB7EB165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CBF-357F-4343-B3AE-09D1C3C30EB2}" type="slidenum">
              <a:t>‹#›</a:t>
            </a:fld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98BAFEEE-8714-7659-FD35-8A09BBA6DF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6181" y="621787"/>
            <a:ext cx="4380100" cy="2528842"/>
          </a:xfrm>
          <a:prstGeom prst="rect">
            <a:avLst/>
          </a:prstGeom>
        </p:spPr>
      </p:pic>
      <p:sp>
        <p:nvSpPr>
          <p:cNvPr id="13" name="Tijdelijke aanduiding voor afbeelding 11">
            <a:extLst>
              <a:ext uri="{FF2B5EF4-FFF2-40B4-BE49-F238E27FC236}">
                <a16:creationId xmlns:a16="http://schemas.microsoft.com/office/drawing/2014/main" id="{6229515D-243D-F47A-1F4C-F8D5488DF25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87498" y="845093"/>
            <a:ext cx="3219366" cy="1984644"/>
          </a:xfrm>
          <a:solidFill>
            <a:schemeClr val="bg2"/>
          </a:solidFill>
        </p:spPr>
        <p:txBody>
          <a:bodyPr lIns="180000" tIns="72000" rIns="180000" bIns="180000"/>
          <a:lstStyle>
            <a:lvl1pPr marL="1350" indent="0">
              <a:buNone/>
              <a:defRPr sz="1000"/>
            </a:lvl1pPr>
          </a:lstStyle>
          <a:p>
            <a:r>
              <a:rPr lang="nl-NL"/>
              <a:t>Afbeelding 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5F7FB933-0156-2C6C-4B45-788F13A41D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9876" y="1142440"/>
            <a:ext cx="4311661" cy="35999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nl-NL"/>
              <a:t>Technology</a:t>
            </a:r>
          </a:p>
        </p:txBody>
      </p: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31B7D3A1-1EE4-1A7A-8863-4241D4A7C684}"/>
              </a:ext>
            </a:extLst>
          </p:cNvPr>
          <p:cNvCxnSpPr/>
          <p:nvPr userDrawn="1"/>
        </p:nvCxnSpPr>
        <p:spPr>
          <a:xfrm>
            <a:off x="691200" y="720000"/>
            <a:ext cx="4321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jdelijke aanduiding voor tekst 4">
            <a:extLst>
              <a:ext uri="{FF2B5EF4-FFF2-40B4-BE49-F238E27FC236}">
                <a16:creationId xmlns:a16="http://schemas.microsoft.com/office/drawing/2014/main" id="{DA34FF02-3BF8-14FC-8F11-612A86FC5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0088" y="1974079"/>
            <a:ext cx="5251450" cy="4191771"/>
          </a:xfrm>
        </p:spPr>
        <p:txBody>
          <a:bodyPr numCol="1"/>
          <a:lstStyle>
            <a:lvl1pPr marL="1350" indent="0" algn="l" rtl="0" eaLnBrk="1" latinLnBrk="0" hangingPunct="1">
              <a:lnSpc>
                <a:spcPts val="2200"/>
              </a:lnSpc>
              <a:spcBef>
                <a:spcPct val="0"/>
              </a:spcBef>
              <a:buFont typeface="Arial" pitchFamily="34" charset="0"/>
              <a:buNone/>
              <a:defRPr lang="nl-NL" sz="15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4000" indent="-284400" algn="l" rtl="0" eaLnBrk="1" latinLnBrk="0" hangingPunct="1">
              <a:lnSpc>
                <a:spcPts val="2200"/>
              </a:lnSpc>
              <a:spcBef>
                <a:spcPct val="0"/>
              </a:spcBef>
              <a:buFont typeface="Arial" pitchFamily="34" charset="0"/>
              <a:buChar char="•"/>
              <a:defRPr lang="nl-NL" sz="15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4400" algn="l" rtl="0" eaLnBrk="1" latinLnBrk="0" hangingPunct="1">
              <a:lnSpc>
                <a:spcPts val="2200"/>
              </a:lnSpc>
              <a:spcBef>
                <a:spcPct val="0"/>
              </a:spcBef>
              <a:buFont typeface="Arial" pitchFamily="34" charset="0"/>
              <a:buChar char="•"/>
              <a:defRPr lang="nl-NL" sz="15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4400" algn="l" rtl="0" eaLnBrk="1" latinLnBrk="0" hangingPunct="1">
              <a:lnSpc>
                <a:spcPts val="2200"/>
              </a:lnSpc>
              <a:spcBef>
                <a:spcPct val="0"/>
              </a:spcBef>
              <a:buFont typeface="Arial" pitchFamily="34" charset="0"/>
              <a:buChar char="•"/>
              <a:defRPr lang="nl-NL" sz="15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14550" indent="-284400" algn="l" rtl="0" eaLnBrk="1" latinLnBrk="0" hangingPunct="1">
              <a:lnSpc>
                <a:spcPts val="2200"/>
              </a:lnSpc>
              <a:spcBef>
                <a:spcPct val="0"/>
              </a:spcBef>
              <a:buFont typeface="Arial" pitchFamily="34" charset="0"/>
              <a:buChar char="•"/>
              <a:defRPr lang="nl-NL" sz="15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lang="nl-NL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87BBD4DB-1910-C10A-B3B7-7C3613310E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644" y="1050260"/>
            <a:ext cx="730492" cy="626136"/>
          </a:xfrm>
          <a:prstGeom prst="rect">
            <a:avLst/>
          </a:prstGeom>
        </p:spPr>
      </p:pic>
      <p:pic>
        <p:nvPicPr>
          <p:cNvPr id="43" name="Afbeelding 42">
            <a:extLst>
              <a:ext uri="{FF2B5EF4-FFF2-40B4-BE49-F238E27FC236}">
                <a16:creationId xmlns:a16="http://schemas.microsoft.com/office/drawing/2014/main" id="{AEEDB1E3-B671-8075-749B-FF41E16FFE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6181" y="3723910"/>
            <a:ext cx="4380100" cy="2528842"/>
          </a:xfrm>
          <a:prstGeom prst="rect">
            <a:avLst/>
          </a:prstGeom>
        </p:spPr>
      </p:pic>
      <p:sp>
        <p:nvSpPr>
          <p:cNvPr id="44" name="Tijdelijke aanduiding voor afbeelding 11">
            <a:extLst>
              <a:ext uri="{FF2B5EF4-FFF2-40B4-BE49-F238E27FC236}">
                <a16:creationId xmlns:a16="http://schemas.microsoft.com/office/drawing/2014/main" id="{94B27B56-31C6-0253-24E7-9DB10C05685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87498" y="3947216"/>
            <a:ext cx="3219366" cy="1984644"/>
          </a:xfrm>
          <a:solidFill>
            <a:schemeClr val="bg2"/>
          </a:solidFill>
        </p:spPr>
        <p:txBody>
          <a:bodyPr lIns="180000" tIns="72000" rIns="180000" bIns="180000"/>
          <a:lstStyle>
            <a:lvl1pPr marL="1350" indent="0">
              <a:buNone/>
              <a:defRPr sz="1000"/>
            </a:lvl1pPr>
          </a:lstStyle>
          <a:p>
            <a:r>
              <a:rPr lang="nl-NL"/>
              <a:t>Afbeelding </a:t>
            </a:r>
          </a:p>
        </p:txBody>
      </p:sp>
    </p:spTree>
    <p:extLst>
      <p:ext uri="{BB962C8B-B14F-4D97-AF65-F5344CB8AC3E}">
        <p14:creationId xmlns:p14="http://schemas.microsoft.com/office/powerpoint/2010/main" val="280453195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t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A22F422B-E2B5-6B6B-67AF-2E7D476F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325" y="6562800"/>
            <a:ext cx="360000" cy="215984"/>
          </a:xfrm>
        </p:spPr>
        <p:txBody>
          <a:bodyPr/>
          <a:lstStyle/>
          <a:p>
            <a:fld id="{F17ADCBF-357F-4343-B3AE-09D1C3C30EB2}" type="slidenum">
              <a:t>‹#›</a:t>
            </a:fld>
            <a:endParaRPr lang="nl-NL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C03710A0-C87D-9436-2838-7F30D764895E}"/>
              </a:ext>
            </a:extLst>
          </p:cNvPr>
          <p:cNvCxnSpPr/>
          <p:nvPr userDrawn="1"/>
        </p:nvCxnSpPr>
        <p:spPr>
          <a:xfrm>
            <a:off x="691200" y="720000"/>
            <a:ext cx="4321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2EE2E915-2133-15D3-11DD-C94C1BFD8F7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8400" y="3429000"/>
            <a:ext cx="1896551" cy="359990"/>
          </a:xfrm>
        </p:spPr>
        <p:txBody>
          <a:bodyPr numCol="1" spcCol="0"/>
          <a:lstStyle>
            <a:lvl1pPr marL="0" indent="0" defTabSz="216000">
              <a:lnSpc>
                <a:spcPts val="2200"/>
              </a:lnSpc>
              <a:buFont typeface="Arial" pitchFamily="34" charset="0"/>
              <a:buNone/>
              <a:defRPr sz="15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lnSpc>
                <a:spcPts val="2200"/>
              </a:lnSpc>
              <a:buFont typeface="Arial" pitchFamily="34" charset="0"/>
              <a:buNone/>
              <a:defRPr sz="1500" b="0" i="0">
                <a:latin typeface="Univers Condensed" panose="020B0506020202050204" pitchFamily="34" charset="0"/>
              </a:defRPr>
            </a:lvl2pPr>
            <a:lvl3pPr marL="914400" indent="0">
              <a:lnSpc>
                <a:spcPts val="2200"/>
              </a:lnSpc>
              <a:buFont typeface="Arial" pitchFamily="34" charset="0"/>
              <a:buNone/>
              <a:defRPr sz="1500" b="0" i="0">
                <a:latin typeface="Univers Condensed" panose="020B0506020202050204" pitchFamily="34" charset="0"/>
              </a:defRPr>
            </a:lvl3pPr>
            <a:lvl4pPr marL="1371600" indent="0">
              <a:lnSpc>
                <a:spcPts val="2200"/>
              </a:lnSpc>
              <a:buFont typeface="Arial" pitchFamily="34" charset="0"/>
              <a:buNone/>
              <a:defRPr sz="1500" b="0" i="0">
                <a:latin typeface="Univers Condensed" panose="020B0506020202050204" pitchFamily="34" charset="0"/>
              </a:defRPr>
            </a:lvl4pPr>
            <a:lvl5pPr marL="2114550" indent="-285750">
              <a:lnSpc>
                <a:spcPts val="2200"/>
              </a:lnSpc>
              <a:buFont typeface="Arial" pitchFamily="34" charset="0"/>
              <a:buChar char="•"/>
              <a:defRPr sz="1500" b="0" i="0">
                <a:latin typeface="Univers Condensed" panose="020B0506020202050204" pitchFamily="34" charset="0"/>
              </a:defRPr>
            </a:lvl5pPr>
          </a:lstStyle>
          <a:p>
            <a:pPr lvl="0"/>
            <a:r>
              <a:rPr lang="nl-NL"/>
              <a:t>Expertise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093018C7-5DD3-E102-334E-A7FFA1EA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24" y="980728"/>
            <a:ext cx="10793226" cy="359990"/>
          </a:xfrm>
        </p:spPr>
        <p:txBody>
          <a:bodyPr/>
          <a:lstStyle/>
          <a:p>
            <a:endParaRPr lang="nl-NL"/>
          </a:p>
        </p:txBody>
      </p:sp>
      <p:sp>
        <p:nvSpPr>
          <p:cNvPr id="21" name="Tijdelijke aanduiding voor tekst 7">
            <a:extLst>
              <a:ext uri="{FF2B5EF4-FFF2-40B4-BE49-F238E27FC236}">
                <a16:creationId xmlns:a16="http://schemas.microsoft.com/office/drawing/2014/main" id="{FEF22613-734D-0F13-58DF-69452966396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98399" y="3870725"/>
            <a:ext cx="1901365" cy="2295850"/>
          </a:xfrm>
        </p:spPr>
        <p:txBody>
          <a:bodyPr numCol="1" spcCol="0"/>
          <a:lstStyle>
            <a:lvl1pPr marL="0" indent="0" algn="l" defTabSz="108000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None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17145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85850" indent="-17145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43050" indent="-17145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14550" indent="-28575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943350" indent="-28575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nl-NL"/>
          </a:p>
        </p:txBody>
      </p:sp>
      <p:sp>
        <p:nvSpPr>
          <p:cNvPr id="4" name="Tijdelijke aanduiding voor tekst 7">
            <a:extLst>
              <a:ext uri="{FF2B5EF4-FFF2-40B4-BE49-F238E27FC236}">
                <a16:creationId xmlns:a16="http://schemas.microsoft.com/office/drawing/2014/main" id="{4167D585-F529-2C26-26D1-4DD8F70D650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921596" y="3429000"/>
            <a:ext cx="1896551" cy="359990"/>
          </a:xfrm>
        </p:spPr>
        <p:txBody>
          <a:bodyPr numCol="1" spcCol="0"/>
          <a:lstStyle>
            <a:lvl1pPr marL="0" indent="0" defTabSz="216000">
              <a:lnSpc>
                <a:spcPts val="2200"/>
              </a:lnSpc>
              <a:buFont typeface="Arial" pitchFamily="34" charset="0"/>
              <a:buNone/>
              <a:defRPr sz="15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lnSpc>
                <a:spcPts val="2200"/>
              </a:lnSpc>
              <a:buFont typeface="Arial" pitchFamily="34" charset="0"/>
              <a:buNone/>
              <a:defRPr sz="1500" b="0" i="0">
                <a:latin typeface="Univers Condensed" panose="020B0506020202050204" pitchFamily="34" charset="0"/>
              </a:defRPr>
            </a:lvl2pPr>
            <a:lvl3pPr marL="914400" indent="0">
              <a:lnSpc>
                <a:spcPts val="2200"/>
              </a:lnSpc>
              <a:buFont typeface="Arial" pitchFamily="34" charset="0"/>
              <a:buNone/>
              <a:defRPr sz="1500" b="0" i="0">
                <a:latin typeface="Univers Condensed" panose="020B0506020202050204" pitchFamily="34" charset="0"/>
              </a:defRPr>
            </a:lvl3pPr>
            <a:lvl4pPr marL="1371600" indent="0">
              <a:lnSpc>
                <a:spcPts val="2200"/>
              </a:lnSpc>
              <a:buFont typeface="Arial" pitchFamily="34" charset="0"/>
              <a:buNone/>
              <a:defRPr sz="1500" b="0" i="0">
                <a:latin typeface="Univers Condensed" panose="020B0506020202050204" pitchFamily="34" charset="0"/>
              </a:defRPr>
            </a:lvl4pPr>
            <a:lvl5pPr marL="2114550" indent="-285750">
              <a:lnSpc>
                <a:spcPts val="2200"/>
              </a:lnSpc>
              <a:buFont typeface="Arial" pitchFamily="34" charset="0"/>
              <a:buChar char="•"/>
              <a:defRPr sz="1500" b="0" i="0">
                <a:latin typeface="Univers Condensed" panose="020B0506020202050204" pitchFamily="34" charset="0"/>
              </a:defRPr>
            </a:lvl5pPr>
          </a:lstStyle>
          <a:p>
            <a:pPr lvl="0"/>
            <a:r>
              <a:rPr lang="nl-NL"/>
              <a:t>Expertise</a:t>
            </a:r>
          </a:p>
        </p:txBody>
      </p:sp>
      <p:sp>
        <p:nvSpPr>
          <p:cNvPr id="5" name="Tijdelijke aanduiding voor tekst 7">
            <a:extLst>
              <a:ext uri="{FF2B5EF4-FFF2-40B4-BE49-F238E27FC236}">
                <a16:creationId xmlns:a16="http://schemas.microsoft.com/office/drawing/2014/main" id="{C6059D93-E564-121E-BF46-E74DC21FE9F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2921595" y="3870725"/>
            <a:ext cx="1901365" cy="2295850"/>
          </a:xfrm>
        </p:spPr>
        <p:txBody>
          <a:bodyPr numCol="1" spcCol="0"/>
          <a:lstStyle>
            <a:lvl1pPr marL="0" indent="0" algn="l" defTabSz="108000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None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17145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85850" indent="-17145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43050" indent="-17145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14550" indent="-28575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943350" indent="-28575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nl-NL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27DB1CDF-8056-8E74-A489-D425D7C812F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144792" y="3429000"/>
            <a:ext cx="1896551" cy="359990"/>
          </a:xfrm>
        </p:spPr>
        <p:txBody>
          <a:bodyPr numCol="1" spcCol="0"/>
          <a:lstStyle>
            <a:lvl1pPr marL="0" indent="0" defTabSz="216000">
              <a:lnSpc>
                <a:spcPts val="2200"/>
              </a:lnSpc>
              <a:buFont typeface="Arial" pitchFamily="34" charset="0"/>
              <a:buNone/>
              <a:defRPr sz="15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lnSpc>
                <a:spcPts val="2200"/>
              </a:lnSpc>
              <a:buFont typeface="Arial" pitchFamily="34" charset="0"/>
              <a:buNone/>
              <a:defRPr sz="1500" b="0" i="0">
                <a:latin typeface="Univers Condensed" panose="020B0506020202050204" pitchFamily="34" charset="0"/>
              </a:defRPr>
            </a:lvl2pPr>
            <a:lvl3pPr marL="914400" indent="0">
              <a:lnSpc>
                <a:spcPts val="2200"/>
              </a:lnSpc>
              <a:buFont typeface="Arial" pitchFamily="34" charset="0"/>
              <a:buNone/>
              <a:defRPr sz="1500" b="0" i="0">
                <a:latin typeface="Univers Condensed" panose="020B0506020202050204" pitchFamily="34" charset="0"/>
              </a:defRPr>
            </a:lvl3pPr>
            <a:lvl4pPr marL="1371600" indent="0">
              <a:lnSpc>
                <a:spcPts val="2200"/>
              </a:lnSpc>
              <a:buFont typeface="Arial" pitchFamily="34" charset="0"/>
              <a:buNone/>
              <a:defRPr sz="1500" b="0" i="0">
                <a:latin typeface="Univers Condensed" panose="020B0506020202050204" pitchFamily="34" charset="0"/>
              </a:defRPr>
            </a:lvl4pPr>
            <a:lvl5pPr marL="2114550" indent="-285750">
              <a:lnSpc>
                <a:spcPts val="2200"/>
              </a:lnSpc>
              <a:buFont typeface="Arial" pitchFamily="34" charset="0"/>
              <a:buChar char="•"/>
              <a:defRPr sz="1500" b="0" i="0">
                <a:latin typeface="Univers Condensed" panose="020B0506020202050204" pitchFamily="34" charset="0"/>
              </a:defRPr>
            </a:lvl5pPr>
          </a:lstStyle>
          <a:p>
            <a:pPr lvl="0"/>
            <a:r>
              <a:rPr lang="nl-NL"/>
              <a:t>Expertise</a:t>
            </a:r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6939975B-7FEB-6BB4-A93D-17CFBA0BA372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144791" y="3870725"/>
            <a:ext cx="1901365" cy="2295850"/>
          </a:xfrm>
        </p:spPr>
        <p:txBody>
          <a:bodyPr numCol="1" spcCol="0"/>
          <a:lstStyle>
            <a:lvl1pPr marL="0" indent="0" algn="l" defTabSz="108000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None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17145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85850" indent="-17145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43050" indent="-17145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14550" indent="-28575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943350" indent="-28575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nl-NL"/>
          </a:p>
        </p:txBody>
      </p:sp>
      <p:sp>
        <p:nvSpPr>
          <p:cNvPr id="22" name="Tijdelijke aanduiding voor tekst 7">
            <a:extLst>
              <a:ext uri="{FF2B5EF4-FFF2-40B4-BE49-F238E27FC236}">
                <a16:creationId xmlns:a16="http://schemas.microsoft.com/office/drawing/2014/main" id="{5EAC43B7-01E2-8228-9789-9C1761262CC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67988" y="3429000"/>
            <a:ext cx="1896551" cy="359990"/>
          </a:xfrm>
        </p:spPr>
        <p:txBody>
          <a:bodyPr numCol="1" spcCol="0"/>
          <a:lstStyle>
            <a:lvl1pPr marL="0" indent="0" defTabSz="216000">
              <a:lnSpc>
                <a:spcPts val="2200"/>
              </a:lnSpc>
              <a:buFont typeface="Arial" pitchFamily="34" charset="0"/>
              <a:buNone/>
              <a:defRPr sz="15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lnSpc>
                <a:spcPts val="2200"/>
              </a:lnSpc>
              <a:buFont typeface="Arial" pitchFamily="34" charset="0"/>
              <a:buNone/>
              <a:defRPr sz="1500" b="0" i="0">
                <a:latin typeface="Univers Condensed" panose="020B0506020202050204" pitchFamily="34" charset="0"/>
              </a:defRPr>
            </a:lvl2pPr>
            <a:lvl3pPr marL="914400" indent="0">
              <a:lnSpc>
                <a:spcPts val="2200"/>
              </a:lnSpc>
              <a:buFont typeface="Arial" pitchFamily="34" charset="0"/>
              <a:buNone/>
              <a:defRPr sz="1500" b="0" i="0">
                <a:latin typeface="Univers Condensed" panose="020B0506020202050204" pitchFamily="34" charset="0"/>
              </a:defRPr>
            </a:lvl3pPr>
            <a:lvl4pPr marL="1371600" indent="0">
              <a:lnSpc>
                <a:spcPts val="2200"/>
              </a:lnSpc>
              <a:buFont typeface="Arial" pitchFamily="34" charset="0"/>
              <a:buNone/>
              <a:defRPr sz="1500" b="0" i="0">
                <a:latin typeface="Univers Condensed" panose="020B0506020202050204" pitchFamily="34" charset="0"/>
              </a:defRPr>
            </a:lvl4pPr>
            <a:lvl5pPr marL="2114550" indent="-285750">
              <a:lnSpc>
                <a:spcPts val="2200"/>
              </a:lnSpc>
              <a:buFont typeface="Arial" pitchFamily="34" charset="0"/>
              <a:buChar char="•"/>
              <a:defRPr sz="1500" b="0" i="0">
                <a:latin typeface="Univers Condensed" panose="020B0506020202050204" pitchFamily="34" charset="0"/>
              </a:defRPr>
            </a:lvl5pPr>
          </a:lstStyle>
          <a:p>
            <a:pPr lvl="0"/>
            <a:r>
              <a:rPr lang="nl-NL"/>
              <a:t>Expertise</a:t>
            </a:r>
          </a:p>
        </p:txBody>
      </p:sp>
      <p:sp>
        <p:nvSpPr>
          <p:cNvPr id="23" name="Tijdelijke aanduiding voor tekst 7">
            <a:extLst>
              <a:ext uri="{FF2B5EF4-FFF2-40B4-BE49-F238E27FC236}">
                <a16:creationId xmlns:a16="http://schemas.microsoft.com/office/drawing/2014/main" id="{3E8DDB58-0452-DD07-8D4C-59EC8897CBD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367987" y="3870725"/>
            <a:ext cx="1901365" cy="2295850"/>
          </a:xfrm>
        </p:spPr>
        <p:txBody>
          <a:bodyPr numCol="1" spcCol="0"/>
          <a:lstStyle>
            <a:lvl1pPr marL="0" indent="0" algn="l" defTabSz="108000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None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17145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85850" indent="-17145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43050" indent="-17145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14550" indent="-28575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943350" indent="-28575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nl-NL"/>
          </a:p>
        </p:txBody>
      </p:sp>
      <p:sp>
        <p:nvSpPr>
          <p:cNvPr id="24" name="Tijdelijke aanduiding voor tekst 7">
            <a:extLst>
              <a:ext uri="{FF2B5EF4-FFF2-40B4-BE49-F238E27FC236}">
                <a16:creationId xmlns:a16="http://schemas.microsoft.com/office/drawing/2014/main" id="{A644B80D-F9E2-C154-932E-C127002A4422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591186" y="3429000"/>
            <a:ext cx="1896551" cy="359990"/>
          </a:xfrm>
        </p:spPr>
        <p:txBody>
          <a:bodyPr numCol="1" spcCol="0"/>
          <a:lstStyle>
            <a:lvl1pPr marL="0" indent="0" defTabSz="216000">
              <a:lnSpc>
                <a:spcPts val="2200"/>
              </a:lnSpc>
              <a:buFont typeface="Arial" pitchFamily="34" charset="0"/>
              <a:buNone/>
              <a:defRPr sz="15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lnSpc>
                <a:spcPts val="2200"/>
              </a:lnSpc>
              <a:buFont typeface="Arial" pitchFamily="34" charset="0"/>
              <a:buNone/>
              <a:defRPr sz="1500" b="0" i="0">
                <a:latin typeface="Univers Condensed" panose="020B0506020202050204" pitchFamily="34" charset="0"/>
              </a:defRPr>
            </a:lvl2pPr>
            <a:lvl3pPr marL="914400" indent="0">
              <a:lnSpc>
                <a:spcPts val="2200"/>
              </a:lnSpc>
              <a:buFont typeface="Arial" pitchFamily="34" charset="0"/>
              <a:buNone/>
              <a:defRPr sz="1500" b="0" i="0">
                <a:latin typeface="Univers Condensed" panose="020B0506020202050204" pitchFamily="34" charset="0"/>
              </a:defRPr>
            </a:lvl3pPr>
            <a:lvl4pPr marL="1371600" indent="0">
              <a:lnSpc>
                <a:spcPts val="2200"/>
              </a:lnSpc>
              <a:buFont typeface="Arial" pitchFamily="34" charset="0"/>
              <a:buNone/>
              <a:defRPr sz="1500" b="0" i="0">
                <a:latin typeface="Univers Condensed" panose="020B0506020202050204" pitchFamily="34" charset="0"/>
              </a:defRPr>
            </a:lvl4pPr>
            <a:lvl5pPr marL="2114550" indent="-285750">
              <a:lnSpc>
                <a:spcPts val="2200"/>
              </a:lnSpc>
              <a:buFont typeface="Arial" pitchFamily="34" charset="0"/>
              <a:buChar char="•"/>
              <a:defRPr sz="1500" b="0" i="0">
                <a:latin typeface="Univers Condensed" panose="020B0506020202050204" pitchFamily="34" charset="0"/>
              </a:defRPr>
            </a:lvl5pPr>
          </a:lstStyle>
          <a:p>
            <a:pPr lvl="0"/>
            <a:r>
              <a:rPr lang="nl-NL"/>
              <a:t>Expertise</a:t>
            </a:r>
          </a:p>
        </p:txBody>
      </p:sp>
      <p:sp>
        <p:nvSpPr>
          <p:cNvPr id="25" name="Tijdelijke aanduiding voor tekst 7">
            <a:extLst>
              <a:ext uri="{FF2B5EF4-FFF2-40B4-BE49-F238E27FC236}">
                <a16:creationId xmlns:a16="http://schemas.microsoft.com/office/drawing/2014/main" id="{A2A39523-A441-6B1A-DCE5-FBD59009C9F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9591185" y="3870725"/>
            <a:ext cx="1901365" cy="2295850"/>
          </a:xfrm>
        </p:spPr>
        <p:txBody>
          <a:bodyPr numCol="1" spcCol="0"/>
          <a:lstStyle>
            <a:lvl1pPr marL="0" indent="0" algn="l" defTabSz="108000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None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17145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85850" indent="-17145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43050" indent="-17145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14550" indent="-28575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943350" indent="-285750" algn="l" rtl="0" eaLnBrk="1" latinLnBrk="0" hangingPunct="1">
              <a:lnSpc>
                <a:spcPts val="1600"/>
              </a:lnSpc>
              <a:spcBef>
                <a:spcPct val="0"/>
              </a:spcBef>
              <a:buFont typeface="Arial" pitchFamily="34" charset="0"/>
              <a:buChar char="•"/>
              <a:defRPr lang="nl-NL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nl-NL"/>
          </a:p>
        </p:txBody>
      </p:sp>
      <p:sp>
        <p:nvSpPr>
          <p:cNvPr id="27" name="Tijdelijke aanduiding voor afbeelding 26">
            <a:extLst>
              <a:ext uri="{FF2B5EF4-FFF2-40B4-BE49-F238E27FC236}">
                <a16:creationId xmlns:a16="http://schemas.microsoft.com/office/drawing/2014/main" id="{AAD176D9-0C1E-2922-44D8-8F02F0EB861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698500" y="1628775"/>
            <a:ext cx="1897063" cy="1440000"/>
          </a:xfrm>
        </p:spPr>
        <p:txBody>
          <a:bodyPr lIns="180000" tIns="108000" rIns="180000" bIns="108000" numCol="1" anchor="t" anchorCtr="0"/>
          <a:lstStyle>
            <a:lvl1pPr marL="1350" indent="0">
              <a:buNone/>
              <a:defRPr sz="1000"/>
            </a:lvl1pPr>
          </a:lstStyle>
          <a:p>
            <a:r>
              <a:rPr lang="nl-NL"/>
              <a:t>Afbeelding</a:t>
            </a:r>
          </a:p>
        </p:txBody>
      </p:sp>
      <p:sp>
        <p:nvSpPr>
          <p:cNvPr id="28" name="Tijdelijke aanduiding voor afbeelding 26">
            <a:extLst>
              <a:ext uri="{FF2B5EF4-FFF2-40B4-BE49-F238E27FC236}">
                <a16:creationId xmlns:a16="http://schemas.microsoft.com/office/drawing/2014/main" id="{FA1C9A31-658A-5170-04D8-C7A3016EC7C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921748" y="1628775"/>
            <a:ext cx="1897063" cy="1440000"/>
          </a:xfrm>
        </p:spPr>
        <p:txBody>
          <a:bodyPr lIns="180000" tIns="108000" rIns="180000" bIns="108000" numCol="1" anchor="t" anchorCtr="0"/>
          <a:lstStyle>
            <a:lvl1pPr marL="1350" indent="0">
              <a:buNone/>
              <a:defRPr sz="1000"/>
            </a:lvl1pPr>
          </a:lstStyle>
          <a:p>
            <a:pPr marL="1350" marR="0" lvl="0" indent="0" algn="l" defTabSz="2160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nl-NL"/>
              <a:t>Afbeelding</a:t>
            </a:r>
          </a:p>
          <a:p>
            <a:pPr marL="1350" marR="0" lvl="0" indent="0" algn="l" defTabSz="2160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lang="nl-NL"/>
          </a:p>
          <a:p>
            <a:endParaRPr lang="nl-NL"/>
          </a:p>
        </p:txBody>
      </p:sp>
      <p:sp>
        <p:nvSpPr>
          <p:cNvPr id="29" name="Tijdelijke aanduiding voor afbeelding 26">
            <a:extLst>
              <a:ext uri="{FF2B5EF4-FFF2-40B4-BE49-F238E27FC236}">
                <a16:creationId xmlns:a16="http://schemas.microsoft.com/office/drawing/2014/main" id="{2B7325D9-65F0-850C-9142-3961D9E7B254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5144995" y="1628775"/>
            <a:ext cx="1897063" cy="1440000"/>
          </a:xfrm>
        </p:spPr>
        <p:txBody>
          <a:bodyPr lIns="180000" tIns="108000" rIns="180000" bIns="108000" numCol="1" anchor="t" anchorCtr="0"/>
          <a:lstStyle>
            <a:lvl1pPr marL="1350" indent="0">
              <a:buNone/>
              <a:defRPr sz="1000"/>
            </a:lvl1pPr>
          </a:lstStyle>
          <a:p>
            <a:pPr marL="1350" marR="0" lvl="0" indent="0" algn="l" defTabSz="2160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nl-NL"/>
              <a:t>Afbeelding</a:t>
            </a:r>
          </a:p>
          <a:p>
            <a:endParaRPr lang="nl-NL"/>
          </a:p>
        </p:txBody>
      </p:sp>
      <p:sp>
        <p:nvSpPr>
          <p:cNvPr id="30" name="Tijdelijke aanduiding voor afbeelding 26">
            <a:extLst>
              <a:ext uri="{FF2B5EF4-FFF2-40B4-BE49-F238E27FC236}">
                <a16:creationId xmlns:a16="http://schemas.microsoft.com/office/drawing/2014/main" id="{D7A8BDE1-AED7-8317-F3E0-72B9DD3D300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7368242" y="1628775"/>
            <a:ext cx="1897063" cy="1440000"/>
          </a:xfrm>
        </p:spPr>
        <p:txBody>
          <a:bodyPr lIns="180000" tIns="108000" rIns="180000" bIns="108000" numCol="1" anchor="t" anchorCtr="0"/>
          <a:lstStyle>
            <a:lvl1pPr marL="1350" indent="0">
              <a:buNone/>
              <a:defRPr sz="1000"/>
            </a:lvl1pPr>
          </a:lstStyle>
          <a:p>
            <a:pPr marL="1350" marR="0" lvl="0" indent="0" algn="l" defTabSz="2160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nl-NL"/>
              <a:t>Afbeelding</a:t>
            </a:r>
          </a:p>
          <a:p>
            <a:endParaRPr lang="nl-NL"/>
          </a:p>
        </p:txBody>
      </p:sp>
      <p:sp>
        <p:nvSpPr>
          <p:cNvPr id="31" name="Tijdelijke aanduiding voor afbeelding 26">
            <a:extLst>
              <a:ext uri="{FF2B5EF4-FFF2-40B4-BE49-F238E27FC236}">
                <a16:creationId xmlns:a16="http://schemas.microsoft.com/office/drawing/2014/main" id="{3020160D-A360-60B0-D124-49683A29E076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9591185" y="1628775"/>
            <a:ext cx="1897063" cy="1440000"/>
          </a:xfrm>
        </p:spPr>
        <p:txBody>
          <a:bodyPr lIns="180000" tIns="108000" rIns="180000" bIns="108000" numCol="1" anchor="t" anchorCtr="0"/>
          <a:lstStyle>
            <a:lvl1pPr marL="1350" indent="0">
              <a:buNone/>
              <a:defRPr sz="1000"/>
            </a:lvl1pPr>
          </a:lstStyle>
          <a:p>
            <a:pPr marL="1350" marR="0" lvl="0" indent="0" algn="l" defTabSz="2160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nl-NL"/>
              <a:t>Afbeelding</a:t>
            </a: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097417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A4CFC-2C8B-C948-9AD9-94B1684C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24" y="980728"/>
            <a:ext cx="10793226" cy="35999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D40AB2-D660-B549-BC67-AB7EB165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CBF-357F-4343-B3AE-09D1C3C30EB2}" type="slidenum">
              <a:t>‹#›</a:t>
            </a:fld>
            <a:endParaRPr lang="nl-NL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C0F52887-F95F-A14D-B2BB-2EFB48F08022}"/>
              </a:ext>
            </a:extLst>
          </p:cNvPr>
          <p:cNvCxnSpPr/>
          <p:nvPr userDrawn="1"/>
        </p:nvCxnSpPr>
        <p:spPr>
          <a:xfrm>
            <a:off x="691200" y="720000"/>
            <a:ext cx="4321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1832C07A-F180-0941-B282-AC2EAEB574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40463" y="1628775"/>
            <a:ext cx="5251450" cy="4537074"/>
          </a:xfrm>
          <a:noFill/>
        </p:spPr>
        <p:txBody>
          <a:bodyPr lIns="360000" tIns="360000" rIns="360000" bIns="360000" numCol="1"/>
          <a:lstStyle>
            <a:lvl1pPr marL="0" marR="0" indent="0" algn="l" defTabSz="2160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50C12A9-687A-8C43-A426-FE81645959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0088" y="1628775"/>
            <a:ext cx="5251450" cy="4537075"/>
          </a:xfrm>
        </p:spPr>
        <p:txBody>
          <a:bodyPr numCol="1"/>
          <a:lstStyle>
            <a:lvl1pPr marL="1350" indent="0" algn="l" rtl="0" eaLnBrk="1" latinLnBrk="0" hangingPunct="1">
              <a:lnSpc>
                <a:spcPts val="2200"/>
              </a:lnSpc>
              <a:spcBef>
                <a:spcPct val="0"/>
              </a:spcBef>
              <a:buFont typeface="Arial" pitchFamily="34" charset="0"/>
              <a:buNone/>
              <a:defRPr lang="nl-NL" sz="15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4000" indent="-284400" algn="l" rtl="0" eaLnBrk="1" latinLnBrk="0" hangingPunct="1">
              <a:lnSpc>
                <a:spcPts val="2200"/>
              </a:lnSpc>
              <a:spcBef>
                <a:spcPct val="0"/>
              </a:spcBef>
              <a:buFont typeface="Arial" pitchFamily="34" charset="0"/>
              <a:buChar char="•"/>
              <a:defRPr lang="nl-NL" sz="15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4400" algn="l" rtl="0" eaLnBrk="1" latinLnBrk="0" hangingPunct="1">
              <a:lnSpc>
                <a:spcPts val="2200"/>
              </a:lnSpc>
              <a:spcBef>
                <a:spcPct val="0"/>
              </a:spcBef>
              <a:buFont typeface="Arial" pitchFamily="34" charset="0"/>
              <a:buChar char="•"/>
              <a:defRPr lang="nl-NL" sz="15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4400" algn="l" rtl="0" eaLnBrk="1" latinLnBrk="0" hangingPunct="1">
              <a:lnSpc>
                <a:spcPts val="2200"/>
              </a:lnSpc>
              <a:spcBef>
                <a:spcPct val="0"/>
              </a:spcBef>
              <a:buFont typeface="Arial" pitchFamily="34" charset="0"/>
              <a:buChar char="•"/>
              <a:defRPr lang="nl-NL" sz="15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14550" indent="-284400" algn="l" rtl="0" eaLnBrk="1" latinLnBrk="0" hangingPunct="1">
              <a:lnSpc>
                <a:spcPts val="2200"/>
              </a:lnSpc>
              <a:spcBef>
                <a:spcPct val="0"/>
              </a:spcBef>
              <a:buFont typeface="Arial" pitchFamily="34" charset="0"/>
              <a:buChar char="•"/>
              <a:defRPr lang="nl-NL" sz="15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917180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ers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A4CFC-2C8B-C948-9AD9-94B1684C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24" y="980728"/>
            <a:ext cx="5252214" cy="35999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D40AB2-D660-B549-BC67-AB7EB165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CBF-357F-4343-B3AE-09D1C3C30EB2}" type="slidenum">
              <a:t>‹#›</a:t>
            </a:fld>
            <a:endParaRPr lang="nl-NL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C0F52887-F95F-A14D-B2BB-2EFB48F08022}"/>
              </a:ext>
            </a:extLst>
          </p:cNvPr>
          <p:cNvCxnSpPr/>
          <p:nvPr userDrawn="1"/>
        </p:nvCxnSpPr>
        <p:spPr>
          <a:xfrm>
            <a:off x="691200" y="720000"/>
            <a:ext cx="4321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50C12A9-687A-8C43-A426-FE81645959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0088" y="1628775"/>
            <a:ext cx="5251450" cy="4537075"/>
          </a:xfrm>
        </p:spPr>
        <p:txBody>
          <a:bodyPr numCol="1"/>
          <a:lstStyle>
            <a:lvl1pPr marL="1350" indent="0" algn="l" rtl="0" eaLnBrk="1" latinLnBrk="0" hangingPunct="1">
              <a:lnSpc>
                <a:spcPts val="2200"/>
              </a:lnSpc>
              <a:spcBef>
                <a:spcPct val="0"/>
              </a:spcBef>
              <a:buFont typeface="Arial" pitchFamily="34" charset="0"/>
              <a:buNone/>
              <a:defRPr lang="nl-NL" sz="15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4000" indent="-284400" algn="l" rtl="0" eaLnBrk="1" latinLnBrk="0" hangingPunct="1">
              <a:lnSpc>
                <a:spcPts val="2200"/>
              </a:lnSpc>
              <a:spcBef>
                <a:spcPct val="0"/>
              </a:spcBef>
              <a:buFont typeface="Arial" pitchFamily="34" charset="0"/>
              <a:buChar char="•"/>
              <a:defRPr lang="nl-NL" sz="15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4400" algn="l" rtl="0" eaLnBrk="1" latinLnBrk="0" hangingPunct="1">
              <a:lnSpc>
                <a:spcPts val="2200"/>
              </a:lnSpc>
              <a:spcBef>
                <a:spcPct val="0"/>
              </a:spcBef>
              <a:buFont typeface="Arial" pitchFamily="34" charset="0"/>
              <a:buChar char="•"/>
              <a:defRPr lang="nl-NL" sz="15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4400" algn="l" rtl="0" eaLnBrk="1" latinLnBrk="0" hangingPunct="1">
              <a:lnSpc>
                <a:spcPts val="2200"/>
              </a:lnSpc>
              <a:spcBef>
                <a:spcPct val="0"/>
              </a:spcBef>
              <a:buFont typeface="Arial" pitchFamily="34" charset="0"/>
              <a:buChar char="•"/>
              <a:defRPr lang="nl-NL" sz="15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14550" indent="-284400" algn="l" rtl="0" eaLnBrk="1" latinLnBrk="0" hangingPunct="1">
              <a:lnSpc>
                <a:spcPts val="2200"/>
              </a:lnSpc>
              <a:spcBef>
                <a:spcPct val="0"/>
              </a:spcBef>
              <a:buFont typeface="Arial" pitchFamily="34" charset="0"/>
              <a:buChar char="•"/>
              <a:defRPr lang="nl-NL" sz="15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lang="nl-NL"/>
          </a:p>
        </p:txBody>
      </p:sp>
      <p:sp>
        <p:nvSpPr>
          <p:cNvPr id="3" name="Tijdelijke aanduiding voor afbeelding 3">
            <a:extLst>
              <a:ext uri="{FF2B5EF4-FFF2-40B4-BE49-F238E27FC236}">
                <a16:creationId xmlns:a16="http://schemas.microsoft.com/office/drawing/2014/main" id="{7C171D8F-79BE-74F9-D798-CC3FB2E0D89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9600" y="1160723"/>
            <a:ext cx="4537075" cy="4537075"/>
          </a:xfrm>
          <a:prstGeom prst="ellipse">
            <a:avLst/>
          </a:prstGeom>
          <a:solidFill>
            <a:schemeClr val="tx1"/>
          </a:solidFill>
        </p:spPr>
        <p:txBody>
          <a:bodyPr numCol="1" spcCol="0"/>
          <a:lstStyle>
            <a:lvl1pPr marL="135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NL"/>
              <a:t>Afbeelding</a:t>
            </a:r>
          </a:p>
        </p:txBody>
      </p:sp>
    </p:spTree>
    <p:extLst>
      <p:ext uri="{BB962C8B-B14F-4D97-AF65-F5344CB8AC3E}">
        <p14:creationId xmlns:p14="http://schemas.microsoft.com/office/powerpoint/2010/main" val="35247743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08F676E4-588A-D746-A212-B7720C1C0987}"/>
              </a:ext>
            </a:extLst>
          </p:cNvPr>
          <p:cNvSpPr/>
          <p:nvPr userDrawn="1"/>
        </p:nvSpPr>
        <p:spPr>
          <a:xfrm>
            <a:off x="691200" y="692150"/>
            <a:ext cx="6412863" cy="5473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F93D969-629E-7349-8B91-5ED90E84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325" y="6580800"/>
            <a:ext cx="360000" cy="215984"/>
          </a:xfrm>
        </p:spPr>
        <p:txBody>
          <a:bodyPr/>
          <a:lstStyle/>
          <a:p>
            <a:fld id="{F17ADCBF-357F-4343-B3AE-09D1C3C30EB2}" type="slidenum">
              <a:t>‹#›</a:t>
            </a:fld>
            <a:endParaRPr lang="nl-NL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B6F2138-89D2-A641-AEC4-68E1C3530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199" y="2278800"/>
            <a:ext cx="5691600" cy="3048530"/>
          </a:xfrm>
        </p:spPr>
        <p:txBody>
          <a:bodyPr anchor="t" anchorCtr="0">
            <a:noAutofit/>
          </a:bodyPr>
          <a:lstStyle>
            <a:lvl1pPr algn="l">
              <a:lnSpc>
                <a:spcPts val="34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10" name="Ondertitel 2">
            <a:extLst>
              <a:ext uri="{FF2B5EF4-FFF2-40B4-BE49-F238E27FC236}">
                <a16:creationId xmlns:a16="http://schemas.microsoft.com/office/drawing/2014/main" id="{D5EDF984-67DC-7F4E-A818-2C3EF9D52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200" y="5589240"/>
            <a:ext cx="5691599" cy="360040"/>
          </a:xfrm>
        </p:spPr>
        <p:txBody>
          <a:bodyPr numCol="1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60F29D6-8E80-3843-A566-A152CA5CF4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210" y="1117598"/>
            <a:ext cx="3031665" cy="841102"/>
          </a:xfrm>
          <a:prstGeom prst="rect">
            <a:avLst/>
          </a:prstGeom>
        </p:spPr>
      </p:pic>
      <p:sp>
        <p:nvSpPr>
          <p:cNvPr id="54" name="Tijdelijke aanduiding voor afbeelding 53">
            <a:extLst>
              <a:ext uri="{FF2B5EF4-FFF2-40B4-BE49-F238E27FC236}">
                <a16:creationId xmlns:a16="http://schemas.microsoft.com/office/drawing/2014/main" id="{F3804FC8-EE73-9F47-B452-2BE012614F4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1 w 6096000"/>
              <a:gd name="connsiteY0" fmla="*/ 692150 h 6858000"/>
              <a:gd name="connsiteX1" fmla="*/ 1 w 6096000"/>
              <a:gd name="connsiteY1" fmla="*/ 6165850 h 6858000"/>
              <a:gd name="connsiteX2" fmla="*/ 1008063 w 6096000"/>
              <a:gd name="connsiteY2" fmla="*/ 6165850 h 6858000"/>
              <a:gd name="connsiteX3" fmla="*/ 1008063 w 6096000"/>
              <a:gd name="connsiteY3" fmla="*/ 692150 h 6858000"/>
              <a:gd name="connsiteX4" fmla="*/ 0 w 6096000"/>
              <a:gd name="connsiteY4" fmla="*/ 0 h 6858000"/>
              <a:gd name="connsiteX5" fmla="*/ 6096000 w 6096000"/>
              <a:gd name="connsiteY5" fmla="*/ 0 h 6858000"/>
              <a:gd name="connsiteX6" fmla="*/ 6096000 w 6096000"/>
              <a:gd name="connsiteY6" fmla="*/ 6858000 h 6858000"/>
              <a:gd name="connsiteX7" fmla="*/ 0 w 6096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6858000">
                <a:moveTo>
                  <a:pt x="1" y="692150"/>
                </a:moveTo>
                <a:lnTo>
                  <a:pt x="1" y="6165850"/>
                </a:lnTo>
                <a:lnTo>
                  <a:pt x="1008063" y="6165850"/>
                </a:lnTo>
                <a:lnTo>
                  <a:pt x="1008063" y="692150"/>
                </a:ln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1620000" tIns="612000" rIns="360000" bIns="360000" numCol="1" spcCol="0" anchor="t" anchorCtr="0">
            <a:noAutofit/>
          </a:bodyPr>
          <a:lstStyle>
            <a:lvl1pPr marL="1350" indent="0" algn="l">
              <a:buNone/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nl-NL"/>
              <a:t>Afbeelding</a:t>
            </a:r>
          </a:p>
        </p:txBody>
      </p:sp>
    </p:spTree>
    <p:extLst>
      <p:ext uri="{BB962C8B-B14F-4D97-AF65-F5344CB8AC3E}">
        <p14:creationId xmlns:p14="http://schemas.microsoft.com/office/powerpoint/2010/main" val="286949563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9CE2B606-F5D6-A045-AD8A-02AAEB18CA00}"/>
              </a:ext>
            </a:extLst>
          </p:cNvPr>
          <p:cNvSpPr/>
          <p:nvPr userDrawn="1"/>
        </p:nvSpPr>
        <p:spPr>
          <a:xfrm>
            <a:off x="1" y="0"/>
            <a:ext cx="508793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1A4CFC-2C8B-C948-9AD9-94B1684C4A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1904701"/>
            <a:ext cx="3673875" cy="3599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Titel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8E13E0EF-E10F-8B43-B98C-5DF7592B8B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000" y="2636141"/>
            <a:ext cx="3673875" cy="3529710"/>
          </a:xfrm>
        </p:spPr>
        <p:txBody>
          <a:bodyPr numCol="1" spcCol="0"/>
          <a:lstStyle>
            <a:lvl1pPr marL="0" indent="0" algn="l" defTabSz="216000" rtl="0" eaLnBrk="1" latinLnBrk="0" hangingPunct="1">
              <a:lnSpc>
                <a:spcPts val="2200"/>
              </a:lnSpc>
              <a:spcBef>
                <a:spcPct val="0"/>
              </a:spcBef>
              <a:buFont typeface="Arial" pitchFamily="34" charset="0"/>
              <a:buNone/>
              <a:defRPr lang="nl-NL" sz="15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4300" indent="-284400" algn="l" rtl="0" eaLnBrk="1" latinLnBrk="0" hangingPunct="1">
              <a:lnSpc>
                <a:spcPts val="2200"/>
              </a:lnSpc>
              <a:spcBef>
                <a:spcPct val="0"/>
              </a:spcBef>
              <a:buFont typeface="Arial" pitchFamily="34" charset="0"/>
              <a:buChar char="•"/>
              <a:defRPr lang="nl-NL" sz="15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01500" indent="-284400" algn="l" rtl="0" eaLnBrk="1" latinLnBrk="0" hangingPunct="1">
              <a:lnSpc>
                <a:spcPts val="2200"/>
              </a:lnSpc>
              <a:spcBef>
                <a:spcPct val="0"/>
              </a:spcBef>
              <a:buFont typeface="Arial" pitchFamily="34" charset="0"/>
              <a:buChar char="•"/>
              <a:defRPr lang="nl-NL" sz="15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8700" indent="-284400" algn="l" rtl="0" eaLnBrk="1" latinLnBrk="0" hangingPunct="1">
              <a:lnSpc>
                <a:spcPts val="2200"/>
              </a:lnSpc>
              <a:spcBef>
                <a:spcPct val="0"/>
              </a:spcBef>
              <a:buFont typeface="Arial" pitchFamily="34" charset="0"/>
              <a:buChar char="•"/>
              <a:defRPr lang="nl-NL" sz="15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5900" indent="-284400" algn="l" rtl="0" eaLnBrk="1" latinLnBrk="0" hangingPunct="1">
              <a:lnSpc>
                <a:spcPts val="2200"/>
              </a:lnSpc>
              <a:spcBef>
                <a:spcPct val="0"/>
              </a:spcBef>
              <a:buFont typeface="Arial" pitchFamily="34" charset="0"/>
              <a:buChar char="•"/>
              <a:defRPr lang="nl-NL" sz="15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50E458EA-4686-38BE-5043-CD723165B81E}"/>
              </a:ext>
            </a:extLst>
          </p:cNvPr>
          <p:cNvSpPr/>
          <p:nvPr userDrawn="1"/>
        </p:nvSpPr>
        <p:spPr>
          <a:xfrm>
            <a:off x="695325" y="6498000"/>
            <a:ext cx="36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D40AB2-D660-B549-BC67-AB7EB165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CBF-357F-4343-B3AE-09D1C3C30EB2}" type="slidenum">
              <a:t>‹#›</a:t>
            </a:fld>
            <a:endParaRPr lang="nl-NL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6D44746A-FCD2-3064-B9F7-7F23C240553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87938" y="0"/>
            <a:ext cx="7104062" cy="6858000"/>
          </a:xfrm>
        </p:spPr>
        <p:txBody>
          <a:bodyPr lIns="360000" tIns="360000" rIns="360000" bIns="360000"/>
          <a:lstStyle>
            <a:lvl1pPr marL="1350" indent="0">
              <a:buNone/>
              <a:defRPr/>
            </a:lvl1pPr>
          </a:lstStyle>
          <a:p>
            <a:r>
              <a:rPr lang="nl-NL"/>
              <a:t>Afbeelding</a:t>
            </a:r>
          </a:p>
        </p:txBody>
      </p:sp>
      <p:pic>
        <p:nvPicPr>
          <p:cNvPr id="9" name="Afbeelding 15">
            <a:extLst>
              <a:ext uri="{FF2B5EF4-FFF2-40B4-BE49-F238E27FC236}">
                <a16:creationId xmlns:a16="http://schemas.microsoft.com/office/drawing/2014/main" id="{A273183E-F70D-1733-1BC8-8326455ABC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692150"/>
            <a:ext cx="3031665" cy="84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571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y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>
            <a:extLst>
              <a:ext uri="{FF2B5EF4-FFF2-40B4-BE49-F238E27FC236}">
                <a16:creationId xmlns:a16="http://schemas.microsoft.com/office/drawing/2014/main" id="{B737AA9D-B238-FD2E-762C-600E175EE880}"/>
              </a:ext>
            </a:extLst>
          </p:cNvPr>
          <p:cNvSpPr/>
          <p:nvPr userDrawn="1"/>
        </p:nvSpPr>
        <p:spPr>
          <a:xfrm>
            <a:off x="2" y="0"/>
            <a:ext cx="60959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C9BCC7F9-45A8-C9FF-E163-92E0B0BED531}"/>
              </a:ext>
            </a:extLst>
          </p:cNvPr>
          <p:cNvSpPr/>
          <p:nvPr userDrawn="1"/>
        </p:nvSpPr>
        <p:spPr>
          <a:xfrm>
            <a:off x="695325" y="6498000"/>
            <a:ext cx="36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D40AB2-D660-B549-BC67-AB7EB165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CBF-357F-4343-B3AE-09D1C3C30EB2}" type="slidenum">
              <a:t>‹#›</a:t>
            </a:fld>
            <a:endParaRPr lang="nl-NL"/>
          </a:p>
        </p:txBody>
      </p:sp>
      <p:pic>
        <p:nvPicPr>
          <p:cNvPr id="3" name="Tijdelijke aanduiding voor afbeelding 6">
            <a:extLst>
              <a:ext uri="{FF2B5EF4-FFF2-40B4-BE49-F238E27FC236}">
                <a16:creationId xmlns:a16="http://schemas.microsoft.com/office/drawing/2014/main" id="{21D6D715-CE7A-B4F8-60AF-C71A3A4A68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3389" r="13389"/>
          <a:stretch>
            <a:fillRect/>
          </a:stretch>
        </p:blipFill>
        <p:spPr>
          <a:xfrm>
            <a:off x="6096000" y="0"/>
            <a:ext cx="6095999" cy="685799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CD8CBF2-CEEB-24E4-73E6-781AA541BA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88000" y="4878000"/>
            <a:ext cx="1584757" cy="158475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CD948F4-600D-E481-FFEA-32C643E951F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52000" y="4878000"/>
            <a:ext cx="1584757" cy="158475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92ADFAE-9001-1FBA-19AD-A92808AD6EF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88000" y="396000"/>
            <a:ext cx="1584757" cy="1584757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AB89DAB2-6482-99EE-2CE7-64205666AE93}"/>
              </a:ext>
            </a:extLst>
          </p:cNvPr>
          <p:cNvSpPr txBox="1"/>
          <p:nvPr userDrawn="1"/>
        </p:nvSpPr>
        <p:spPr>
          <a:xfrm>
            <a:off x="695325" y="692150"/>
            <a:ext cx="4392613" cy="26930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6800"/>
              </a:lnSpc>
            </a:pPr>
            <a:r>
              <a:rPr lang="nl-NL" sz="6000">
                <a:solidFill>
                  <a:schemeClr val="bg1"/>
                </a:solidFill>
              </a:rPr>
              <a:t>WHERE</a:t>
            </a:r>
          </a:p>
          <a:p>
            <a:pPr>
              <a:lnSpc>
                <a:spcPts val="6800"/>
              </a:lnSpc>
            </a:pPr>
            <a:r>
              <a:rPr lang="nl-NL" sz="6000" b="1">
                <a:solidFill>
                  <a:schemeClr val="bg1"/>
                </a:solidFill>
              </a:rPr>
              <a:t>SOLID IDEAS</a:t>
            </a:r>
          </a:p>
          <a:p>
            <a:pPr>
              <a:lnSpc>
                <a:spcPts val="6800"/>
              </a:lnSpc>
            </a:pPr>
            <a:r>
              <a:rPr lang="nl-NL" sz="6000">
                <a:solidFill>
                  <a:schemeClr val="bg1"/>
                </a:solidFill>
              </a:rPr>
              <a:t>TAKE FLIGHT</a:t>
            </a:r>
          </a:p>
        </p:txBody>
      </p:sp>
    </p:spTree>
    <p:extLst>
      <p:ext uri="{BB962C8B-B14F-4D97-AF65-F5344CB8AC3E}">
        <p14:creationId xmlns:p14="http://schemas.microsoft.com/office/powerpoint/2010/main" val="188942216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DEDC692-EDD9-B54B-91F3-BF8080E5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00" y="980728"/>
            <a:ext cx="10801350" cy="3599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7FC5C14-89D3-0A48-B785-1B01506A9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628775"/>
            <a:ext cx="10805348" cy="4535475"/>
          </a:xfrm>
          <a:prstGeom prst="rect">
            <a:avLst/>
          </a:prstGeom>
        </p:spPr>
        <p:txBody>
          <a:bodyPr vert="horz" lIns="0" tIns="0" rIns="0" bIns="0" numCol="2" spcCol="324000" rtlCol="0">
            <a:noAutofit/>
          </a:bodyPr>
          <a:lstStyle/>
          <a:p>
            <a:pPr lvl="0"/>
            <a:r>
              <a:rPr lang="nl-NL"/>
              <a:t>Eerste niveau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5E8F2286-1E3B-1B4B-86CC-93C38DE415CF}"/>
              </a:ext>
            </a:extLst>
          </p:cNvPr>
          <p:cNvSpPr/>
          <p:nvPr userDrawn="1"/>
        </p:nvSpPr>
        <p:spPr>
          <a:xfrm>
            <a:off x="695325" y="6498000"/>
            <a:ext cx="36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42FED5-4B4C-474C-ABBE-09A0AEA4D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5325" y="6562800"/>
            <a:ext cx="360000" cy="215984"/>
          </a:xfrm>
          <a:prstGeom prst="rect">
            <a:avLst/>
          </a:prstGeom>
          <a:noFill/>
        </p:spPr>
        <p:txBody>
          <a:bodyPr vert="horz" lIns="0" tIns="0" rIns="0" bIns="0" rtlCol="0" anchor="ctr" anchorCtr="0"/>
          <a:lstStyle>
            <a:defPPr>
              <a:defRPr lang="nl-NL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Univers Condensed" panose="020B050602020205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7ADCBF-357F-4343-B3AE-09D1C3C30EB2}" type="slidenum">
              <a:rPr lang="nl-NL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383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31" r:id="rId2"/>
    <p:sldLayoutId id="2147483834" r:id="rId3"/>
    <p:sldLayoutId id="2147483821" r:id="rId4"/>
    <p:sldLayoutId id="2147483824" r:id="rId5"/>
    <p:sldLayoutId id="2147483827" r:id="rId6"/>
    <p:sldLayoutId id="2147483660" r:id="rId7"/>
    <p:sldLayoutId id="2147483837" r:id="rId8"/>
    <p:sldLayoutId id="2147483661" r:id="rId9"/>
    <p:sldLayoutId id="2147483840" r:id="rId10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4400" algn="l" defTabSz="216000" rtl="0" eaLnBrk="1" latinLnBrk="0" hangingPunct="1">
        <a:lnSpc>
          <a:spcPts val="2200"/>
        </a:lnSpc>
        <a:spcBef>
          <a:spcPct val="0"/>
        </a:spcBef>
        <a:buClr>
          <a:schemeClr val="tx1"/>
        </a:buClr>
        <a:buFont typeface="Arial" pitchFamily="34" charset="0"/>
        <a:buChar char="•"/>
        <a:defRPr sz="1500" b="0" i="0" kern="1200">
          <a:solidFill>
            <a:schemeClr val="tx2"/>
          </a:solidFill>
          <a:latin typeface="+mn-lt"/>
          <a:ea typeface="+mn-ea"/>
          <a:cs typeface="+mn-cs"/>
        </a:defRPr>
      </a:lvl1pPr>
      <a:lvl2pPr marL="684000" indent="-284400" algn="l" defTabSz="914400" rtl="0" eaLnBrk="1" latinLnBrk="0" hangingPunct="1">
        <a:lnSpc>
          <a:spcPts val="2200"/>
        </a:lnSpc>
        <a:spcBef>
          <a:spcPct val="0"/>
        </a:spcBef>
        <a:buClr>
          <a:schemeClr val="tx1"/>
        </a:buClr>
        <a:buFont typeface="Arial" pitchFamily="34" charset="0"/>
        <a:buChar char="•"/>
        <a:defRPr sz="1500" b="0" i="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84400" algn="l" defTabSz="914400" rtl="0" eaLnBrk="1" latinLnBrk="0" hangingPunct="1">
        <a:lnSpc>
          <a:spcPts val="2200"/>
        </a:lnSpc>
        <a:spcBef>
          <a:spcPct val="0"/>
        </a:spcBef>
        <a:buClr>
          <a:schemeClr val="tx1"/>
        </a:buClr>
        <a:buFont typeface="Arial" pitchFamily="34" charset="0"/>
        <a:buChar char="•"/>
        <a:defRPr sz="1500" b="0" i="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84400" algn="l" defTabSz="914400" rtl="0" eaLnBrk="1" latinLnBrk="0" hangingPunct="1">
        <a:lnSpc>
          <a:spcPts val="2200"/>
        </a:lnSpc>
        <a:spcBef>
          <a:spcPct val="0"/>
        </a:spcBef>
        <a:buClr>
          <a:schemeClr val="tx1"/>
        </a:buClr>
        <a:buFont typeface="Arial" pitchFamily="34" charset="0"/>
        <a:buChar char="•"/>
        <a:defRPr sz="1500" b="0" i="0" kern="1200">
          <a:solidFill>
            <a:schemeClr val="tx2"/>
          </a:solidFill>
          <a:latin typeface="+mn-lt"/>
          <a:ea typeface="+mn-ea"/>
          <a:cs typeface="+mn-cs"/>
        </a:defRPr>
      </a:lvl4pPr>
      <a:lvl5pPr marL="2114550" indent="-284400" algn="l" defTabSz="914400" rtl="0" eaLnBrk="1" latinLnBrk="0" hangingPunct="1">
        <a:lnSpc>
          <a:spcPts val="2200"/>
        </a:lnSpc>
        <a:spcBef>
          <a:spcPct val="0"/>
        </a:spcBef>
        <a:buClr>
          <a:schemeClr val="tx1"/>
        </a:buClr>
        <a:buFont typeface="Arial" pitchFamily="34" charset="0"/>
        <a:buChar char="•"/>
        <a:defRPr sz="1500" b="0" i="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ts val="2200"/>
        </a:lnSpc>
        <a:spcBef>
          <a:spcPct val="0"/>
        </a:spcBef>
        <a:buFont typeface="Arial" pitchFamily="34" charset="0"/>
        <a:buChar char="•"/>
        <a:defRPr sz="1500" b="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ts val="2200"/>
        </a:lnSpc>
        <a:spcBef>
          <a:spcPct val="0"/>
        </a:spcBef>
        <a:buFont typeface="Arial" pitchFamily="34" charset="0"/>
        <a:buChar char="•"/>
        <a:defRPr sz="1500" b="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ts val="2200"/>
        </a:lnSpc>
        <a:spcBef>
          <a:spcPct val="0"/>
        </a:spcBef>
        <a:buFont typeface="Arial" pitchFamily="34" charset="0"/>
        <a:buChar char="•"/>
        <a:defRPr sz="1500" b="0" kern="1200">
          <a:solidFill>
            <a:schemeClr val="tx2"/>
          </a:solidFill>
          <a:latin typeface="+mn-lt"/>
          <a:ea typeface="+mn-ea"/>
          <a:cs typeface="+mn-cs"/>
        </a:defRPr>
      </a:lvl8pPr>
      <a:lvl9pPr marL="3943350" indent="-285750" algn="l" defTabSz="914400" rtl="0" eaLnBrk="1" latinLnBrk="0" hangingPunct="1">
        <a:lnSpc>
          <a:spcPts val="2200"/>
        </a:lnSpc>
        <a:spcBef>
          <a:spcPct val="0"/>
        </a:spcBef>
        <a:buFont typeface="Arial" pitchFamily="34" charset="0"/>
        <a:buChar char="•"/>
        <a:defRPr sz="1500" b="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38" userDrawn="1">
          <p15:clr>
            <a:srgbClr val="F26B43"/>
          </p15:clr>
        </p15:guide>
        <p15:guide id="3" orient="horz" pos="436" userDrawn="1">
          <p15:clr>
            <a:srgbClr val="F26B43"/>
          </p15:clr>
        </p15:guide>
        <p15:guide id="4" orient="horz" pos="3884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7242" userDrawn="1">
          <p15:clr>
            <a:srgbClr val="F26B43"/>
          </p15:clr>
        </p15:guide>
        <p15:guide id="7" pos="3749" userDrawn="1">
          <p15:clr>
            <a:srgbClr val="F26B43"/>
          </p15:clr>
        </p15:guide>
        <p15:guide id="8" pos="3931" userDrawn="1">
          <p15:clr>
            <a:srgbClr val="F26B43"/>
          </p15:clr>
        </p15:guide>
        <p15:guide id="9" pos="2570" userDrawn="1">
          <p15:clr>
            <a:srgbClr val="F26B43"/>
          </p15:clr>
        </p15:guide>
        <p15:guide id="10" pos="5201" userDrawn="1">
          <p15:clr>
            <a:srgbClr val="F26B43"/>
          </p15:clr>
        </p15:guide>
        <p15:guide id="11" pos="3205" userDrawn="1">
          <p15:clr>
            <a:srgbClr val="F26B43"/>
          </p15:clr>
        </p15:guide>
        <p15:guide id="12" pos="4475" userDrawn="1">
          <p15:clr>
            <a:srgbClr val="F26B43"/>
          </p15:clr>
        </p15:guide>
        <p15:guide id="13" orient="horz" pos="102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DEDC692-EDD9-B54B-91F3-BF8080E5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00" y="980728"/>
            <a:ext cx="10801350" cy="3599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7FC5C14-89D3-0A48-B785-1B01506A9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628775"/>
            <a:ext cx="10805348" cy="4535475"/>
          </a:xfrm>
          <a:prstGeom prst="rect">
            <a:avLst/>
          </a:prstGeom>
        </p:spPr>
        <p:txBody>
          <a:bodyPr vert="horz" lIns="0" tIns="0" rIns="0" bIns="0" numCol="2" spcCol="324000" rtlCol="0">
            <a:noAutofit/>
          </a:bodyPr>
          <a:lstStyle/>
          <a:p>
            <a:pPr lvl="0"/>
            <a:r>
              <a:rPr lang="nl-NL"/>
              <a:t>Eerste niveau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5E8F2286-1E3B-1B4B-86CC-93C38DE415CF}"/>
              </a:ext>
            </a:extLst>
          </p:cNvPr>
          <p:cNvSpPr/>
          <p:nvPr userDrawn="1"/>
        </p:nvSpPr>
        <p:spPr>
          <a:xfrm>
            <a:off x="695325" y="6498000"/>
            <a:ext cx="36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42FED5-4B4C-474C-ABBE-09A0AEA4D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5325" y="6562800"/>
            <a:ext cx="360000" cy="215984"/>
          </a:xfrm>
          <a:prstGeom prst="rect">
            <a:avLst/>
          </a:prstGeom>
          <a:noFill/>
        </p:spPr>
        <p:txBody>
          <a:bodyPr vert="horz" lIns="0" tIns="0" rIns="0" bIns="0" rtlCol="0" anchor="ctr" anchorCtr="0"/>
          <a:lstStyle>
            <a:defPPr>
              <a:defRPr lang="nl-NL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Univers Condensed" panose="020B050602020205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7ADCBF-357F-4343-B3AE-09D1C3C30EB2}" type="slidenum">
              <a:rPr lang="nl-NL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383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</p:sldLayoutIdLst>
  <p:transition/>
  <p:hf hdr="0" ft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4400" algn="l" defTabSz="216000" rtl="0" eaLnBrk="1" latinLnBrk="0" hangingPunct="1">
        <a:lnSpc>
          <a:spcPts val="2200"/>
        </a:lnSpc>
        <a:spcBef>
          <a:spcPct val="0"/>
        </a:spcBef>
        <a:buClr>
          <a:schemeClr val="tx1"/>
        </a:buClr>
        <a:buFont typeface="Arial" pitchFamily="34" charset="0"/>
        <a:buChar char="•"/>
        <a:defRPr sz="1500" b="0" i="0" kern="1200">
          <a:solidFill>
            <a:schemeClr val="tx2"/>
          </a:solidFill>
          <a:latin typeface="+mn-lt"/>
          <a:ea typeface="+mn-ea"/>
          <a:cs typeface="+mn-cs"/>
        </a:defRPr>
      </a:lvl1pPr>
      <a:lvl2pPr marL="684000" indent="-284400" algn="l" defTabSz="914400" rtl="0" eaLnBrk="1" latinLnBrk="0" hangingPunct="1">
        <a:lnSpc>
          <a:spcPts val="2200"/>
        </a:lnSpc>
        <a:spcBef>
          <a:spcPct val="0"/>
        </a:spcBef>
        <a:buClr>
          <a:schemeClr val="tx1"/>
        </a:buClr>
        <a:buFont typeface="Arial" pitchFamily="34" charset="0"/>
        <a:buChar char="•"/>
        <a:defRPr sz="1500" b="0" i="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84400" algn="l" defTabSz="914400" rtl="0" eaLnBrk="1" latinLnBrk="0" hangingPunct="1">
        <a:lnSpc>
          <a:spcPts val="2200"/>
        </a:lnSpc>
        <a:spcBef>
          <a:spcPct val="0"/>
        </a:spcBef>
        <a:buClr>
          <a:schemeClr val="tx1"/>
        </a:buClr>
        <a:buFont typeface="Arial" pitchFamily="34" charset="0"/>
        <a:buChar char="•"/>
        <a:defRPr sz="1500" b="0" i="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84400" algn="l" defTabSz="914400" rtl="0" eaLnBrk="1" latinLnBrk="0" hangingPunct="1">
        <a:lnSpc>
          <a:spcPts val="2200"/>
        </a:lnSpc>
        <a:spcBef>
          <a:spcPct val="0"/>
        </a:spcBef>
        <a:buClr>
          <a:schemeClr val="tx1"/>
        </a:buClr>
        <a:buFont typeface="Arial" pitchFamily="34" charset="0"/>
        <a:buChar char="•"/>
        <a:defRPr sz="1500" b="0" i="0" kern="1200">
          <a:solidFill>
            <a:schemeClr val="tx2"/>
          </a:solidFill>
          <a:latin typeface="+mn-lt"/>
          <a:ea typeface="+mn-ea"/>
          <a:cs typeface="+mn-cs"/>
        </a:defRPr>
      </a:lvl4pPr>
      <a:lvl5pPr marL="2114550" indent="-284400" algn="l" defTabSz="914400" rtl="0" eaLnBrk="1" latinLnBrk="0" hangingPunct="1">
        <a:lnSpc>
          <a:spcPts val="2200"/>
        </a:lnSpc>
        <a:spcBef>
          <a:spcPct val="0"/>
        </a:spcBef>
        <a:buClr>
          <a:schemeClr val="tx1"/>
        </a:buClr>
        <a:buFont typeface="Arial" pitchFamily="34" charset="0"/>
        <a:buChar char="•"/>
        <a:defRPr sz="1500" b="0" i="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ts val="2200"/>
        </a:lnSpc>
        <a:spcBef>
          <a:spcPct val="0"/>
        </a:spcBef>
        <a:buFont typeface="Arial" pitchFamily="34" charset="0"/>
        <a:buChar char="•"/>
        <a:defRPr sz="1500" b="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ts val="2200"/>
        </a:lnSpc>
        <a:spcBef>
          <a:spcPct val="0"/>
        </a:spcBef>
        <a:buFont typeface="Arial" pitchFamily="34" charset="0"/>
        <a:buChar char="•"/>
        <a:defRPr sz="1500" b="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ts val="2200"/>
        </a:lnSpc>
        <a:spcBef>
          <a:spcPct val="0"/>
        </a:spcBef>
        <a:buFont typeface="Arial" pitchFamily="34" charset="0"/>
        <a:buChar char="•"/>
        <a:defRPr sz="1500" b="0" kern="1200">
          <a:solidFill>
            <a:schemeClr val="tx2"/>
          </a:solidFill>
          <a:latin typeface="+mn-lt"/>
          <a:ea typeface="+mn-ea"/>
          <a:cs typeface="+mn-cs"/>
        </a:defRPr>
      </a:lvl8pPr>
      <a:lvl9pPr marL="3943350" indent="-285750" algn="l" defTabSz="914400" rtl="0" eaLnBrk="1" latinLnBrk="0" hangingPunct="1">
        <a:lnSpc>
          <a:spcPts val="2200"/>
        </a:lnSpc>
        <a:spcBef>
          <a:spcPct val="0"/>
        </a:spcBef>
        <a:buFont typeface="Arial" pitchFamily="34" charset="0"/>
        <a:buChar char="•"/>
        <a:defRPr sz="1500" b="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38" userDrawn="1">
          <p15:clr>
            <a:srgbClr val="F26B43"/>
          </p15:clr>
        </p15:guide>
        <p15:guide id="3" orient="horz" pos="436" userDrawn="1">
          <p15:clr>
            <a:srgbClr val="F26B43"/>
          </p15:clr>
        </p15:guide>
        <p15:guide id="4" orient="horz" pos="3884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7242" userDrawn="1">
          <p15:clr>
            <a:srgbClr val="F26B43"/>
          </p15:clr>
        </p15:guide>
        <p15:guide id="7" pos="3749" userDrawn="1">
          <p15:clr>
            <a:srgbClr val="F26B43"/>
          </p15:clr>
        </p15:guide>
        <p15:guide id="8" pos="3931" userDrawn="1">
          <p15:clr>
            <a:srgbClr val="F26B43"/>
          </p15:clr>
        </p15:guide>
        <p15:guide id="9" pos="2570" userDrawn="1">
          <p15:clr>
            <a:srgbClr val="F26B43"/>
          </p15:clr>
        </p15:guide>
        <p15:guide id="10" pos="5201" userDrawn="1">
          <p15:clr>
            <a:srgbClr val="F26B43"/>
          </p15:clr>
        </p15:guide>
        <p15:guide id="11" pos="3205" userDrawn="1">
          <p15:clr>
            <a:srgbClr val="F26B43"/>
          </p15:clr>
        </p15:guide>
        <p15:guide id="12" pos="4475" userDrawn="1">
          <p15:clr>
            <a:srgbClr val="F26B43"/>
          </p15:clr>
        </p15:guide>
        <p15:guide id="13" orient="horz" pos="10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sv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17.svg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2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10" Type="http://schemas.openxmlformats.org/officeDocument/2006/relationships/image" Target="../media/image23.jpeg"/><Relationship Id="rId4" Type="http://schemas.openxmlformats.org/officeDocument/2006/relationships/image" Target="../media/image19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0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19.png"/><Relationship Id="rId5" Type="http://schemas.openxmlformats.org/officeDocument/2006/relationships/image" Target="../media/image11.svg"/><Relationship Id="rId10" Type="http://schemas.openxmlformats.org/officeDocument/2006/relationships/image" Target="../media/image27.jpeg"/><Relationship Id="rId4" Type="http://schemas.openxmlformats.org/officeDocument/2006/relationships/image" Target="../media/image10.png"/><Relationship Id="rId9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70AB8-6DA2-B666-1F49-5D521296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1980757"/>
            <a:ext cx="3673875" cy="1371389"/>
          </a:xfrm>
        </p:spPr>
        <p:txBody>
          <a:bodyPr/>
          <a:lstStyle/>
          <a:p>
            <a:r>
              <a:rPr lang="nl-NL" dirty="0"/>
              <a:t>Data Engineering Assessment Solution Proposal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38BD0C1-A530-78F8-FAFA-9A6DB12DF1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3473527"/>
            <a:ext cx="3673875" cy="777241"/>
          </a:xfrm>
        </p:spPr>
        <p:txBody>
          <a:bodyPr vert="horz" lIns="0" tIns="0" rIns="0" bIns="0" numCol="1" spcCol="0" rtlCol="0" anchor="t">
            <a:noAutofit/>
          </a:bodyPr>
          <a:lstStyle/>
          <a:p>
            <a:pPr>
              <a:buClr>
                <a:schemeClr val="bg1"/>
              </a:buClr>
            </a:pPr>
            <a:r>
              <a:rPr lang="nl-NL" i="1" dirty="0"/>
              <a:t>By:  </a:t>
            </a:r>
            <a:r>
              <a:rPr lang="nl-NL" dirty="0"/>
              <a:t>Rajata Utensute (Pian)</a:t>
            </a:r>
          </a:p>
          <a:p>
            <a:pPr>
              <a:buClr>
                <a:schemeClr val="bg1"/>
              </a:buClr>
            </a:pPr>
            <a:r>
              <a:rPr lang="nl-NL" i="1" dirty="0"/>
              <a:t>Date:  </a:t>
            </a:r>
            <a:r>
              <a:rPr lang="nl-NL" dirty="0"/>
              <a:t>3rd of May 2024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809AAF-E9BA-2B3A-15BE-7C23224C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CBF-357F-4343-B3AE-09D1C3C30EB2}" type="slidenum">
              <a:rPr lang="nl-NL" smtClean="0"/>
              <a:t>1</a:t>
            </a:fld>
            <a:endParaRPr lang="nl-NL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6E02C8A-4299-5AF6-73A4-B7298FFDA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88000" y="396000"/>
            <a:ext cx="1584757" cy="158475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FD9D8A8-7346-F3BD-DF4D-ACEC20C759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88000" y="4878000"/>
            <a:ext cx="1584757" cy="158475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0A392E-1BEB-86CA-F5C7-6BC525EF8E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9306" y="4878000"/>
            <a:ext cx="1584757" cy="15847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D6B93A-A533-B9A5-CC62-9734149895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94514" y="0"/>
            <a:ext cx="7097486" cy="79953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413983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2E773A04-F963-1D84-6C1B-8ADF1A49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CBF-357F-4343-B3AE-09D1C3C30EB2}" type="slidenum">
              <a:rPr lang="nl-NL" smtClean="0"/>
              <a:t>2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D9BD046-637D-A1DE-9680-AB6A98C1B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199" y="2384714"/>
            <a:ext cx="5691600" cy="619848"/>
          </a:xfrm>
        </p:spPr>
        <p:txBody>
          <a:bodyPr/>
          <a:lstStyle/>
          <a:p>
            <a:r>
              <a:rPr lang="nl-NL" dirty="0"/>
              <a:t>General Overview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C55AB5C-8B71-4977-C96E-E3AA80DD8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2000" y="4878000"/>
            <a:ext cx="1584757" cy="158475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5F8E855-773B-0651-BD57-6D109C78D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88000" y="396000"/>
            <a:ext cx="1584757" cy="158475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F48E1E6-6B7F-58DA-0947-1020184D74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88000" y="4878000"/>
            <a:ext cx="1584757" cy="1584757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757E8DDD-1731-A644-A07A-485E9A792A9D}"/>
              </a:ext>
            </a:extLst>
          </p:cNvPr>
          <p:cNvSpPr txBox="1">
            <a:spLocks/>
          </p:cNvSpPr>
          <p:nvPr/>
        </p:nvSpPr>
        <p:spPr>
          <a:xfrm>
            <a:off x="1051199" y="3171079"/>
            <a:ext cx="5691600" cy="26233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3400"/>
              </a:lnSpc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nl-NL" dirty="0"/>
              <a:t>Goal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Tools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Solution Workflow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The Pipelines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25D6714-2004-AF59-86F5-006FF50869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4" name="Tijdelijke aanduiding voor afbeelding 6">
            <a:extLst>
              <a:ext uri="{FF2B5EF4-FFF2-40B4-BE49-F238E27FC236}">
                <a16:creationId xmlns:a16="http://schemas.microsoft.com/office/drawing/2014/main" id="{0E286E50-D6C9-1DDE-FD84-38CB5929858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6395" r="18605"/>
          <a:stretch>
            <a:fillRect/>
          </a:stretch>
        </p:blipFill>
        <p:spPr>
          <a:xfrm>
            <a:off x="6096000" y="0"/>
            <a:ext cx="6096000" cy="6858000"/>
          </a:xfrm>
          <a:custGeom>
            <a:avLst/>
            <a:gdLst>
              <a:gd name="connsiteX0" fmla="*/ 1 w 6096000"/>
              <a:gd name="connsiteY0" fmla="*/ 692150 h 6858000"/>
              <a:gd name="connsiteX1" fmla="*/ 1 w 6096000"/>
              <a:gd name="connsiteY1" fmla="*/ 6165850 h 6858000"/>
              <a:gd name="connsiteX2" fmla="*/ 1008063 w 6096000"/>
              <a:gd name="connsiteY2" fmla="*/ 6165850 h 6858000"/>
              <a:gd name="connsiteX3" fmla="*/ 1008063 w 6096000"/>
              <a:gd name="connsiteY3" fmla="*/ 692150 h 6858000"/>
              <a:gd name="connsiteX4" fmla="*/ 0 w 6096000"/>
              <a:gd name="connsiteY4" fmla="*/ 0 h 6858000"/>
              <a:gd name="connsiteX5" fmla="*/ 6096000 w 6096000"/>
              <a:gd name="connsiteY5" fmla="*/ 0 h 6858000"/>
              <a:gd name="connsiteX6" fmla="*/ 6096000 w 6096000"/>
              <a:gd name="connsiteY6" fmla="*/ 6858000 h 6858000"/>
              <a:gd name="connsiteX7" fmla="*/ 0 w 6096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6858000">
                <a:moveTo>
                  <a:pt x="1" y="692150"/>
                </a:moveTo>
                <a:lnTo>
                  <a:pt x="1" y="6165850"/>
                </a:lnTo>
                <a:lnTo>
                  <a:pt x="1008063" y="6165850"/>
                </a:lnTo>
                <a:lnTo>
                  <a:pt x="1008063" y="692150"/>
                </a:ln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833819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B7996-F84E-8AFF-2BFE-CD78A6AC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Assessment Goals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6161E46-D16C-1468-01CF-9DBB0068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CBF-357F-4343-B3AE-09D1C3C30EB2}" type="slidenum">
              <a:rPr lang="nl-NL" smtClean="0"/>
              <a:t>3</a:t>
            </a:fld>
            <a:endParaRPr lang="nl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0862D8-4943-41E5-E13A-274A542028F2}"/>
              </a:ext>
            </a:extLst>
          </p:cNvPr>
          <p:cNvSpPr txBox="1"/>
          <p:nvPr/>
        </p:nvSpPr>
        <p:spPr>
          <a:xfrm>
            <a:off x="696686" y="1797352"/>
            <a:ext cx="5972628" cy="30783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In a low code manner: 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Combine the files using Azure Data Factory (ADF)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Create a usable dataset using ADF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Perform ad-hoc analyses using SQL querying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339750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B7996-F84E-8AFF-2BFE-CD78A6AC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Tools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6161E46-D16C-1468-01CF-9DBB0068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CBF-357F-4343-B3AE-09D1C3C30EB2}" type="slidenum">
              <a:rPr lang="nl-NL" smtClean="0"/>
              <a:t>4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FF77D1-EF7E-30E1-787A-318ACC7004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numCol="1" spcCol="324000" rtlCol="0" anchor="t">
            <a:noAutofit/>
          </a:bodyPr>
          <a:lstStyle/>
          <a:p>
            <a:pPr marL="1270"/>
            <a:endParaRPr lang="nl-NL" dirty="0"/>
          </a:p>
          <a:p>
            <a:pPr marL="1270"/>
            <a:endParaRPr lang="nl-NL" dirty="0"/>
          </a:p>
          <a:p>
            <a:pPr marL="1270"/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7F3A2-43BD-4C79-E98F-14D9966D887E}"/>
              </a:ext>
            </a:extLst>
          </p:cNvPr>
          <p:cNvSpPr txBox="1"/>
          <p:nvPr/>
        </p:nvSpPr>
        <p:spPr>
          <a:xfrm>
            <a:off x="696686" y="1797352"/>
            <a:ext cx="5972628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Microsoft Azure: Azure Data 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Azure Data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No Python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465236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B7996-F84E-8AFF-2BFE-CD78A6AC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Solution Workflow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6161E46-D16C-1468-01CF-9DBB0068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CBF-357F-4343-B3AE-09D1C3C30EB2}" type="slidenum">
              <a:rPr lang="nl-NL" smtClean="0"/>
              <a:t>5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FF77D1-EF7E-30E1-787A-318ACC7004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numCol="1" spcCol="324000" rtlCol="0" anchor="t">
            <a:noAutofit/>
          </a:bodyPr>
          <a:lstStyle/>
          <a:p>
            <a:pPr marL="1270"/>
            <a:endParaRPr lang="nl-NL" dirty="0"/>
          </a:p>
          <a:p>
            <a:pPr marL="1270"/>
            <a:endParaRPr lang="nl-NL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4598082-1E67-07BB-08A7-4A3FF7260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242" y="1528191"/>
            <a:ext cx="8243516" cy="45370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372739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B7996-F84E-8AFF-2BFE-CD78A6AC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Pipelines In ADF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6161E46-D16C-1468-01CF-9DBB0068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CBF-357F-4343-B3AE-09D1C3C30EB2}" type="slidenum">
              <a:rPr lang="nl-NL" smtClean="0"/>
              <a:t>6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FF77D1-EF7E-30E1-787A-318ACC7004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numCol="1" spcCol="324000" rtlCol="0" anchor="t">
            <a:noAutofit/>
          </a:bodyPr>
          <a:lstStyle/>
          <a:p>
            <a:pPr marL="1270"/>
            <a:endParaRPr lang="nl-NL" dirty="0"/>
          </a:p>
          <a:p>
            <a:pPr marL="1270"/>
            <a:endParaRPr lang="nl-NL" dirty="0"/>
          </a:p>
        </p:txBody>
      </p:sp>
      <p:pic>
        <p:nvPicPr>
          <p:cNvPr id="5" name="Picture 4" descr="A diagram of data processing&#10;&#10;Description automatically generated">
            <a:extLst>
              <a:ext uri="{FF2B5EF4-FFF2-40B4-BE49-F238E27FC236}">
                <a16:creationId xmlns:a16="http://schemas.microsoft.com/office/drawing/2014/main" id="{02FDA7B7-CC50-B03E-1244-9D6500553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1683221"/>
            <a:ext cx="4669189" cy="1145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791E87-CC02-A63A-13B1-32011A34D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851" y="3974698"/>
            <a:ext cx="8620949" cy="91206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CC23DE-0897-8B93-E864-E910F5AEB97F}"/>
              </a:ext>
            </a:extLst>
          </p:cNvPr>
          <p:cNvCxnSpPr/>
          <p:nvPr/>
        </p:nvCxnSpPr>
        <p:spPr>
          <a:xfrm>
            <a:off x="4166800" y="2828857"/>
            <a:ext cx="0" cy="109139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5688974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2E773A04-F963-1D84-6C1B-8ADF1A49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CBF-357F-4343-B3AE-09D1C3C30EB2}" type="slidenum">
              <a:rPr lang="nl-NL" smtClean="0"/>
              <a:t>7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D9BD046-637D-A1DE-9680-AB6A98C1B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Check - Out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1D383B0-AE03-C06A-F0ED-AEF151187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88000" y="4878000"/>
            <a:ext cx="1584757" cy="158475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6CDCE46-1340-6011-FADE-85E557738D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2000" y="4878000"/>
            <a:ext cx="1584757" cy="158475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E39D3A9-CFF5-D477-7290-9AFB9307F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88000" y="396000"/>
            <a:ext cx="1584757" cy="1584757"/>
          </a:xfrm>
          <a:prstGeom prst="rect">
            <a:avLst/>
          </a:prstGeom>
        </p:spPr>
      </p:pic>
      <p:pic>
        <p:nvPicPr>
          <p:cNvPr id="9" name="Tijdelijke aanduiding voor afbeelding 6">
            <a:extLst>
              <a:ext uri="{FF2B5EF4-FFF2-40B4-BE49-F238E27FC236}">
                <a16:creationId xmlns:a16="http://schemas.microsoft.com/office/drawing/2014/main" id="{3126BE77-3504-A9DA-A0AB-FEBF3A34E5F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10"/>
          <a:srcRect l="12500" r="12500"/>
          <a:stretch>
            <a:fillRect/>
          </a:stretch>
        </p:blipFill>
        <p:spPr>
          <a:xfrm>
            <a:off x="6096000" y="0"/>
            <a:ext cx="6096000" cy="68580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5893865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HUBID" val="832093596528215716772069688551646265196084299104695863286335"/>
  <p:tag name="SLIDEHUBID_NEW" val="updated"/>
  <p:tag name="SLIDEHUBUPDATETIME" val="2024-02-22 13:13:10.78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HUBID" val="420735500737155467902922477642299289595932440316128107431923"/>
  <p:tag name="SLIDEHUBID_NEW" val="updated"/>
  <p:tag name="SLIDEHUBUPDATETIME" val="2024-02-22 13:13:10.26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HUBID" val="109204049769880369907791230963107347809022410765541555144484"/>
  <p:tag name="SLIDEHUBID_NEW" val="updated"/>
  <p:tag name="SLIDEHUBUPDATETIME" val="2024-02-14 12:19:17.62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HUBID" val="109204049769880369907791230963107347809022410765541555144484"/>
  <p:tag name="SLIDEHUBID_NEW" val="updated"/>
  <p:tag name="SLIDEHUBUPDATETIME" val="2024-02-14 12:19:17.6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HUBID" val="109204049769880369907791230963107347809022410765541555144484"/>
  <p:tag name="SLIDEHUBID_NEW" val="updated"/>
  <p:tag name="SLIDEHUBUPDATETIME" val="2024-02-14 12:19:17.62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HUBID" val="109204049769880369907791230963107347809022410765541555144484"/>
  <p:tag name="SLIDEHUBID_NEW" val="updated"/>
  <p:tag name="SLIDEHUBUPDATETIME" val="2024-02-14 12:19:17.6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HUBID" val="762775903694496925845249016281846213720130034184911951674337"/>
  <p:tag name="SLIDEHUBID_NEW" val="updated"/>
  <p:tag name="SLIDEHUBUPDATETIME" val="2024-02-22 13:13:03.949"/>
</p:tagLst>
</file>

<file path=ppt/theme/theme1.xml><?xml version="1.0" encoding="utf-8"?>
<a:theme xmlns:a="http://schemas.openxmlformats.org/drawingml/2006/main" name="Rockfeather">
  <a:themeElements>
    <a:clrScheme name="Rockfeather 2023">
      <a:dk1>
        <a:srgbClr val="FF7176"/>
      </a:dk1>
      <a:lt1>
        <a:srgbClr val="FFFFFF"/>
      </a:lt1>
      <a:dk2>
        <a:srgbClr val="7F8083"/>
      </a:dk2>
      <a:lt2>
        <a:srgbClr val="FFFFFF"/>
      </a:lt2>
      <a:accent1>
        <a:srgbClr val="69597C"/>
      </a:accent1>
      <a:accent2>
        <a:srgbClr val="74D0DB"/>
      </a:accent2>
      <a:accent3>
        <a:srgbClr val="63CABA"/>
      </a:accent3>
      <a:accent4>
        <a:srgbClr val="63CABA"/>
      </a:accent4>
      <a:accent5>
        <a:srgbClr val="1FC3F3"/>
      </a:accent5>
      <a:accent6>
        <a:srgbClr val="69597C"/>
      </a:accent6>
      <a:hlink>
        <a:srgbClr val="69597C"/>
      </a:hlink>
      <a:folHlink>
        <a:srgbClr val="69597C"/>
      </a:folHlink>
    </a:clrScheme>
    <a:fontScheme name="Rockfeather 2023">
      <a:majorFont>
        <a:latin typeface="Univers Condensed"/>
        <a:ea typeface="Univers Condensed"/>
        <a:cs typeface="Arial"/>
      </a:majorFont>
      <a:minorFont>
        <a:latin typeface="Univers Condensed"/>
        <a:ea typeface="Univers Condensed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ockfeather">
  <a:themeElements>
    <a:clrScheme name="Rockfeather 2023">
      <a:dk1>
        <a:srgbClr val="FF7176"/>
      </a:dk1>
      <a:lt1>
        <a:srgbClr val="FFFFFF"/>
      </a:lt1>
      <a:dk2>
        <a:srgbClr val="7F8083"/>
      </a:dk2>
      <a:lt2>
        <a:srgbClr val="FFFFFF"/>
      </a:lt2>
      <a:accent1>
        <a:srgbClr val="69597C"/>
      </a:accent1>
      <a:accent2>
        <a:srgbClr val="74D0DB"/>
      </a:accent2>
      <a:accent3>
        <a:srgbClr val="63CABA"/>
      </a:accent3>
      <a:accent4>
        <a:srgbClr val="63CABA"/>
      </a:accent4>
      <a:accent5>
        <a:srgbClr val="1FC3F3"/>
      </a:accent5>
      <a:accent6>
        <a:srgbClr val="69597C"/>
      </a:accent6>
      <a:hlink>
        <a:srgbClr val="69597C"/>
      </a:hlink>
      <a:folHlink>
        <a:srgbClr val="69597C"/>
      </a:folHlink>
    </a:clrScheme>
    <a:fontScheme name="Rockfeather 2023">
      <a:majorFont>
        <a:latin typeface="Univers Condensed"/>
        <a:ea typeface="Univers Condensed"/>
        <a:cs typeface="Arial"/>
      </a:majorFont>
      <a:minorFont>
        <a:latin typeface="Univers Condensed"/>
        <a:ea typeface="Univers Condensed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A37011D-0DAA-490B-9E39-BF00D567B20B}">
  <we:reference id="512bb70a-1733-11ee-be56-0242ac120002" version="1.0.0.1" store="EXCatalog" storeType="EXCatalog"/>
  <we:alternateReferences>
    <we:reference id="WA200005701" version="1.0.0.1" store="nl-NL" storeType="OMEX"/>
  </we:alternateReferences>
  <we:properties>
    <we:property name="Office.AutoShowTaskpaneWithDocument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f6e67bc-a196-4ddc-9397-f30f2e20537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2B7A188DCEC747937569BDEFA4F994" ma:contentTypeVersion="8" ma:contentTypeDescription="Een nieuw document maken." ma:contentTypeScope="" ma:versionID="a34bdfdd3be3818f30154f23127ed3fa">
  <xsd:schema xmlns:xsd="http://www.w3.org/2001/XMLSchema" xmlns:xs="http://www.w3.org/2001/XMLSchema" xmlns:p="http://schemas.microsoft.com/office/2006/metadata/properties" xmlns:ns3="1f6e67bc-a196-4ddc-9397-f30f2e20537f" xmlns:ns4="c09cc384-7fac-4373-8a99-2a15f9d2a76a" targetNamespace="http://schemas.microsoft.com/office/2006/metadata/properties" ma:root="true" ma:fieldsID="db4b7cdcf5ee05f387f287629021898f" ns3:_="" ns4:_="">
    <xsd:import namespace="1f6e67bc-a196-4ddc-9397-f30f2e20537f"/>
    <xsd:import namespace="c09cc384-7fac-4373-8a99-2a15f9d2a76a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6e67bc-a196-4ddc-9397-f30f2e20537f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cc384-7fac-4373-8a99-2a15f9d2a76a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A1A177-4245-44EE-9A43-3A20AAB941B7}">
  <ds:schemaRefs>
    <ds:schemaRef ds:uri="http://schemas.openxmlformats.org/package/2006/metadata/core-properties"/>
    <ds:schemaRef ds:uri="http://purl.org/dc/dcmitype/"/>
    <ds:schemaRef ds:uri="1f6e67bc-a196-4ddc-9397-f30f2e20537f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c09cc384-7fac-4373-8a99-2a15f9d2a76a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050A4AD-BBD1-4357-858A-E6E7A9E09A36}">
  <ds:schemaRefs>
    <ds:schemaRef ds:uri="1f6e67bc-a196-4ddc-9397-f30f2e20537f"/>
    <ds:schemaRef ds:uri="c09cc384-7fac-4373-8a99-2a15f9d2a76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785B0C9-E191-4297-85F5-2BBE30DD43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87</Words>
  <Application>Microsoft Office PowerPoint</Application>
  <PresentationFormat>Widescreen</PresentationFormat>
  <Paragraphs>33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Univers Condensed</vt:lpstr>
      <vt:lpstr>Rockfeather</vt:lpstr>
      <vt:lpstr>Rockfeather</vt:lpstr>
      <vt:lpstr>Data Engineering Assessment Solution Proposal</vt:lpstr>
      <vt:lpstr>General Overview</vt:lpstr>
      <vt:lpstr>Assessment Goals</vt:lpstr>
      <vt:lpstr>Tools</vt:lpstr>
      <vt:lpstr>Solution Workflow</vt:lpstr>
      <vt:lpstr>The Pipelines In ADF</vt:lpstr>
      <vt:lpstr>Check -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Velazquez</dc:creator>
  <cp:lastModifiedBy>Rajata Utensute</cp:lastModifiedBy>
  <cp:revision>10</cp:revision>
  <dcterms:created xsi:type="dcterms:W3CDTF">2024-03-20T09:17:16Z</dcterms:created>
  <dcterms:modified xsi:type="dcterms:W3CDTF">2024-05-02T16:48:09Z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0x010100DC2B7A188DCEC747937569BDEFA4F994</vt:lpwstr>
  </property>
</Properties>
</file>