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E-on 1</a:t>
            </a:r>
            <a:r>
              <a:rPr lang="ko-KR" altLang="en-US" dirty="0" smtClean="0">
                <a:solidFill>
                  <a:schemeClr val="tx1"/>
                </a:solidFill>
              </a:rPr>
              <a:t>주차 과제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tx1"/>
                </a:solidFill>
              </a:rPr>
              <a:t>Git</a:t>
            </a:r>
            <a:r>
              <a:rPr lang="en-US" altLang="ko-KR" dirty="0">
                <a:solidFill>
                  <a:schemeClr val="tx1"/>
                </a:solidFill>
              </a:rPr>
              <a:t>, GitHub, </a:t>
            </a:r>
            <a:r>
              <a:rPr lang="en-US" altLang="ko-KR" dirty="0" err="1" smtClean="0">
                <a:solidFill>
                  <a:schemeClr val="tx1"/>
                </a:solidFill>
              </a:rPr>
              <a:t>GitLab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조사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/>
              <a:t>18</a:t>
            </a:r>
            <a:r>
              <a:rPr lang="ko-KR" altLang="en-US" dirty="0" smtClean="0"/>
              <a:t>기 </a:t>
            </a:r>
            <a:r>
              <a:rPr lang="en-US" altLang="ko-KR" dirty="0" smtClean="0"/>
              <a:t>201810704 </a:t>
            </a:r>
            <a:r>
              <a:rPr lang="ko-KR" altLang="en-US" dirty="0" smtClean="0"/>
              <a:t>김학인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027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개요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@gitlabh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91" y="378731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ma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388930"/>
            <a:ext cx="2151692" cy="2151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0822" y="6094763"/>
            <a:ext cx="47390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 </a:t>
            </a:r>
            <a:r>
              <a:rPr lang="ko-KR" altLang="en-US" sz="1000" dirty="0" smtClean="0">
                <a:latin typeface="+mj-ea"/>
                <a:ea typeface="+mj-ea"/>
              </a:rPr>
              <a:t>로고 출처</a:t>
            </a:r>
            <a:endParaRPr lang="en-US" altLang="ko-KR" sz="1000" dirty="0">
              <a:latin typeface="+mj-ea"/>
              <a:ea typeface="+mj-ea"/>
            </a:endParaRPr>
          </a:p>
          <a:p>
            <a:r>
              <a:rPr lang="en-US" altLang="ko-KR" sz="1000" dirty="0"/>
              <a:t>https://</a:t>
            </a:r>
            <a:r>
              <a:rPr lang="en-US" altLang="ko-KR" sz="1000" dirty="0" smtClean="0"/>
              <a:t>github.com/logos</a:t>
            </a:r>
            <a:endParaRPr lang="en-US" altLang="ko-KR" sz="1000" dirty="0"/>
          </a:p>
          <a:p>
            <a:r>
              <a:rPr lang="en-US" altLang="ko-KR" sz="1000" dirty="0"/>
              <a:t>https://</a:t>
            </a:r>
            <a:r>
              <a:rPr lang="en-US" altLang="ko-KR" sz="1000" dirty="0" smtClean="0"/>
              <a:t>github.com/gitlabhq</a:t>
            </a:r>
          </a:p>
          <a:p>
            <a:r>
              <a:rPr lang="en-US" altLang="ko-KR" sz="1000" dirty="0"/>
              <a:t>https://</a:t>
            </a:r>
            <a:r>
              <a:rPr lang="en-US" altLang="ko-KR" sz="1000" dirty="0" smtClean="0"/>
              <a:t>git-scm.com/downloads/logos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2663" y="2697475"/>
            <a:ext cx="4957701" cy="16862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11341" y="3417984"/>
            <a:ext cx="1283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GitHub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81452" y="5640524"/>
            <a:ext cx="1283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GitLab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72663" y="4805814"/>
            <a:ext cx="4961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 smtClean="0"/>
              <a:t>GitHub</a:t>
            </a:r>
            <a:r>
              <a:rPr lang="ko-KR" altLang="en-US" sz="2400" dirty="0" smtClean="0"/>
              <a:t>와 </a:t>
            </a:r>
            <a:r>
              <a:rPr lang="en-US" altLang="ko-KR" sz="2400" dirty="0" err="1" smtClean="0"/>
              <a:t>GitLab</a:t>
            </a:r>
            <a:r>
              <a:rPr lang="ko-KR" altLang="en-US" sz="2400" dirty="0" smtClean="0"/>
              <a:t>은 </a:t>
            </a:r>
            <a:r>
              <a:rPr lang="en-US" altLang="ko-KR" sz="2400" dirty="0" err="1" smtClean="0"/>
              <a:t>Git</a:t>
            </a:r>
            <a:r>
              <a:rPr lang="ko-KR" altLang="en-US" sz="2400" dirty="0" smtClean="0"/>
              <a:t>의 저장소</a:t>
            </a:r>
            <a:endParaRPr lang="en-US" altLang="ko-KR" sz="2400" dirty="0" smtClean="0"/>
          </a:p>
          <a:p>
            <a:pPr algn="r"/>
            <a:r>
              <a:rPr lang="ko-KR" altLang="en-US" sz="2400" dirty="0" smtClean="0"/>
              <a:t>쉽게 말해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Git</a:t>
            </a:r>
            <a:r>
              <a:rPr lang="ko-KR" altLang="en-US" sz="2400" dirty="0" smtClean="0"/>
              <a:t>을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운영하는 곳이다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97487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17" y="368957"/>
            <a:ext cx="3804084" cy="12939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3722" y="1978269"/>
            <a:ext cx="721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+mn-ea"/>
              </a:rPr>
              <a:t>분산형</a:t>
            </a:r>
            <a:r>
              <a:rPr lang="ko-KR" altLang="en-US" dirty="0" smtClean="0">
                <a:latin typeface="+mn-ea"/>
              </a:rPr>
              <a:t> 버전관리시스템</a:t>
            </a:r>
            <a:r>
              <a:rPr lang="en-US" altLang="ko-KR" dirty="0" smtClean="0"/>
              <a:t>(Version Control System : VCS)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23" y="2450717"/>
            <a:ext cx="5635870" cy="2766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38191" y="3095285"/>
            <a:ext cx="36839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소스코드를 저장하는 오픈 소스</a:t>
            </a:r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이를 통해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개발자들은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소스코드 공유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수정이 가능하고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병합 등 협업도 가능하다</a:t>
            </a:r>
            <a:r>
              <a:rPr lang="en-US" altLang="ko-KR" dirty="0" smtClean="0">
                <a:latin typeface="+mn-ea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3722" y="6376120"/>
            <a:ext cx="4739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+mj-ea"/>
                <a:ea typeface="+mj-ea"/>
              </a:rPr>
              <a:t> 그림 출처</a:t>
            </a:r>
            <a:endParaRPr lang="en-US" altLang="ko-KR" sz="1000" dirty="0" smtClean="0"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https://velog.io/@tataki26/Git-%EC%B4%9D-%EC%A0%95%EB%A6%AC</a:t>
            </a:r>
          </a:p>
        </p:txBody>
      </p:sp>
    </p:spTree>
    <p:extLst>
      <p:ext uri="{BB962C8B-B14F-4D97-AF65-F5344CB8AC3E}">
        <p14:creationId xmlns:p14="http://schemas.microsoft.com/office/powerpoint/2010/main" val="60377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17" y="368957"/>
            <a:ext cx="3804084" cy="12939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7876" y="1978269"/>
            <a:ext cx="212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smtClean="0"/>
              <a:t>VCS</a:t>
            </a:r>
            <a:r>
              <a:rPr lang="ko-KR" altLang="en-US" dirty="0" smtClean="0">
                <a:solidFill>
                  <a:prstClr val="black"/>
                </a:solidFill>
                <a:latin typeface="+mn-ea"/>
              </a:rPr>
              <a:t>로써의 </a:t>
            </a:r>
            <a:r>
              <a:rPr lang="ko-KR" altLang="en-US" dirty="0" smtClean="0">
                <a:solidFill>
                  <a:prstClr val="black"/>
                </a:solidFill>
                <a:latin typeface="+mn-ea"/>
              </a:rPr>
              <a:t>특징</a:t>
            </a:r>
            <a:endParaRPr lang="ko-KR" altLang="en-US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3723" y="2450717"/>
            <a:ext cx="76317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1) </a:t>
            </a:r>
            <a:r>
              <a:rPr lang="ko-KR" altLang="en-US" dirty="0" smtClean="0">
                <a:latin typeface="+mn-ea"/>
              </a:rPr>
              <a:t>소스코드의 유의미한 </a:t>
            </a:r>
            <a:r>
              <a:rPr lang="ko-KR" altLang="en-US" dirty="0" err="1" smtClean="0">
                <a:latin typeface="+mn-ea"/>
              </a:rPr>
              <a:t>변화마다</a:t>
            </a:r>
            <a:r>
              <a:rPr lang="ko-KR" altLang="en-US" dirty="0" smtClean="0">
                <a:latin typeface="+mn-ea"/>
              </a:rPr>
              <a:t> 저장 가능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</a:t>
            </a:r>
            <a:r>
              <a:rPr lang="en-US" altLang="ko-KR" sz="1600" dirty="0" smtClean="0">
                <a:latin typeface="+mn-ea"/>
              </a:rPr>
              <a:t>-&gt; </a:t>
            </a:r>
            <a:r>
              <a:rPr lang="ko-KR" altLang="en-US" sz="1600" dirty="0" smtClean="0">
                <a:latin typeface="+mn-ea"/>
              </a:rPr>
              <a:t>같은 프로젝트에 여러 버전 저장도 가능</a:t>
            </a:r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2) </a:t>
            </a:r>
            <a:r>
              <a:rPr lang="ko-KR" altLang="en-US" dirty="0" smtClean="0">
                <a:latin typeface="+mn-ea"/>
              </a:rPr>
              <a:t>특정 시점에 저장한 소스코드를 </a:t>
            </a:r>
            <a:r>
              <a:rPr lang="ko-KR" altLang="en-US" dirty="0" smtClean="0">
                <a:latin typeface="+mn-ea"/>
              </a:rPr>
              <a:t>열람하고 </a:t>
            </a:r>
            <a:r>
              <a:rPr lang="ko-KR" altLang="en-US" dirty="0" smtClean="0">
                <a:latin typeface="+mn-ea"/>
              </a:rPr>
              <a:t>수정 가능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</a:t>
            </a:r>
            <a:r>
              <a:rPr lang="en-US" altLang="ko-KR" sz="1600" dirty="0" smtClean="0">
                <a:latin typeface="+mn-ea"/>
              </a:rPr>
              <a:t>-&gt; </a:t>
            </a:r>
            <a:r>
              <a:rPr lang="ko-KR" altLang="en-US" sz="1600" dirty="0" smtClean="0">
                <a:latin typeface="+mn-ea"/>
              </a:rPr>
              <a:t>문제 발생 시 되돌아 가며 코드 수정 가능</a:t>
            </a:r>
            <a:endParaRPr lang="en-US" altLang="ko-KR" sz="1600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=&gt; </a:t>
            </a:r>
            <a:r>
              <a:rPr lang="ko-KR" altLang="en-US" dirty="0" smtClean="0">
                <a:latin typeface="+mn-ea"/>
              </a:rPr>
              <a:t>여러 사람이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협업 가능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코드 공유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병합</a:t>
            </a:r>
            <a:r>
              <a:rPr lang="en-US" altLang="ko-KR" dirty="0" smtClean="0">
                <a:latin typeface="+mn-ea"/>
              </a:rPr>
              <a:t>)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915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itHub Logoma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73" y="10400"/>
            <a:ext cx="2373596" cy="2373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27965" y="1197198"/>
            <a:ext cx="2599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/>
              <a:t>GitHub</a:t>
            </a:r>
            <a:endParaRPr lang="ko-KR" altLang="en-US" sz="3200" dirty="0"/>
          </a:p>
        </p:txBody>
      </p:sp>
      <p:pic>
        <p:nvPicPr>
          <p:cNvPr id="1026" name="Picture 2" descr="https://media.vlpt.us/images/tataki26/post/cac86e15-a579-488d-99e9-ba2a667ee34c/Git-PUSH-pU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73" y="2473452"/>
            <a:ext cx="5708779" cy="321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30822" y="6376120"/>
            <a:ext cx="4739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+mj-ea"/>
                <a:ea typeface="+mj-ea"/>
              </a:rPr>
              <a:t> 그림 출처</a:t>
            </a:r>
            <a:endParaRPr lang="en-US" altLang="ko-KR" sz="1000" dirty="0" smtClean="0"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https://velog.io/@tataki26/Git-%EC%B4%9D-%EC%A0%95%EB%A6%AC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5438" y="3478881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GitHub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Git</a:t>
            </a:r>
            <a:r>
              <a:rPr lang="en-US" altLang="ko-KR" dirty="0"/>
              <a:t> </a:t>
            </a:r>
            <a:r>
              <a:rPr lang="ko-KR" altLang="en-US" dirty="0" smtClean="0"/>
              <a:t>저장소 제공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개발자들은 </a:t>
            </a:r>
            <a:r>
              <a:rPr lang="en-US" altLang="ko-KR" dirty="0" smtClean="0"/>
              <a:t>GitHub</a:t>
            </a:r>
            <a:r>
              <a:rPr lang="ko-KR" altLang="en-US" dirty="0" smtClean="0"/>
              <a:t>를 통해</a:t>
            </a:r>
            <a:endParaRPr lang="en-US" altLang="ko-KR" dirty="0" smtClean="0"/>
          </a:p>
          <a:p>
            <a:r>
              <a:rPr lang="en-US" altLang="ko-KR" dirty="0" err="1" smtClean="0"/>
              <a:t>Git</a:t>
            </a:r>
            <a:r>
              <a:rPr lang="ko-KR" altLang="en-US" dirty="0"/>
              <a:t> </a:t>
            </a:r>
            <a:r>
              <a:rPr lang="ko-KR" altLang="en-US" dirty="0" smtClean="0"/>
              <a:t>소스코드를 저장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519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itHub Logoma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73" y="10400"/>
            <a:ext cx="2373596" cy="2373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27965" y="1197198"/>
            <a:ext cx="2599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/>
              <a:t>GitHub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19072" y="4995882"/>
            <a:ext cx="9996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이전에는 </a:t>
            </a:r>
            <a:r>
              <a:rPr lang="en-US" altLang="ko-KR" dirty="0" err="1" smtClean="0"/>
              <a:t>Bitbucket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GitLab</a:t>
            </a:r>
            <a:r>
              <a:rPr lang="ko-KR" altLang="en-US" dirty="0" smtClean="0"/>
              <a:t>과 </a:t>
            </a:r>
            <a:r>
              <a:rPr lang="ko-KR" altLang="en-US" dirty="0" err="1" smtClean="0"/>
              <a:t>경쟁관계였으나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2018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MS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GitHub</a:t>
            </a:r>
            <a:r>
              <a:rPr lang="ko-KR" altLang="en-US" dirty="0" smtClean="0"/>
              <a:t>를 인수하면서 커지기 시작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70" y="2479281"/>
            <a:ext cx="4888197" cy="23163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3141" y="6244236"/>
            <a:ext cx="47390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+mj-ea"/>
                <a:ea typeface="+mj-ea"/>
              </a:rPr>
              <a:t> 그림 출처</a:t>
            </a:r>
            <a:endParaRPr lang="en-US" altLang="ko-KR" sz="1000" dirty="0" smtClean="0"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https://velog.io/@tataki26/Git-%EC%B4%9D-%</a:t>
            </a:r>
            <a:r>
              <a:rPr lang="en-US" altLang="ko-KR" sz="1000" dirty="0" smtClean="0">
                <a:latin typeface="+mj-ea"/>
                <a:ea typeface="+mj-ea"/>
              </a:rPr>
              <a:t>EC%A0%95%EB%A6%AC</a:t>
            </a:r>
          </a:p>
          <a:p>
            <a:r>
              <a:rPr lang="en-US" altLang="ko-KR" sz="1000" dirty="0">
                <a:latin typeface="+mj-ea"/>
                <a:ea typeface="+mj-ea"/>
              </a:rPr>
              <a:t>https://steemit.com/kr/@pius.pius/e1t7d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5447" y="2638337"/>
            <a:ext cx="3836029" cy="19981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76546" y="220686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&lt;2018</a:t>
            </a:r>
            <a:r>
              <a:rPr lang="ko-KR" altLang="en-US" dirty="0" smtClean="0"/>
              <a:t>년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2871" y="2206865"/>
            <a:ext cx="1665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&lt;2018</a:t>
            </a:r>
            <a:r>
              <a:rPr lang="ko-KR" altLang="en-US" dirty="0" smtClean="0"/>
              <a:t>년 이전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23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itHub Logoma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73" y="10400"/>
            <a:ext cx="2373596" cy="2373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27965" y="1197198"/>
            <a:ext cx="2599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/>
              <a:t>GitHub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19071" y="2361842"/>
            <a:ext cx="9838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MS</a:t>
            </a:r>
            <a:r>
              <a:rPr lang="ko-KR" altLang="en-US" dirty="0" smtClean="0"/>
              <a:t>에 인수된 후</a:t>
            </a:r>
            <a:r>
              <a:rPr lang="en-US" altLang="ko-KR" dirty="0" smtClean="0"/>
              <a:t> GitHub</a:t>
            </a:r>
            <a:r>
              <a:rPr lang="ko-KR" altLang="en-US" dirty="0" smtClean="0"/>
              <a:t>는 비공개 저장소 이용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팀 사용 무료화하고</a:t>
            </a:r>
            <a:endParaRPr lang="en-US" altLang="ko-KR" dirty="0" smtClean="0"/>
          </a:p>
          <a:p>
            <a:r>
              <a:rPr lang="ko-KR" altLang="en-US" dirty="0" smtClean="0"/>
              <a:t>여러 기능을 추가하며 성장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19071" y="3218346"/>
            <a:ext cx="332316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smtClean="0"/>
              <a:t> -GitHub </a:t>
            </a:r>
            <a:r>
              <a:rPr lang="en-US" altLang="ko-KR" dirty="0" smtClean="0"/>
              <a:t>Action</a:t>
            </a:r>
          </a:p>
          <a:p>
            <a:r>
              <a:rPr lang="ko-KR" altLang="en-US" sz="1600" dirty="0" smtClean="0"/>
              <a:t>자동으로 소스코드 </a:t>
            </a:r>
            <a:r>
              <a:rPr lang="ko-KR" altLang="en-US" sz="1600" dirty="0" smtClean="0"/>
              <a:t>테스트</a:t>
            </a:r>
            <a:endParaRPr lang="en-US" altLang="ko-KR" sz="500" dirty="0"/>
          </a:p>
          <a:p>
            <a:endParaRPr lang="en-US" altLang="ko-KR" dirty="0" smtClean="0"/>
          </a:p>
          <a:p>
            <a:r>
              <a:rPr lang="en-US" altLang="ko-KR" dirty="0" smtClean="0"/>
              <a:t>  -</a:t>
            </a:r>
            <a:r>
              <a:rPr lang="en-US" altLang="ko-KR" dirty="0" smtClean="0"/>
              <a:t>GitHub Sponsors</a:t>
            </a:r>
          </a:p>
          <a:p>
            <a:r>
              <a:rPr lang="ko-KR" altLang="en-US" sz="1600" dirty="0" smtClean="0"/>
              <a:t>개발자에 </a:t>
            </a:r>
            <a:r>
              <a:rPr lang="ko-KR" altLang="en-US" sz="1600" dirty="0" smtClean="0"/>
              <a:t>후원 제도</a:t>
            </a:r>
            <a:endParaRPr lang="en-US" altLang="ko-KR" sz="500" dirty="0"/>
          </a:p>
          <a:p>
            <a:endParaRPr lang="en-US" altLang="ko-KR" dirty="0" smtClean="0"/>
          </a:p>
          <a:p>
            <a:r>
              <a:rPr lang="en-US" altLang="ko-KR" dirty="0" smtClean="0"/>
              <a:t>  -</a:t>
            </a:r>
            <a:r>
              <a:rPr lang="en-US" altLang="ko-KR" dirty="0" smtClean="0"/>
              <a:t>GitHub Discussion</a:t>
            </a:r>
          </a:p>
          <a:p>
            <a:r>
              <a:rPr lang="ko-KR" altLang="en-US" sz="1600" dirty="0" smtClean="0"/>
              <a:t>소스코드 </a:t>
            </a:r>
            <a:r>
              <a:rPr lang="ko-KR" altLang="en-US" sz="1600" dirty="0" err="1" smtClean="0"/>
              <a:t>질의응답장</a:t>
            </a:r>
            <a:endParaRPr lang="en-US" altLang="ko-KR" sz="1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238217" y="3218346"/>
            <a:ext cx="332316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dirty="0" smtClean="0">
                <a:solidFill>
                  <a:prstClr val="black"/>
                </a:solidFill>
              </a:rPr>
              <a:t>  -</a:t>
            </a:r>
            <a:r>
              <a:rPr lang="en-US" altLang="ko-KR" dirty="0">
                <a:solidFill>
                  <a:prstClr val="black"/>
                </a:solidFill>
              </a:rPr>
              <a:t>GitHub </a:t>
            </a:r>
            <a:r>
              <a:rPr lang="en-US" altLang="ko-KR" dirty="0" smtClean="0">
                <a:solidFill>
                  <a:prstClr val="black"/>
                </a:solidFill>
              </a:rPr>
              <a:t>Page</a:t>
            </a:r>
            <a:endParaRPr lang="en-US" altLang="ko-KR" dirty="0">
              <a:solidFill>
                <a:prstClr val="black"/>
              </a:solidFill>
            </a:endParaRPr>
          </a:p>
          <a:p>
            <a:pPr lvl="0"/>
            <a:r>
              <a:rPr lang="ko-KR" altLang="en-US" sz="1600" dirty="0" smtClean="0">
                <a:solidFill>
                  <a:prstClr val="black"/>
                </a:solidFill>
              </a:rPr>
              <a:t>웹 호스팅 서비스</a:t>
            </a:r>
            <a:endParaRPr lang="en-US" altLang="ko-KR" sz="500" dirty="0" smtClean="0"/>
          </a:p>
          <a:p>
            <a:pPr lvl="0"/>
            <a:endParaRPr lang="en-US" altLang="ko-KR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dirty="0" smtClean="0">
                <a:solidFill>
                  <a:prstClr val="black"/>
                </a:solidFill>
              </a:rPr>
              <a:t>  -</a:t>
            </a:r>
            <a:r>
              <a:rPr lang="en-US" altLang="ko-KR" dirty="0">
                <a:solidFill>
                  <a:prstClr val="black"/>
                </a:solidFill>
              </a:rPr>
              <a:t>GitHub </a:t>
            </a:r>
            <a:r>
              <a:rPr lang="en-US" altLang="ko-KR" dirty="0" smtClean="0">
                <a:solidFill>
                  <a:prstClr val="black"/>
                </a:solidFill>
              </a:rPr>
              <a:t>Gist</a:t>
            </a:r>
            <a:endParaRPr lang="en-US" altLang="ko-KR" dirty="0">
              <a:solidFill>
                <a:prstClr val="black"/>
              </a:solidFill>
            </a:endParaRPr>
          </a:p>
          <a:p>
            <a:pPr lvl="0"/>
            <a:r>
              <a:rPr lang="ko-KR" altLang="en-US" sz="1600" dirty="0" smtClean="0">
                <a:solidFill>
                  <a:prstClr val="black"/>
                </a:solidFill>
              </a:rPr>
              <a:t>단일 코드나 메모</a:t>
            </a:r>
            <a:endParaRPr lang="en-US" altLang="ko-KR" sz="500" dirty="0"/>
          </a:p>
          <a:p>
            <a:endParaRPr lang="en-US" altLang="ko-KR" dirty="0" smtClean="0"/>
          </a:p>
          <a:p>
            <a:r>
              <a:rPr lang="en-US" altLang="ko-KR" dirty="0" smtClean="0"/>
              <a:t>  -</a:t>
            </a:r>
            <a:r>
              <a:rPr lang="en-US" altLang="ko-KR" dirty="0" smtClean="0">
                <a:solidFill>
                  <a:srgbClr val="FF0000"/>
                </a:solidFill>
              </a:rPr>
              <a:t>Code Space</a:t>
            </a:r>
          </a:p>
          <a:p>
            <a:r>
              <a:rPr lang="ko-KR" altLang="en-US" sz="1600" dirty="0" smtClean="0"/>
              <a:t>온라인에서도 프로그래밍 가능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0747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@gitlabh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71" y="297198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27965" y="1197198"/>
            <a:ext cx="2599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err="1" smtClean="0"/>
              <a:t>Git</a:t>
            </a:r>
            <a:r>
              <a:rPr lang="en-US" altLang="ko-KR" sz="3200" dirty="0" err="1" smtClean="0"/>
              <a:t>La</a:t>
            </a:r>
            <a:r>
              <a:rPr lang="en-US" altLang="ko-KR" sz="3200" dirty="0" err="1" smtClean="0"/>
              <a:t>b</a:t>
            </a:r>
            <a:endParaRPr lang="ko-KR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19071" y="2361842"/>
            <a:ext cx="98382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GitHub</a:t>
            </a:r>
            <a:r>
              <a:rPr lang="ko-KR" altLang="en-US" dirty="0" smtClean="0"/>
              <a:t>와 같이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저장소를 제공</a:t>
            </a:r>
            <a:endParaRPr lang="en-US" altLang="ko-KR" dirty="0" smtClean="0"/>
          </a:p>
          <a:p>
            <a:r>
              <a:rPr lang="ko-KR" altLang="en-US" dirty="0" smtClean="0"/>
              <a:t>기능과 성격이 비슷해 </a:t>
            </a:r>
            <a:r>
              <a:rPr lang="en-US" altLang="ko-KR" dirty="0" smtClean="0"/>
              <a:t>GitHub </a:t>
            </a:r>
            <a:r>
              <a:rPr lang="ko-KR" altLang="en-US" dirty="0" smtClean="0"/>
              <a:t>이용자들도 쉽게 사용 가능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 GitHub</a:t>
            </a:r>
            <a:r>
              <a:rPr lang="ko-KR" altLang="en-US" dirty="0" smtClean="0"/>
              <a:t>와 다른 점은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r>
              <a:rPr lang="en-US" altLang="ko-KR" dirty="0" smtClean="0"/>
              <a:t>-</a:t>
            </a:r>
            <a:r>
              <a:rPr lang="en-US" altLang="ko-KR" dirty="0" smtClean="0"/>
              <a:t>GitHub</a:t>
            </a:r>
            <a:r>
              <a:rPr lang="ko-KR" altLang="en-US" dirty="0" smtClean="0"/>
              <a:t>보다 체계적인 </a:t>
            </a:r>
            <a:r>
              <a:rPr lang="en-US" altLang="ko-KR" dirty="0" smtClean="0"/>
              <a:t>Issue Tracker</a:t>
            </a:r>
            <a:r>
              <a:rPr lang="ko-KR" altLang="en-US" dirty="0" smtClean="0"/>
              <a:t> 기능 제공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</a:t>
            </a:r>
            <a:r>
              <a:rPr lang="ko-KR" altLang="en-US" dirty="0" err="1" smtClean="0"/>
              <a:t>설치형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VCS</a:t>
            </a:r>
            <a:r>
              <a:rPr lang="ko-KR" altLang="en-US" dirty="0" smtClean="0"/>
              <a:t>도 가능하여 </a:t>
            </a:r>
            <a:r>
              <a:rPr lang="en-US" altLang="ko-KR" dirty="0" smtClean="0"/>
              <a:t>GitHub</a:t>
            </a:r>
            <a:r>
              <a:rPr lang="ko-KR" altLang="en-US" dirty="0" smtClean="0"/>
              <a:t>보다 좀 더 비공개적인 코드 저장에 유용</a:t>
            </a:r>
            <a:endParaRPr lang="en-US" altLang="ko-KR" dirty="0" smtClean="0"/>
          </a:p>
          <a:p>
            <a:r>
              <a:rPr lang="en-US" altLang="ko-KR" dirty="0" smtClean="0"/>
              <a:t> -&gt;</a:t>
            </a:r>
            <a:r>
              <a:rPr lang="ko-KR" altLang="en-US" dirty="0"/>
              <a:t> </a:t>
            </a:r>
            <a:r>
              <a:rPr lang="ko-KR" altLang="en-US" dirty="0" smtClean="0"/>
              <a:t>회사나 기업에서 선호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3791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감사합니다</a:t>
            </a:r>
            <a:r>
              <a:rPr lang="en-US" altLang="ko-KR" dirty="0" smtClean="0">
                <a:solidFill>
                  <a:schemeClr val="tx1"/>
                </a:solidFill>
              </a:rPr>
              <a:t>!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tx1"/>
                </a:solidFill>
              </a:rPr>
              <a:t>Git</a:t>
            </a:r>
            <a:r>
              <a:rPr lang="en-US" altLang="ko-KR" dirty="0">
                <a:solidFill>
                  <a:schemeClr val="tx1"/>
                </a:solidFill>
              </a:rPr>
              <a:t>, GitHub, </a:t>
            </a:r>
            <a:r>
              <a:rPr lang="en-US" altLang="ko-KR" dirty="0" err="1" smtClean="0">
                <a:solidFill>
                  <a:schemeClr val="tx1"/>
                </a:solidFill>
              </a:rPr>
              <a:t>GitLab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조사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/>
              <a:t>18</a:t>
            </a:r>
            <a:r>
              <a:rPr lang="ko-KR" altLang="en-US" dirty="0" smtClean="0"/>
              <a:t>기 </a:t>
            </a:r>
            <a:r>
              <a:rPr lang="en-US" altLang="ko-KR" dirty="0" smtClean="0"/>
              <a:t>201810704 </a:t>
            </a:r>
            <a:r>
              <a:rPr lang="ko-KR" altLang="en-US" dirty="0" smtClean="0"/>
              <a:t>김학인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90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438</TotalTime>
  <Words>318</Words>
  <Application>Microsoft Office PowerPoint</Application>
  <PresentationFormat>와이드스크린</PresentationFormat>
  <Paragraphs>74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HY그래픽M</vt:lpstr>
      <vt:lpstr>맑은 고딕</vt:lpstr>
      <vt:lpstr>Arial</vt:lpstr>
      <vt:lpstr>Trebuchet MS</vt:lpstr>
      <vt:lpstr>Wingdings 3</vt:lpstr>
      <vt:lpstr>패싯</vt:lpstr>
      <vt:lpstr>E-on 1주차 과제</vt:lpstr>
      <vt:lpstr>개요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E-on 1주차 과제</dc:title>
  <dc:creator>Kim Hak In</dc:creator>
  <cp:lastModifiedBy>Kim Hak In</cp:lastModifiedBy>
  <cp:revision>33</cp:revision>
  <dcterms:created xsi:type="dcterms:W3CDTF">2022-03-02T14:13:49Z</dcterms:created>
  <dcterms:modified xsi:type="dcterms:W3CDTF">2022-03-05T05:53:41Z</dcterms:modified>
</cp:coreProperties>
</file>