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7" r:id="rId4"/>
    <p:sldId id="284" r:id="rId5"/>
    <p:sldId id="256" r:id="rId6"/>
    <p:sldId id="263" r:id="rId7"/>
    <p:sldId id="264" r:id="rId8"/>
    <p:sldId id="276" r:id="rId9"/>
    <p:sldId id="277" r:id="rId10"/>
    <p:sldId id="282" r:id="rId11"/>
    <p:sldId id="278" r:id="rId12"/>
    <p:sldId id="280" r:id="rId13"/>
    <p:sldId id="281" r:id="rId14"/>
    <p:sldId id="272" r:id="rId15"/>
    <p:sldId id="270" r:id="rId16"/>
    <p:sldId id="274" r:id="rId17"/>
    <p:sldId id="275" r:id="rId18"/>
    <p:sldId id="2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0A7E1CB-FC06-430B-87C8-9A2AAB04D6EC}">
          <p14:sldIdLst>
            <p14:sldId id="266"/>
            <p14:sldId id="267"/>
            <p14:sldId id="284"/>
            <p14:sldId id="256"/>
            <p14:sldId id="263"/>
            <p14:sldId id="264"/>
          </p14:sldIdLst>
        </p14:section>
        <p14:section name="陈磊的部分" id="{ABA3BD2A-667F-4A19-8C70-5A71D3ACF371}">
          <p14:sldIdLst>
            <p14:sldId id="276"/>
            <p14:sldId id="277"/>
            <p14:sldId id="282"/>
            <p14:sldId id="278"/>
            <p14:sldId id="280"/>
            <p14:sldId id="281"/>
          </p14:sldIdLst>
        </p14:section>
        <p14:section name="汪洋的部分" id="{E68FCD02-650B-460F-8722-7D79AFA1AEF1}">
          <p14:sldIdLst>
            <p14:sldId id="272"/>
            <p14:sldId id="270"/>
            <p14:sldId id="274"/>
            <p14:sldId id="275"/>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8" d="100"/>
          <a:sy n="58" d="100"/>
        </p:scale>
        <p:origin x="34" y="6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slide" Target="../slides/slide5.xml"/></Relationships>
</file>

<file path=ppt/diagrams/_rels/data3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5.xml"/><Relationship Id="rId1" Type="http://schemas.openxmlformats.org/officeDocument/2006/relationships/slide" Target="../slides/slide14.xml"/></Relationships>
</file>

<file path=ppt/diagrams/_rels/data4.xml.rels><?xml version="1.0" encoding="UTF-8" standalone="yes"?>
<Relationships xmlns="http://schemas.openxmlformats.org/package/2006/relationships"><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29967-3979-4720-9F82-EB7EFC782EF2}"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zh-CN" altLang="en-US"/>
        </a:p>
      </dgm:t>
    </dgm:pt>
    <dgm:pt modelId="{E72BCB7E-7A9E-46B4-9352-0EBE23DD6F25}">
      <dgm:prSet/>
      <dgm:spPr/>
      <dgm:t>
        <a:bodyPr/>
        <a:lstStyle/>
        <a:p>
          <a:pPr rtl="0"/>
          <a:r>
            <a:rPr lang="en-US" b="1" dirty="0" smtClean="0"/>
            <a:t>The </a:t>
          </a:r>
          <a:r>
            <a:rPr lang="en-US" altLang="zh-CN" b="1" dirty="0" smtClean="0"/>
            <a:t>7</a:t>
          </a:r>
          <a:r>
            <a:rPr lang="en-US" b="1" baseline="30000" dirty="0" smtClean="0"/>
            <a:t>th </a:t>
          </a:r>
          <a:r>
            <a:rPr lang="en-US" b="1" dirty="0" smtClean="0"/>
            <a:t>team</a:t>
          </a:r>
          <a:endParaRPr lang="zh-CN" dirty="0"/>
        </a:p>
      </dgm:t>
    </dgm:pt>
    <dgm:pt modelId="{5407AA6F-09BE-40D1-859C-E1CEE2288932}" type="parTrans" cxnId="{794D5A5A-F422-4903-A701-B894D9406FBE}">
      <dgm:prSet/>
      <dgm:spPr/>
      <dgm:t>
        <a:bodyPr/>
        <a:lstStyle/>
        <a:p>
          <a:endParaRPr lang="zh-CN" altLang="en-US"/>
        </a:p>
      </dgm:t>
    </dgm:pt>
    <dgm:pt modelId="{0BEDA827-4813-47ED-BF57-7CB51BAF4A29}" type="sibTrans" cxnId="{794D5A5A-F422-4903-A701-B894D9406FBE}">
      <dgm:prSet/>
      <dgm:spPr/>
      <dgm:t>
        <a:bodyPr/>
        <a:lstStyle/>
        <a:p>
          <a:endParaRPr lang="zh-CN" altLang="en-US"/>
        </a:p>
      </dgm:t>
    </dgm:pt>
    <dgm:pt modelId="{0905141F-65B9-447F-A259-56304290B8C0}" type="pres">
      <dgm:prSet presAssocID="{B0129967-3979-4720-9F82-EB7EFC782EF2}" presName="Name0" presStyleCnt="0">
        <dgm:presLayoutVars>
          <dgm:chMax val="7"/>
          <dgm:dir/>
          <dgm:animLvl val="lvl"/>
          <dgm:resizeHandles val="exact"/>
        </dgm:presLayoutVars>
      </dgm:prSet>
      <dgm:spPr/>
      <dgm:t>
        <a:bodyPr/>
        <a:lstStyle/>
        <a:p>
          <a:endParaRPr lang="zh-CN" altLang="en-US"/>
        </a:p>
      </dgm:t>
    </dgm:pt>
    <dgm:pt modelId="{55F86E3B-1035-4A8A-B81D-C51D7ABBAD7D}" type="pres">
      <dgm:prSet presAssocID="{E72BCB7E-7A9E-46B4-9352-0EBE23DD6F25}" presName="circle1" presStyleLbl="node1" presStyleIdx="0" presStyleCnt="1"/>
      <dgm:spPr/>
      <dgm:t>
        <a:bodyPr/>
        <a:lstStyle/>
        <a:p>
          <a:endParaRPr lang="zh-CN" altLang="en-US"/>
        </a:p>
      </dgm:t>
    </dgm:pt>
    <dgm:pt modelId="{6EC744DC-656C-43E8-AC36-5259DCA194F9}" type="pres">
      <dgm:prSet presAssocID="{E72BCB7E-7A9E-46B4-9352-0EBE23DD6F25}" presName="space" presStyleCnt="0"/>
      <dgm:spPr/>
    </dgm:pt>
    <dgm:pt modelId="{1D7151C6-AED4-4A24-A866-EC9715C9CD6F}" type="pres">
      <dgm:prSet presAssocID="{E72BCB7E-7A9E-46B4-9352-0EBE23DD6F25}" presName="rect1" presStyleLbl="alignAcc1" presStyleIdx="0" presStyleCnt="1"/>
      <dgm:spPr/>
      <dgm:t>
        <a:bodyPr/>
        <a:lstStyle/>
        <a:p>
          <a:endParaRPr lang="zh-CN" altLang="en-US"/>
        </a:p>
      </dgm:t>
    </dgm:pt>
    <dgm:pt modelId="{774E4864-BA57-4984-A6F9-F3828CA58945}" type="pres">
      <dgm:prSet presAssocID="{E72BCB7E-7A9E-46B4-9352-0EBE23DD6F25}" presName="rect1ParTxNoCh" presStyleLbl="alignAcc1" presStyleIdx="0" presStyleCnt="1">
        <dgm:presLayoutVars>
          <dgm:chMax val="1"/>
          <dgm:bulletEnabled val="1"/>
        </dgm:presLayoutVars>
      </dgm:prSet>
      <dgm:spPr/>
      <dgm:t>
        <a:bodyPr/>
        <a:lstStyle/>
        <a:p>
          <a:endParaRPr lang="zh-CN" altLang="en-US"/>
        </a:p>
      </dgm:t>
    </dgm:pt>
  </dgm:ptLst>
  <dgm:cxnLst>
    <dgm:cxn modelId="{0997581A-3804-4653-94CE-18FBD5F22E54}" type="presOf" srcId="{E72BCB7E-7A9E-46B4-9352-0EBE23DD6F25}" destId="{774E4864-BA57-4984-A6F9-F3828CA58945}" srcOrd="1" destOrd="0" presId="urn:microsoft.com/office/officeart/2005/8/layout/target3"/>
    <dgm:cxn modelId="{794D5A5A-F422-4903-A701-B894D9406FBE}" srcId="{B0129967-3979-4720-9F82-EB7EFC782EF2}" destId="{E72BCB7E-7A9E-46B4-9352-0EBE23DD6F25}" srcOrd="0" destOrd="0" parTransId="{5407AA6F-09BE-40D1-859C-E1CEE2288932}" sibTransId="{0BEDA827-4813-47ED-BF57-7CB51BAF4A29}"/>
    <dgm:cxn modelId="{AD1DFA91-3350-4EC1-B5A4-123E928A5D45}" type="presOf" srcId="{E72BCB7E-7A9E-46B4-9352-0EBE23DD6F25}" destId="{1D7151C6-AED4-4A24-A866-EC9715C9CD6F}" srcOrd="0" destOrd="0" presId="urn:microsoft.com/office/officeart/2005/8/layout/target3"/>
    <dgm:cxn modelId="{897BD9A7-0307-4169-AF8D-CFF5C38A2419}" type="presOf" srcId="{B0129967-3979-4720-9F82-EB7EFC782EF2}" destId="{0905141F-65B9-447F-A259-56304290B8C0}" srcOrd="0" destOrd="0" presId="urn:microsoft.com/office/officeart/2005/8/layout/target3"/>
    <dgm:cxn modelId="{C75BCA45-D9D0-4207-9719-F8A0BFEAAC7D}" type="presParOf" srcId="{0905141F-65B9-447F-A259-56304290B8C0}" destId="{55F86E3B-1035-4A8A-B81D-C51D7ABBAD7D}" srcOrd="0" destOrd="0" presId="urn:microsoft.com/office/officeart/2005/8/layout/target3"/>
    <dgm:cxn modelId="{CEE3D1E5-B1D9-4B7A-B35F-B8A3E62F7FAB}" type="presParOf" srcId="{0905141F-65B9-447F-A259-56304290B8C0}" destId="{6EC744DC-656C-43E8-AC36-5259DCA194F9}" srcOrd="1" destOrd="0" presId="urn:microsoft.com/office/officeart/2005/8/layout/target3"/>
    <dgm:cxn modelId="{B584A4EC-BD8F-46F3-8EFE-0C0647C3024C}" type="presParOf" srcId="{0905141F-65B9-447F-A259-56304290B8C0}" destId="{1D7151C6-AED4-4A24-A866-EC9715C9CD6F}" srcOrd="2" destOrd="0" presId="urn:microsoft.com/office/officeart/2005/8/layout/target3"/>
    <dgm:cxn modelId="{7619F616-1413-4FA6-99CD-7E883D721E45}" type="presParOf" srcId="{0905141F-65B9-447F-A259-56304290B8C0}" destId="{774E4864-BA57-4984-A6F9-F3828CA58945}"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D73CEF-E21A-4CCA-966C-279904632142}" type="doc">
      <dgm:prSet loTypeId="urn:microsoft.com/office/officeart/2008/layout/VerticalAccentList" loCatId="list" qsTypeId="urn:microsoft.com/office/officeart/2005/8/quickstyle/simple1" qsCatId="simple" csTypeId="urn:microsoft.com/office/officeart/2005/8/colors/colorful1" csCatId="colorful" phldr="1"/>
      <dgm:spPr/>
      <dgm:t>
        <a:bodyPr/>
        <a:lstStyle/>
        <a:p>
          <a:endParaRPr lang="zh-CN" altLang="en-US"/>
        </a:p>
      </dgm:t>
    </dgm:pt>
    <dgm:pt modelId="{A8F8D38B-174E-4E66-BFA8-A4E4B84675B6}">
      <dgm:prSet/>
      <dgm:spPr/>
      <dgm:t>
        <a:bodyPr/>
        <a:lstStyle/>
        <a:p>
          <a:pPr rtl="0"/>
          <a:r>
            <a:rPr lang="en-US" b="1" dirty="0" smtClean="0"/>
            <a:t>n.</a:t>
          </a:r>
          <a:r>
            <a:rPr lang="zh-CN" b="1" dirty="0" smtClean="0"/>
            <a:t>状态； 环境； 健康状况</a:t>
          </a:r>
          <a:endParaRPr lang="zh-CN" dirty="0"/>
        </a:p>
      </dgm:t>
    </dgm:pt>
    <dgm:pt modelId="{C225819E-B1AC-4692-AF50-6BA74A1A73EA}" type="parTrans" cxnId="{322C6CD9-13B4-4677-88E5-ED2E3C3DC3B6}">
      <dgm:prSet/>
      <dgm:spPr/>
      <dgm:t>
        <a:bodyPr/>
        <a:lstStyle/>
        <a:p>
          <a:endParaRPr lang="zh-CN" altLang="en-US"/>
        </a:p>
      </dgm:t>
    </dgm:pt>
    <dgm:pt modelId="{CB92C2D9-B35B-4B9F-89EF-F7254210E993}" type="sibTrans" cxnId="{322C6CD9-13B4-4677-88E5-ED2E3C3DC3B6}">
      <dgm:prSet/>
      <dgm:spPr/>
      <dgm:t>
        <a:bodyPr/>
        <a:lstStyle/>
        <a:p>
          <a:endParaRPr lang="zh-CN" altLang="en-US"/>
        </a:p>
      </dgm:t>
    </dgm:pt>
    <dgm:pt modelId="{5FF22FFA-CA45-4C36-A805-6783B9C04325}">
      <dgm:prSet/>
      <dgm:spPr/>
      <dgm:t>
        <a:bodyPr/>
        <a:lstStyle/>
        <a:p>
          <a:pPr rtl="0"/>
          <a:r>
            <a:rPr lang="en-US" b="1" dirty="0" smtClean="0"/>
            <a:t>vt. </a:t>
          </a:r>
          <a:r>
            <a:rPr lang="zh-CN" b="1" dirty="0" smtClean="0"/>
            <a:t>决定；使适应；使健康；以</a:t>
          </a:r>
          <a:r>
            <a:rPr lang="en-US" b="1" dirty="0" smtClean="0"/>
            <a:t>…</a:t>
          </a:r>
          <a:r>
            <a:rPr lang="zh-CN" b="1" dirty="0" smtClean="0"/>
            <a:t>为条件</a:t>
          </a:r>
          <a:endParaRPr lang="zh-CN" dirty="0"/>
        </a:p>
      </dgm:t>
    </dgm:pt>
    <dgm:pt modelId="{97BAD9D8-4A54-4BF0-82FA-95A223525E42}" type="parTrans" cxnId="{7ACDDDF7-60BA-4EA4-971F-AE4AB27E335B}">
      <dgm:prSet/>
      <dgm:spPr/>
      <dgm:t>
        <a:bodyPr/>
        <a:lstStyle/>
        <a:p>
          <a:endParaRPr lang="zh-CN" altLang="en-US"/>
        </a:p>
      </dgm:t>
    </dgm:pt>
    <dgm:pt modelId="{66DC148A-FC79-4550-B477-A349D8CEE30F}" type="sibTrans" cxnId="{7ACDDDF7-60BA-4EA4-971F-AE4AB27E335B}">
      <dgm:prSet/>
      <dgm:spPr/>
      <dgm:t>
        <a:bodyPr/>
        <a:lstStyle/>
        <a:p>
          <a:endParaRPr lang="zh-CN" altLang="en-US"/>
        </a:p>
      </dgm:t>
    </dgm:pt>
    <dgm:pt modelId="{FEC106E9-E560-4A26-8859-9F310E35CB04}" type="pres">
      <dgm:prSet presAssocID="{37D73CEF-E21A-4CCA-966C-279904632142}" presName="Name0" presStyleCnt="0">
        <dgm:presLayoutVars>
          <dgm:chMax/>
          <dgm:chPref/>
          <dgm:dir/>
        </dgm:presLayoutVars>
      </dgm:prSet>
      <dgm:spPr/>
      <dgm:t>
        <a:bodyPr/>
        <a:lstStyle/>
        <a:p>
          <a:endParaRPr lang="zh-CN" altLang="en-US"/>
        </a:p>
      </dgm:t>
    </dgm:pt>
    <dgm:pt modelId="{2A5BC06D-28E7-4063-AED8-D3AA3417EC80}" type="pres">
      <dgm:prSet presAssocID="{A8F8D38B-174E-4E66-BFA8-A4E4B84675B6}" presName="parenttextcomposite" presStyleCnt="0"/>
      <dgm:spPr/>
    </dgm:pt>
    <dgm:pt modelId="{9CD538B4-D836-4947-A654-07785E86EF8A}" type="pres">
      <dgm:prSet presAssocID="{A8F8D38B-174E-4E66-BFA8-A4E4B84675B6}" presName="parenttext" presStyleLbl="revTx" presStyleIdx="0" presStyleCnt="2" custScaleX="102446" custScaleY="93720">
        <dgm:presLayoutVars>
          <dgm:chMax/>
          <dgm:chPref val="2"/>
          <dgm:bulletEnabled val="1"/>
        </dgm:presLayoutVars>
      </dgm:prSet>
      <dgm:spPr/>
      <dgm:t>
        <a:bodyPr/>
        <a:lstStyle/>
        <a:p>
          <a:endParaRPr lang="zh-CN" altLang="en-US"/>
        </a:p>
      </dgm:t>
    </dgm:pt>
    <dgm:pt modelId="{71B747AA-E8DC-425E-9EF0-F4288D05BEAA}" type="pres">
      <dgm:prSet presAssocID="{A8F8D38B-174E-4E66-BFA8-A4E4B84675B6}" presName="parallelogramComposite" presStyleCnt="0"/>
      <dgm:spPr/>
    </dgm:pt>
    <dgm:pt modelId="{9D75EEB0-04E0-4DB1-84E6-C652144F3887}" type="pres">
      <dgm:prSet presAssocID="{A8F8D38B-174E-4E66-BFA8-A4E4B84675B6}" presName="parallelogram1" presStyleLbl="alignNode1" presStyleIdx="0" presStyleCnt="14"/>
      <dgm:spPr/>
    </dgm:pt>
    <dgm:pt modelId="{7E0BC692-922A-4E92-8947-FFF216462EC3}" type="pres">
      <dgm:prSet presAssocID="{A8F8D38B-174E-4E66-BFA8-A4E4B84675B6}" presName="parallelogram2" presStyleLbl="alignNode1" presStyleIdx="1" presStyleCnt="14"/>
      <dgm:spPr/>
    </dgm:pt>
    <dgm:pt modelId="{A911A40C-6A83-4C34-96D9-B6425FA351C9}" type="pres">
      <dgm:prSet presAssocID="{A8F8D38B-174E-4E66-BFA8-A4E4B84675B6}" presName="parallelogram3" presStyleLbl="alignNode1" presStyleIdx="2" presStyleCnt="14"/>
      <dgm:spPr/>
    </dgm:pt>
    <dgm:pt modelId="{F13C495A-B1D8-4A5C-A9F9-62AD8B44DC2E}" type="pres">
      <dgm:prSet presAssocID="{A8F8D38B-174E-4E66-BFA8-A4E4B84675B6}" presName="parallelogram4" presStyleLbl="alignNode1" presStyleIdx="3" presStyleCnt="14"/>
      <dgm:spPr/>
    </dgm:pt>
    <dgm:pt modelId="{22515A85-7487-4D4A-97E0-32D0D580FE6F}" type="pres">
      <dgm:prSet presAssocID="{A8F8D38B-174E-4E66-BFA8-A4E4B84675B6}" presName="parallelogram5" presStyleLbl="alignNode1" presStyleIdx="4" presStyleCnt="14"/>
      <dgm:spPr/>
    </dgm:pt>
    <dgm:pt modelId="{BA004588-57FA-40FF-9346-A8EF61A08398}" type="pres">
      <dgm:prSet presAssocID="{A8F8D38B-174E-4E66-BFA8-A4E4B84675B6}" presName="parallelogram6" presStyleLbl="alignNode1" presStyleIdx="5" presStyleCnt="14"/>
      <dgm:spPr/>
    </dgm:pt>
    <dgm:pt modelId="{A588EA9E-E6D5-4EF6-BD60-C671C793EE98}" type="pres">
      <dgm:prSet presAssocID="{A8F8D38B-174E-4E66-BFA8-A4E4B84675B6}" presName="parallelogram7" presStyleLbl="alignNode1" presStyleIdx="6" presStyleCnt="14"/>
      <dgm:spPr/>
    </dgm:pt>
    <dgm:pt modelId="{7409BBF6-CA30-4303-9B8D-3408018B17DF}" type="pres">
      <dgm:prSet presAssocID="{CB92C2D9-B35B-4B9F-89EF-F7254210E993}" presName="sibTrans" presStyleCnt="0"/>
      <dgm:spPr/>
    </dgm:pt>
    <dgm:pt modelId="{BD32D129-3DFE-4C35-9688-909F00B1E844}" type="pres">
      <dgm:prSet presAssocID="{5FF22FFA-CA45-4C36-A805-6783B9C04325}" presName="parenttextcomposite" presStyleCnt="0"/>
      <dgm:spPr/>
    </dgm:pt>
    <dgm:pt modelId="{8D2F56FB-A789-4251-A03F-D5AAF70C5A21}" type="pres">
      <dgm:prSet presAssocID="{5FF22FFA-CA45-4C36-A805-6783B9C04325}" presName="parenttext" presStyleLbl="revTx" presStyleIdx="1" presStyleCnt="2">
        <dgm:presLayoutVars>
          <dgm:chMax/>
          <dgm:chPref val="2"/>
          <dgm:bulletEnabled val="1"/>
        </dgm:presLayoutVars>
      </dgm:prSet>
      <dgm:spPr/>
      <dgm:t>
        <a:bodyPr/>
        <a:lstStyle/>
        <a:p>
          <a:endParaRPr lang="zh-CN" altLang="en-US"/>
        </a:p>
      </dgm:t>
    </dgm:pt>
    <dgm:pt modelId="{7EF12409-D0EC-41FA-954A-1736EEFCC59A}" type="pres">
      <dgm:prSet presAssocID="{5FF22FFA-CA45-4C36-A805-6783B9C04325}" presName="parallelogramComposite" presStyleCnt="0"/>
      <dgm:spPr/>
    </dgm:pt>
    <dgm:pt modelId="{B43A9E0D-B61C-41D2-AFA2-70FF4D7CF9DC}" type="pres">
      <dgm:prSet presAssocID="{5FF22FFA-CA45-4C36-A805-6783B9C04325}" presName="parallelogram1" presStyleLbl="alignNode1" presStyleIdx="7" presStyleCnt="14"/>
      <dgm:spPr/>
    </dgm:pt>
    <dgm:pt modelId="{8C5A412F-0F33-48C5-87DB-FD416D8D9DAF}" type="pres">
      <dgm:prSet presAssocID="{5FF22FFA-CA45-4C36-A805-6783B9C04325}" presName="parallelogram2" presStyleLbl="alignNode1" presStyleIdx="8" presStyleCnt="14"/>
      <dgm:spPr/>
    </dgm:pt>
    <dgm:pt modelId="{E5ABCAF7-F8D0-4060-B1A5-D4597524EC17}" type="pres">
      <dgm:prSet presAssocID="{5FF22FFA-CA45-4C36-A805-6783B9C04325}" presName="parallelogram3" presStyleLbl="alignNode1" presStyleIdx="9" presStyleCnt="14"/>
      <dgm:spPr/>
    </dgm:pt>
    <dgm:pt modelId="{7B0E9E07-5842-4744-BA21-AA895E5F6A4D}" type="pres">
      <dgm:prSet presAssocID="{5FF22FFA-CA45-4C36-A805-6783B9C04325}" presName="parallelogram4" presStyleLbl="alignNode1" presStyleIdx="10" presStyleCnt="14"/>
      <dgm:spPr/>
    </dgm:pt>
    <dgm:pt modelId="{B98026E4-0697-459D-9DC1-29EE5B24F010}" type="pres">
      <dgm:prSet presAssocID="{5FF22FFA-CA45-4C36-A805-6783B9C04325}" presName="parallelogram5" presStyleLbl="alignNode1" presStyleIdx="11" presStyleCnt="14"/>
      <dgm:spPr/>
    </dgm:pt>
    <dgm:pt modelId="{A1F51B7B-B56A-446B-93C6-D6364A4EE99B}" type="pres">
      <dgm:prSet presAssocID="{5FF22FFA-CA45-4C36-A805-6783B9C04325}" presName="parallelogram6" presStyleLbl="alignNode1" presStyleIdx="12" presStyleCnt="14"/>
      <dgm:spPr/>
    </dgm:pt>
    <dgm:pt modelId="{9FCB6F6E-A7CF-4175-BA7F-CCF99FDA0C17}" type="pres">
      <dgm:prSet presAssocID="{5FF22FFA-CA45-4C36-A805-6783B9C04325}" presName="parallelogram7" presStyleLbl="alignNode1" presStyleIdx="13" presStyleCnt="14"/>
      <dgm:spPr/>
    </dgm:pt>
  </dgm:ptLst>
  <dgm:cxnLst>
    <dgm:cxn modelId="{6E43695C-783C-4065-A622-0871F5F2A9AD}" type="presOf" srcId="{37D73CEF-E21A-4CCA-966C-279904632142}" destId="{FEC106E9-E560-4A26-8859-9F310E35CB04}" srcOrd="0" destOrd="0" presId="urn:microsoft.com/office/officeart/2008/layout/VerticalAccentList"/>
    <dgm:cxn modelId="{DCFF9C78-D5D4-4F70-A592-3DBB5E11BFB4}" type="presOf" srcId="{5FF22FFA-CA45-4C36-A805-6783B9C04325}" destId="{8D2F56FB-A789-4251-A03F-D5AAF70C5A21}" srcOrd="0" destOrd="0" presId="urn:microsoft.com/office/officeart/2008/layout/VerticalAccentList"/>
    <dgm:cxn modelId="{AB2FCB69-6CB1-4FB9-B9E7-8F7A639701CD}" type="presOf" srcId="{A8F8D38B-174E-4E66-BFA8-A4E4B84675B6}" destId="{9CD538B4-D836-4947-A654-07785E86EF8A}" srcOrd="0" destOrd="0" presId="urn:microsoft.com/office/officeart/2008/layout/VerticalAccentList"/>
    <dgm:cxn modelId="{322C6CD9-13B4-4677-88E5-ED2E3C3DC3B6}" srcId="{37D73CEF-E21A-4CCA-966C-279904632142}" destId="{A8F8D38B-174E-4E66-BFA8-A4E4B84675B6}" srcOrd="0" destOrd="0" parTransId="{C225819E-B1AC-4692-AF50-6BA74A1A73EA}" sibTransId="{CB92C2D9-B35B-4B9F-89EF-F7254210E993}"/>
    <dgm:cxn modelId="{7ACDDDF7-60BA-4EA4-971F-AE4AB27E335B}" srcId="{37D73CEF-E21A-4CCA-966C-279904632142}" destId="{5FF22FFA-CA45-4C36-A805-6783B9C04325}" srcOrd="1" destOrd="0" parTransId="{97BAD9D8-4A54-4BF0-82FA-95A223525E42}" sibTransId="{66DC148A-FC79-4550-B477-A349D8CEE30F}"/>
    <dgm:cxn modelId="{CB6C9320-D66B-421D-BB69-ADA07491D041}" type="presParOf" srcId="{FEC106E9-E560-4A26-8859-9F310E35CB04}" destId="{2A5BC06D-28E7-4063-AED8-D3AA3417EC80}" srcOrd="0" destOrd="0" presId="urn:microsoft.com/office/officeart/2008/layout/VerticalAccentList"/>
    <dgm:cxn modelId="{1152A65E-D4EB-42C5-B10A-4FD52AE5BA55}" type="presParOf" srcId="{2A5BC06D-28E7-4063-AED8-D3AA3417EC80}" destId="{9CD538B4-D836-4947-A654-07785E86EF8A}" srcOrd="0" destOrd="0" presId="urn:microsoft.com/office/officeart/2008/layout/VerticalAccentList"/>
    <dgm:cxn modelId="{83369CFB-7F05-4553-BBDE-F416E757F66E}" type="presParOf" srcId="{FEC106E9-E560-4A26-8859-9F310E35CB04}" destId="{71B747AA-E8DC-425E-9EF0-F4288D05BEAA}" srcOrd="1" destOrd="0" presId="urn:microsoft.com/office/officeart/2008/layout/VerticalAccentList"/>
    <dgm:cxn modelId="{6F2F9C32-49F2-4D49-B35A-F2149226E545}" type="presParOf" srcId="{71B747AA-E8DC-425E-9EF0-F4288D05BEAA}" destId="{9D75EEB0-04E0-4DB1-84E6-C652144F3887}" srcOrd="0" destOrd="0" presId="urn:microsoft.com/office/officeart/2008/layout/VerticalAccentList"/>
    <dgm:cxn modelId="{193F0952-0F5E-45C9-8713-557454BA41F3}" type="presParOf" srcId="{71B747AA-E8DC-425E-9EF0-F4288D05BEAA}" destId="{7E0BC692-922A-4E92-8947-FFF216462EC3}" srcOrd="1" destOrd="0" presId="urn:microsoft.com/office/officeart/2008/layout/VerticalAccentList"/>
    <dgm:cxn modelId="{3CCC0296-079C-4A15-8196-B55787E0EB06}" type="presParOf" srcId="{71B747AA-E8DC-425E-9EF0-F4288D05BEAA}" destId="{A911A40C-6A83-4C34-96D9-B6425FA351C9}" srcOrd="2" destOrd="0" presId="urn:microsoft.com/office/officeart/2008/layout/VerticalAccentList"/>
    <dgm:cxn modelId="{0C419954-9A68-4DDA-A0C1-D30EA212B433}" type="presParOf" srcId="{71B747AA-E8DC-425E-9EF0-F4288D05BEAA}" destId="{F13C495A-B1D8-4A5C-A9F9-62AD8B44DC2E}" srcOrd="3" destOrd="0" presId="urn:microsoft.com/office/officeart/2008/layout/VerticalAccentList"/>
    <dgm:cxn modelId="{1D3DC9AE-5307-4695-AF71-5E6C646675F0}" type="presParOf" srcId="{71B747AA-E8DC-425E-9EF0-F4288D05BEAA}" destId="{22515A85-7487-4D4A-97E0-32D0D580FE6F}" srcOrd="4" destOrd="0" presId="urn:microsoft.com/office/officeart/2008/layout/VerticalAccentList"/>
    <dgm:cxn modelId="{958F85DA-E00E-44F4-9EE0-EF9AEF31534C}" type="presParOf" srcId="{71B747AA-E8DC-425E-9EF0-F4288D05BEAA}" destId="{BA004588-57FA-40FF-9346-A8EF61A08398}" srcOrd="5" destOrd="0" presId="urn:microsoft.com/office/officeart/2008/layout/VerticalAccentList"/>
    <dgm:cxn modelId="{94FD54FF-2F4C-40D6-9C2B-B559BC615B17}" type="presParOf" srcId="{71B747AA-E8DC-425E-9EF0-F4288D05BEAA}" destId="{A588EA9E-E6D5-4EF6-BD60-C671C793EE98}" srcOrd="6" destOrd="0" presId="urn:microsoft.com/office/officeart/2008/layout/VerticalAccentList"/>
    <dgm:cxn modelId="{A028F85C-EEBC-4392-B155-A25AD3794F7E}" type="presParOf" srcId="{FEC106E9-E560-4A26-8859-9F310E35CB04}" destId="{7409BBF6-CA30-4303-9B8D-3408018B17DF}" srcOrd="2" destOrd="0" presId="urn:microsoft.com/office/officeart/2008/layout/VerticalAccentList"/>
    <dgm:cxn modelId="{69793C57-796C-4FB2-BF29-F0E4F4AF7C0F}" type="presParOf" srcId="{FEC106E9-E560-4A26-8859-9F310E35CB04}" destId="{BD32D129-3DFE-4C35-9688-909F00B1E844}" srcOrd="3" destOrd="0" presId="urn:microsoft.com/office/officeart/2008/layout/VerticalAccentList"/>
    <dgm:cxn modelId="{A543FDAE-4F06-44AA-9624-A76022C5BFDF}" type="presParOf" srcId="{BD32D129-3DFE-4C35-9688-909F00B1E844}" destId="{8D2F56FB-A789-4251-A03F-D5AAF70C5A21}" srcOrd="0" destOrd="0" presId="urn:microsoft.com/office/officeart/2008/layout/VerticalAccentList"/>
    <dgm:cxn modelId="{BC4BE540-91CB-4392-B7E3-1D65BEA50E5A}" type="presParOf" srcId="{FEC106E9-E560-4A26-8859-9F310E35CB04}" destId="{7EF12409-D0EC-41FA-954A-1736EEFCC59A}" srcOrd="4" destOrd="0" presId="urn:microsoft.com/office/officeart/2008/layout/VerticalAccentList"/>
    <dgm:cxn modelId="{79C5DE13-7175-4401-B513-71E917FB06CC}" type="presParOf" srcId="{7EF12409-D0EC-41FA-954A-1736EEFCC59A}" destId="{B43A9E0D-B61C-41D2-AFA2-70FF4D7CF9DC}" srcOrd="0" destOrd="0" presId="urn:microsoft.com/office/officeart/2008/layout/VerticalAccentList"/>
    <dgm:cxn modelId="{FF03D36B-9CB7-48A2-8B3C-FA0C0E88C595}" type="presParOf" srcId="{7EF12409-D0EC-41FA-954A-1736EEFCC59A}" destId="{8C5A412F-0F33-48C5-87DB-FD416D8D9DAF}" srcOrd="1" destOrd="0" presId="urn:microsoft.com/office/officeart/2008/layout/VerticalAccentList"/>
    <dgm:cxn modelId="{A7D67BD9-04DE-40F9-8B38-99B7695AE94F}" type="presParOf" srcId="{7EF12409-D0EC-41FA-954A-1736EEFCC59A}" destId="{E5ABCAF7-F8D0-4060-B1A5-D4597524EC17}" srcOrd="2" destOrd="0" presId="urn:microsoft.com/office/officeart/2008/layout/VerticalAccentList"/>
    <dgm:cxn modelId="{6F785FD9-C5CB-430C-BCAE-1AE5B4325768}" type="presParOf" srcId="{7EF12409-D0EC-41FA-954A-1736EEFCC59A}" destId="{7B0E9E07-5842-4744-BA21-AA895E5F6A4D}" srcOrd="3" destOrd="0" presId="urn:microsoft.com/office/officeart/2008/layout/VerticalAccentList"/>
    <dgm:cxn modelId="{94282C19-0829-4610-9F07-5BF7D7D42F01}" type="presParOf" srcId="{7EF12409-D0EC-41FA-954A-1736EEFCC59A}" destId="{B98026E4-0697-459D-9DC1-29EE5B24F010}" srcOrd="4" destOrd="0" presId="urn:microsoft.com/office/officeart/2008/layout/VerticalAccentList"/>
    <dgm:cxn modelId="{8466B5CE-3A30-4DFD-B6DA-A21FCDFC9D1C}" type="presParOf" srcId="{7EF12409-D0EC-41FA-954A-1736EEFCC59A}" destId="{A1F51B7B-B56A-446B-93C6-D6364A4EE99B}" srcOrd="5" destOrd="0" presId="urn:microsoft.com/office/officeart/2008/layout/VerticalAccentList"/>
    <dgm:cxn modelId="{BDECF602-67B7-466D-B27D-5F983258E885}" type="presParOf" srcId="{7EF12409-D0EC-41FA-954A-1736EEFCC59A}" destId="{9FCB6F6E-A7CF-4175-BA7F-CCF99FDA0C17}"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0DF290-1A68-4C75-8D5A-64DD993C81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133073E-CD92-4022-A2D6-F871542AA250}">
      <dgm:prSet/>
      <dgm:spPr>
        <a:solidFill>
          <a:srgbClr val="0070C0"/>
        </a:solidFill>
      </dgm:spPr>
      <dgm:t>
        <a:bodyPr/>
        <a:lstStyle/>
        <a:p>
          <a:pPr rtl="0"/>
          <a:r>
            <a:rPr lang="en-US" b="1" dirty="0" smtClean="0">
              <a:latin typeface="微软雅黑" panose="020B0503020204020204" pitchFamily="34" charset="-122"/>
              <a:ea typeface="微软雅黑" panose="020B0503020204020204" pitchFamily="34" charset="-122"/>
            </a:rPr>
            <a:t>No, he didn’t funk it. He started all right. But of course he’d ruined his constitution by drink and dissipation. The currents round the beacon were more than he could manage. We didn’t get the body for about three days.</a:t>
          </a:r>
          <a:endParaRPr lang="zh-CN" b="1" dirty="0">
            <a:latin typeface="微软雅黑" panose="020B0503020204020204" pitchFamily="34" charset="-122"/>
            <a:ea typeface="微软雅黑" panose="020B0503020204020204" pitchFamily="34" charset="-122"/>
          </a:endParaRPr>
        </a:p>
      </dgm:t>
    </dgm:pt>
    <dgm:pt modelId="{242A78B9-40F9-452E-90F8-CD13536E7C9C}" type="parTrans" cxnId="{0A907D25-E38E-46B4-81B7-4B3718776B90}">
      <dgm:prSet/>
      <dgm:spPr/>
      <dgm:t>
        <a:bodyPr/>
        <a:lstStyle/>
        <a:p>
          <a:endParaRPr lang="zh-CN" altLang="en-US"/>
        </a:p>
      </dgm:t>
    </dgm:pt>
    <dgm:pt modelId="{7A5DEB77-BE2D-4520-A9D0-B300128548EE}" type="sibTrans" cxnId="{0A907D25-E38E-46B4-81B7-4B3718776B90}">
      <dgm:prSet/>
      <dgm:spPr/>
      <dgm:t>
        <a:bodyPr/>
        <a:lstStyle/>
        <a:p>
          <a:endParaRPr lang="zh-CN" altLang="en-US"/>
        </a:p>
      </dgm:t>
    </dgm:pt>
    <dgm:pt modelId="{8504894B-D771-45F8-AF96-78354D21D2D6}" type="pres">
      <dgm:prSet presAssocID="{760DF290-1A68-4C75-8D5A-64DD993C8196}" presName="linear" presStyleCnt="0">
        <dgm:presLayoutVars>
          <dgm:animLvl val="lvl"/>
          <dgm:resizeHandles val="exact"/>
        </dgm:presLayoutVars>
      </dgm:prSet>
      <dgm:spPr/>
      <dgm:t>
        <a:bodyPr/>
        <a:lstStyle/>
        <a:p>
          <a:endParaRPr lang="zh-CN" altLang="en-US"/>
        </a:p>
      </dgm:t>
    </dgm:pt>
    <dgm:pt modelId="{8747F528-E212-41CA-BBE7-4325562F7483}" type="pres">
      <dgm:prSet presAssocID="{A133073E-CD92-4022-A2D6-F871542AA250}" presName="parentText" presStyleLbl="node1" presStyleIdx="0" presStyleCnt="1" custScaleY="127285">
        <dgm:presLayoutVars>
          <dgm:chMax val="0"/>
          <dgm:bulletEnabled val="1"/>
        </dgm:presLayoutVars>
      </dgm:prSet>
      <dgm:spPr/>
      <dgm:t>
        <a:bodyPr/>
        <a:lstStyle/>
        <a:p>
          <a:endParaRPr lang="zh-CN" altLang="en-US"/>
        </a:p>
      </dgm:t>
    </dgm:pt>
  </dgm:ptLst>
  <dgm:cxnLst>
    <dgm:cxn modelId="{0A907D25-E38E-46B4-81B7-4B3718776B90}" srcId="{760DF290-1A68-4C75-8D5A-64DD993C8196}" destId="{A133073E-CD92-4022-A2D6-F871542AA250}" srcOrd="0" destOrd="0" parTransId="{242A78B9-40F9-452E-90F8-CD13536E7C9C}" sibTransId="{7A5DEB77-BE2D-4520-A9D0-B300128548EE}"/>
    <dgm:cxn modelId="{D4C7B42C-AD71-453D-BE7C-834B1A756D52}" type="presOf" srcId="{760DF290-1A68-4C75-8D5A-64DD993C8196}" destId="{8504894B-D771-45F8-AF96-78354D21D2D6}" srcOrd="0" destOrd="0" presId="urn:microsoft.com/office/officeart/2005/8/layout/vList2"/>
    <dgm:cxn modelId="{5B317FAF-F423-4D75-8FC4-D83D27777B00}" type="presOf" srcId="{A133073E-CD92-4022-A2D6-F871542AA250}" destId="{8747F528-E212-41CA-BBE7-4325562F7483}" srcOrd="0" destOrd="0" presId="urn:microsoft.com/office/officeart/2005/8/layout/vList2"/>
    <dgm:cxn modelId="{2704C997-AC0F-4F78-B6C9-ECA47F9040AA}" type="presParOf" srcId="{8504894B-D771-45F8-AF96-78354D21D2D6}" destId="{8747F528-E212-41CA-BBE7-4325562F7483}"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9EBDDB-0728-4292-B9DE-00FF6DEAE78F}"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zh-CN" altLang="en-US"/>
        </a:p>
      </dgm:t>
    </dgm:pt>
    <dgm:pt modelId="{F6548622-181C-475B-B36F-1227B39B15A9}">
      <dgm:prSet/>
      <dgm:spPr/>
      <dgm:t>
        <a:bodyPr/>
        <a:lstStyle/>
        <a:p>
          <a:pPr rtl="0"/>
          <a:r>
            <a:rPr lang="en-US" b="1" dirty="0" smtClean="0">
              <a:latin typeface="微软雅黑" panose="020B0503020204020204" pitchFamily="34" charset="-122"/>
              <a:ea typeface="微软雅黑" panose="020B0503020204020204" pitchFamily="34" charset="-122"/>
            </a:rPr>
            <a:t>Turn up</a:t>
          </a:r>
          <a:r>
            <a:rPr lang="zh-CN" b="1" dirty="0" smtClean="0">
              <a:latin typeface="微软雅黑" panose="020B0503020204020204" pitchFamily="34" charset="-122"/>
              <a:ea typeface="微软雅黑" panose="020B0503020204020204" pitchFamily="34" charset="-122"/>
            </a:rPr>
            <a:t>：</a:t>
          </a:r>
          <a:endParaRPr lang="zh-CN" b="1" dirty="0">
            <a:latin typeface="微软雅黑" panose="020B0503020204020204" pitchFamily="34" charset="-122"/>
            <a:ea typeface="微软雅黑" panose="020B0503020204020204" pitchFamily="34" charset="-122"/>
          </a:endParaRPr>
        </a:p>
      </dgm:t>
    </dgm:pt>
    <dgm:pt modelId="{12720C1D-03F5-4FBB-955A-98E70212FE8A}" type="parTrans" cxnId="{6AE9A660-2F1B-4E98-964B-E7929861B116}">
      <dgm:prSet/>
      <dgm:spPr/>
      <dgm:t>
        <a:bodyPr/>
        <a:lstStyle/>
        <a:p>
          <a:endParaRPr lang="zh-CN" altLang="en-US"/>
        </a:p>
      </dgm:t>
    </dgm:pt>
    <dgm:pt modelId="{2C54BA24-6BEB-40CE-A0E7-49C19C8D12B7}" type="sibTrans" cxnId="{6AE9A660-2F1B-4E98-964B-E7929861B116}">
      <dgm:prSet/>
      <dgm:spPr/>
      <dgm:t>
        <a:bodyPr/>
        <a:lstStyle/>
        <a:p>
          <a:endParaRPr lang="zh-CN" altLang="en-US"/>
        </a:p>
      </dgm:t>
    </dgm:pt>
    <dgm:pt modelId="{309D884C-84CA-42FD-9A22-6A64338A0F4F}" type="pres">
      <dgm:prSet presAssocID="{869EBDDB-0728-4292-B9DE-00FF6DEAE78F}" presName="Name0" presStyleCnt="0">
        <dgm:presLayoutVars>
          <dgm:chMax val="7"/>
          <dgm:dir/>
          <dgm:animLvl val="lvl"/>
          <dgm:resizeHandles val="exact"/>
        </dgm:presLayoutVars>
      </dgm:prSet>
      <dgm:spPr/>
    </dgm:pt>
    <dgm:pt modelId="{321688C7-7AD5-44F3-AF2D-11107EBF6810}" type="pres">
      <dgm:prSet presAssocID="{F6548622-181C-475B-B36F-1227B39B15A9}" presName="circle1" presStyleLbl="node1" presStyleIdx="0" presStyleCnt="1"/>
      <dgm:spPr/>
    </dgm:pt>
    <dgm:pt modelId="{EF45FED2-E588-4B78-815B-C592CD20512F}" type="pres">
      <dgm:prSet presAssocID="{F6548622-181C-475B-B36F-1227B39B15A9}" presName="space" presStyleCnt="0"/>
      <dgm:spPr/>
    </dgm:pt>
    <dgm:pt modelId="{93B90B84-E574-432E-BF18-15F209B1F5B6}" type="pres">
      <dgm:prSet presAssocID="{F6548622-181C-475B-B36F-1227B39B15A9}" presName="rect1" presStyleLbl="alignAcc1" presStyleIdx="0" presStyleCnt="1"/>
      <dgm:spPr/>
    </dgm:pt>
    <dgm:pt modelId="{0C24E700-2376-4B45-B382-E96E57EFA5FA}" type="pres">
      <dgm:prSet presAssocID="{F6548622-181C-475B-B36F-1227B39B15A9}" presName="rect1ParTxNoCh" presStyleLbl="alignAcc1" presStyleIdx="0" presStyleCnt="1">
        <dgm:presLayoutVars>
          <dgm:chMax val="1"/>
          <dgm:bulletEnabled val="1"/>
        </dgm:presLayoutVars>
      </dgm:prSet>
      <dgm:spPr/>
    </dgm:pt>
  </dgm:ptLst>
  <dgm:cxnLst>
    <dgm:cxn modelId="{0613CBA0-F63D-4635-95A4-52EAAD561AFC}" type="presOf" srcId="{F6548622-181C-475B-B36F-1227B39B15A9}" destId="{0C24E700-2376-4B45-B382-E96E57EFA5FA}" srcOrd="1" destOrd="0" presId="urn:microsoft.com/office/officeart/2005/8/layout/target3"/>
    <dgm:cxn modelId="{6AE9A660-2F1B-4E98-964B-E7929861B116}" srcId="{869EBDDB-0728-4292-B9DE-00FF6DEAE78F}" destId="{F6548622-181C-475B-B36F-1227B39B15A9}" srcOrd="0" destOrd="0" parTransId="{12720C1D-03F5-4FBB-955A-98E70212FE8A}" sibTransId="{2C54BA24-6BEB-40CE-A0E7-49C19C8D12B7}"/>
    <dgm:cxn modelId="{E30D6115-DE6B-450A-8AE5-105A8D54F6FB}" type="presOf" srcId="{869EBDDB-0728-4292-B9DE-00FF6DEAE78F}" destId="{309D884C-84CA-42FD-9A22-6A64338A0F4F}" srcOrd="0" destOrd="0" presId="urn:microsoft.com/office/officeart/2005/8/layout/target3"/>
    <dgm:cxn modelId="{CE80B74E-83FC-45A1-AC11-4422A396AC58}" type="presOf" srcId="{F6548622-181C-475B-B36F-1227B39B15A9}" destId="{93B90B84-E574-432E-BF18-15F209B1F5B6}" srcOrd="0" destOrd="0" presId="urn:microsoft.com/office/officeart/2005/8/layout/target3"/>
    <dgm:cxn modelId="{8A27331D-9EC7-4610-A16A-4D5C63629111}" type="presParOf" srcId="{309D884C-84CA-42FD-9A22-6A64338A0F4F}" destId="{321688C7-7AD5-44F3-AF2D-11107EBF6810}" srcOrd="0" destOrd="0" presId="urn:microsoft.com/office/officeart/2005/8/layout/target3"/>
    <dgm:cxn modelId="{5C001305-41A5-45A9-852B-05336BD3F5A2}" type="presParOf" srcId="{309D884C-84CA-42FD-9A22-6A64338A0F4F}" destId="{EF45FED2-E588-4B78-815B-C592CD20512F}" srcOrd="1" destOrd="0" presId="urn:microsoft.com/office/officeart/2005/8/layout/target3"/>
    <dgm:cxn modelId="{ADF59B26-839C-468A-AFB3-8D6B4B3230CA}" type="presParOf" srcId="{309D884C-84CA-42FD-9A22-6A64338A0F4F}" destId="{93B90B84-E574-432E-BF18-15F209B1F5B6}" srcOrd="2" destOrd="0" presId="urn:microsoft.com/office/officeart/2005/8/layout/target3"/>
    <dgm:cxn modelId="{3EFEB32C-F170-4732-8767-8DB65623B078}" type="presParOf" srcId="{309D884C-84CA-42FD-9A22-6A64338A0F4F}" destId="{0C24E700-2376-4B45-B382-E96E57EFA5FA}"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1C1545-8F89-49B6-8313-E8D5664C4E5E}"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zh-CN" altLang="en-US"/>
        </a:p>
      </dgm:t>
    </dgm:pt>
    <dgm:pt modelId="{D04C8CA3-6630-4711-AB55-2E3F4F3C8545}">
      <dgm:prSet/>
      <dgm:spPr/>
      <dgm:t>
        <a:bodyPr/>
        <a:lstStyle/>
        <a:p>
          <a:pPr rtl="0"/>
          <a:r>
            <a:rPr lang="en-US" b="1" dirty="0" smtClean="0"/>
            <a:t>Franklin did not turn up until well after midnight. </a:t>
          </a:r>
          <a:endParaRPr lang="zh-CN" dirty="0"/>
        </a:p>
      </dgm:t>
    </dgm:pt>
    <dgm:pt modelId="{167BF7A4-6187-482A-AEDA-E1BDCA4AF75F}" type="parTrans" cxnId="{9F173CFD-0115-4A60-98DD-8FD89E28B71C}">
      <dgm:prSet/>
      <dgm:spPr/>
      <dgm:t>
        <a:bodyPr/>
        <a:lstStyle/>
        <a:p>
          <a:endParaRPr lang="zh-CN" altLang="en-US"/>
        </a:p>
      </dgm:t>
    </dgm:pt>
    <dgm:pt modelId="{F60A7217-77AB-45AF-B1A9-094E412EF84C}" type="sibTrans" cxnId="{9F173CFD-0115-4A60-98DD-8FD89E28B71C}">
      <dgm:prSet/>
      <dgm:spPr/>
      <dgm:t>
        <a:bodyPr/>
        <a:lstStyle/>
        <a:p>
          <a:endParaRPr lang="zh-CN" altLang="en-US"/>
        </a:p>
      </dgm:t>
    </dgm:pt>
    <dgm:pt modelId="{DACD95CC-A213-4F82-AD46-3926F4832D5B}">
      <dgm:prSet/>
      <dgm:spPr/>
      <dgm:t>
        <a:bodyPr/>
        <a:lstStyle/>
        <a:p>
          <a:pPr rtl="0"/>
          <a:r>
            <a:rPr lang="zh-CN" b="1" smtClean="0"/>
            <a:t>富兰克林直到午夜过后很久才出现</a:t>
          </a:r>
          <a:endParaRPr lang="zh-CN"/>
        </a:p>
      </dgm:t>
    </dgm:pt>
    <dgm:pt modelId="{0D922F6A-60F2-49A7-A7EF-8FAF3424AA7D}" type="parTrans" cxnId="{F3A6E7D0-A56C-4F51-B287-EF9CA86602FB}">
      <dgm:prSet/>
      <dgm:spPr/>
      <dgm:t>
        <a:bodyPr/>
        <a:lstStyle/>
        <a:p>
          <a:endParaRPr lang="zh-CN" altLang="en-US"/>
        </a:p>
      </dgm:t>
    </dgm:pt>
    <dgm:pt modelId="{7043CF5A-DB98-4F33-B7E7-37582DCFE134}" type="sibTrans" cxnId="{F3A6E7D0-A56C-4F51-B287-EF9CA86602FB}">
      <dgm:prSet/>
      <dgm:spPr/>
      <dgm:t>
        <a:bodyPr/>
        <a:lstStyle/>
        <a:p>
          <a:endParaRPr lang="zh-CN" altLang="en-US"/>
        </a:p>
      </dgm:t>
    </dgm:pt>
    <dgm:pt modelId="{F987625E-4B09-4463-B5EA-7673BE31DD0C}" type="pres">
      <dgm:prSet presAssocID="{F01C1545-8F89-49B6-8313-E8D5664C4E5E}" presName="linear" presStyleCnt="0">
        <dgm:presLayoutVars>
          <dgm:animLvl val="lvl"/>
          <dgm:resizeHandles val="exact"/>
        </dgm:presLayoutVars>
      </dgm:prSet>
      <dgm:spPr/>
    </dgm:pt>
    <dgm:pt modelId="{BA2B8800-9CB0-46D6-BDD6-2F04E3E9BBCA}" type="pres">
      <dgm:prSet presAssocID="{D04C8CA3-6630-4711-AB55-2E3F4F3C8545}" presName="parentText" presStyleLbl="node1" presStyleIdx="0" presStyleCnt="2">
        <dgm:presLayoutVars>
          <dgm:chMax val="0"/>
          <dgm:bulletEnabled val="1"/>
        </dgm:presLayoutVars>
      </dgm:prSet>
      <dgm:spPr/>
    </dgm:pt>
    <dgm:pt modelId="{FD1380CD-33D5-4467-98C2-6F74EEDB3895}" type="pres">
      <dgm:prSet presAssocID="{F60A7217-77AB-45AF-B1A9-094E412EF84C}" presName="spacer" presStyleCnt="0"/>
      <dgm:spPr/>
    </dgm:pt>
    <dgm:pt modelId="{D10F9B6F-CF14-4605-BB6F-E542B9A23333}" type="pres">
      <dgm:prSet presAssocID="{DACD95CC-A213-4F82-AD46-3926F4832D5B}" presName="parentText" presStyleLbl="node1" presStyleIdx="1" presStyleCnt="2">
        <dgm:presLayoutVars>
          <dgm:chMax val="0"/>
          <dgm:bulletEnabled val="1"/>
        </dgm:presLayoutVars>
      </dgm:prSet>
      <dgm:spPr/>
    </dgm:pt>
  </dgm:ptLst>
  <dgm:cxnLst>
    <dgm:cxn modelId="{710544CF-CDC1-4222-B1E8-42AA81EA2BC7}" type="presOf" srcId="{D04C8CA3-6630-4711-AB55-2E3F4F3C8545}" destId="{BA2B8800-9CB0-46D6-BDD6-2F04E3E9BBCA}" srcOrd="0" destOrd="0" presId="urn:microsoft.com/office/officeart/2005/8/layout/vList2"/>
    <dgm:cxn modelId="{B3DDF11A-75A6-46A9-906F-561CCD1FCBE7}" type="presOf" srcId="{F01C1545-8F89-49B6-8313-E8D5664C4E5E}" destId="{F987625E-4B09-4463-B5EA-7673BE31DD0C}" srcOrd="0" destOrd="0" presId="urn:microsoft.com/office/officeart/2005/8/layout/vList2"/>
    <dgm:cxn modelId="{CE8F68C1-6D69-48CB-A157-14DE76F0055C}" type="presOf" srcId="{DACD95CC-A213-4F82-AD46-3926F4832D5B}" destId="{D10F9B6F-CF14-4605-BB6F-E542B9A23333}" srcOrd="0" destOrd="0" presId="urn:microsoft.com/office/officeart/2005/8/layout/vList2"/>
    <dgm:cxn modelId="{9F173CFD-0115-4A60-98DD-8FD89E28B71C}" srcId="{F01C1545-8F89-49B6-8313-E8D5664C4E5E}" destId="{D04C8CA3-6630-4711-AB55-2E3F4F3C8545}" srcOrd="0" destOrd="0" parTransId="{167BF7A4-6187-482A-AEDA-E1BDCA4AF75F}" sibTransId="{F60A7217-77AB-45AF-B1A9-094E412EF84C}"/>
    <dgm:cxn modelId="{F3A6E7D0-A56C-4F51-B287-EF9CA86602FB}" srcId="{F01C1545-8F89-49B6-8313-E8D5664C4E5E}" destId="{DACD95CC-A213-4F82-AD46-3926F4832D5B}" srcOrd="1" destOrd="0" parTransId="{0D922F6A-60F2-49A7-A7EF-8FAF3424AA7D}" sibTransId="{7043CF5A-DB98-4F33-B7E7-37582DCFE134}"/>
    <dgm:cxn modelId="{8C79A096-F9EC-4AB9-A8B9-CB45B2BE50D8}" type="presParOf" srcId="{F987625E-4B09-4463-B5EA-7673BE31DD0C}" destId="{BA2B8800-9CB0-46D6-BDD6-2F04E3E9BBCA}" srcOrd="0" destOrd="0" presId="urn:microsoft.com/office/officeart/2005/8/layout/vList2"/>
    <dgm:cxn modelId="{5FA64DE7-1694-4D49-BD8F-C46735BD37D4}" type="presParOf" srcId="{F987625E-4B09-4463-B5EA-7673BE31DD0C}" destId="{FD1380CD-33D5-4467-98C2-6F74EEDB3895}" srcOrd="1" destOrd="0" presId="urn:microsoft.com/office/officeart/2005/8/layout/vList2"/>
    <dgm:cxn modelId="{781B7B82-0A7D-4836-AA0F-8722E6B14A3C}" type="presParOf" srcId="{F987625E-4B09-4463-B5EA-7673BE31DD0C}" destId="{D10F9B6F-CF14-4605-BB6F-E542B9A23333}"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214688-9C19-4D3C-941D-240E1E198C7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AAC53BF2-9401-4471-8E78-B0DF1E4E0584}">
      <dgm:prSet/>
      <dgm:spPr/>
      <dgm:t>
        <a:bodyPr/>
        <a:lstStyle/>
        <a:p>
          <a:pPr rtl="0"/>
          <a:r>
            <a:rPr lang="en-US" b="1" smtClean="0"/>
            <a:t>to turn up the treble on the stereo </a:t>
          </a:r>
          <a:endParaRPr lang="zh-CN"/>
        </a:p>
      </dgm:t>
    </dgm:pt>
    <dgm:pt modelId="{9FE3902D-68FD-4914-86BD-B32A4B5E1719}" type="parTrans" cxnId="{1A4453F6-39D6-4B15-9EC0-4771D657DD47}">
      <dgm:prSet/>
      <dgm:spPr/>
      <dgm:t>
        <a:bodyPr/>
        <a:lstStyle/>
        <a:p>
          <a:endParaRPr lang="zh-CN" altLang="en-US"/>
        </a:p>
      </dgm:t>
    </dgm:pt>
    <dgm:pt modelId="{65B04114-D394-490E-9FFF-D5198D149CBA}" type="sibTrans" cxnId="{1A4453F6-39D6-4B15-9EC0-4771D657DD47}">
      <dgm:prSet/>
      <dgm:spPr/>
      <dgm:t>
        <a:bodyPr/>
        <a:lstStyle/>
        <a:p>
          <a:endParaRPr lang="zh-CN" altLang="en-US"/>
        </a:p>
      </dgm:t>
    </dgm:pt>
    <dgm:pt modelId="{9CCC5973-2494-4BA9-891C-AE12C8952473}">
      <dgm:prSet/>
      <dgm:spPr/>
      <dgm:t>
        <a:bodyPr/>
        <a:lstStyle/>
        <a:p>
          <a:pPr rtl="0"/>
          <a:r>
            <a:rPr lang="zh-CN" b="1" smtClean="0"/>
            <a:t>把立体声唱机的高音音量调大</a:t>
          </a:r>
          <a:endParaRPr lang="zh-CN"/>
        </a:p>
      </dgm:t>
    </dgm:pt>
    <dgm:pt modelId="{F35BF76B-2397-4309-8505-99B9934F4B89}" type="parTrans" cxnId="{AD507F0E-839B-4359-A810-444B4B2269AD}">
      <dgm:prSet/>
      <dgm:spPr/>
      <dgm:t>
        <a:bodyPr/>
        <a:lstStyle/>
        <a:p>
          <a:endParaRPr lang="zh-CN" altLang="en-US"/>
        </a:p>
      </dgm:t>
    </dgm:pt>
    <dgm:pt modelId="{90692C7B-6444-4FEC-9224-7211FF05D45E}" type="sibTrans" cxnId="{AD507F0E-839B-4359-A810-444B4B2269AD}">
      <dgm:prSet/>
      <dgm:spPr/>
      <dgm:t>
        <a:bodyPr/>
        <a:lstStyle/>
        <a:p>
          <a:endParaRPr lang="zh-CN" altLang="en-US"/>
        </a:p>
      </dgm:t>
    </dgm:pt>
    <dgm:pt modelId="{0C0BF56A-DDB7-406E-96DE-32C47C89E372}" type="pres">
      <dgm:prSet presAssocID="{94214688-9C19-4D3C-941D-240E1E198C76}" presName="linear" presStyleCnt="0">
        <dgm:presLayoutVars>
          <dgm:animLvl val="lvl"/>
          <dgm:resizeHandles val="exact"/>
        </dgm:presLayoutVars>
      </dgm:prSet>
      <dgm:spPr/>
    </dgm:pt>
    <dgm:pt modelId="{78916866-6DF4-41D6-8603-705F4C267B0E}" type="pres">
      <dgm:prSet presAssocID="{AAC53BF2-9401-4471-8E78-B0DF1E4E0584}" presName="parentText" presStyleLbl="node1" presStyleIdx="0" presStyleCnt="2">
        <dgm:presLayoutVars>
          <dgm:chMax val="0"/>
          <dgm:bulletEnabled val="1"/>
        </dgm:presLayoutVars>
      </dgm:prSet>
      <dgm:spPr/>
    </dgm:pt>
    <dgm:pt modelId="{60FAFA34-1347-4103-B686-CC8CE00B6C9E}" type="pres">
      <dgm:prSet presAssocID="{65B04114-D394-490E-9FFF-D5198D149CBA}" presName="spacer" presStyleCnt="0"/>
      <dgm:spPr/>
    </dgm:pt>
    <dgm:pt modelId="{432629BE-B14A-4F18-8ECC-5713DF871A73}" type="pres">
      <dgm:prSet presAssocID="{9CCC5973-2494-4BA9-891C-AE12C8952473}" presName="parentText" presStyleLbl="node1" presStyleIdx="1" presStyleCnt="2">
        <dgm:presLayoutVars>
          <dgm:chMax val="0"/>
          <dgm:bulletEnabled val="1"/>
        </dgm:presLayoutVars>
      </dgm:prSet>
      <dgm:spPr/>
    </dgm:pt>
  </dgm:ptLst>
  <dgm:cxnLst>
    <dgm:cxn modelId="{AD507F0E-839B-4359-A810-444B4B2269AD}" srcId="{94214688-9C19-4D3C-941D-240E1E198C76}" destId="{9CCC5973-2494-4BA9-891C-AE12C8952473}" srcOrd="1" destOrd="0" parTransId="{F35BF76B-2397-4309-8505-99B9934F4B89}" sibTransId="{90692C7B-6444-4FEC-9224-7211FF05D45E}"/>
    <dgm:cxn modelId="{B4244480-FDBD-4738-8330-702EE633BC94}" type="presOf" srcId="{9CCC5973-2494-4BA9-891C-AE12C8952473}" destId="{432629BE-B14A-4F18-8ECC-5713DF871A73}" srcOrd="0" destOrd="0" presId="urn:microsoft.com/office/officeart/2005/8/layout/vList2"/>
    <dgm:cxn modelId="{E5A97441-9E85-4405-BCD3-B564F56B2F39}" type="presOf" srcId="{94214688-9C19-4D3C-941D-240E1E198C76}" destId="{0C0BF56A-DDB7-406E-96DE-32C47C89E372}" srcOrd="0" destOrd="0" presId="urn:microsoft.com/office/officeart/2005/8/layout/vList2"/>
    <dgm:cxn modelId="{1A4453F6-39D6-4B15-9EC0-4771D657DD47}" srcId="{94214688-9C19-4D3C-941D-240E1E198C76}" destId="{AAC53BF2-9401-4471-8E78-B0DF1E4E0584}" srcOrd="0" destOrd="0" parTransId="{9FE3902D-68FD-4914-86BD-B32A4B5E1719}" sibTransId="{65B04114-D394-490E-9FFF-D5198D149CBA}"/>
    <dgm:cxn modelId="{DC42F630-5FE3-48C7-8621-3EB568D8930A}" type="presOf" srcId="{AAC53BF2-9401-4471-8E78-B0DF1E4E0584}" destId="{78916866-6DF4-41D6-8603-705F4C267B0E}" srcOrd="0" destOrd="0" presId="urn:microsoft.com/office/officeart/2005/8/layout/vList2"/>
    <dgm:cxn modelId="{92EAA61D-E511-4919-A96A-17A7D7FF78EF}" type="presParOf" srcId="{0C0BF56A-DDB7-406E-96DE-32C47C89E372}" destId="{78916866-6DF4-41D6-8603-705F4C267B0E}" srcOrd="0" destOrd="0" presId="urn:microsoft.com/office/officeart/2005/8/layout/vList2"/>
    <dgm:cxn modelId="{27ADCCAD-DB96-4FAC-A78B-283F6AF89B37}" type="presParOf" srcId="{0C0BF56A-DDB7-406E-96DE-32C47C89E372}" destId="{60FAFA34-1347-4103-B686-CC8CE00B6C9E}" srcOrd="1" destOrd="0" presId="urn:microsoft.com/office/officeart/2005/8/layout/vList2"/>
    <dgm:cxn modelId="{1079B300-B30F-40C9-B818-2BF2AE1B982C}" type="presParOf" srcId="{0C0BF56A-DDB7-406E-96DE-32C47C89E372}" destId="{432629BE-B14A-4F18-8ECC-5713DF871A73}"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14873F-3D0E-4E1D-BABA-5C0380E798A4}"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zh-CN" altLang="en-US"/>
        </a:p>
      </dgm:t>
    </dgm:pt>
    <dgm:pt modelId="{F8F93319-0BFD-4853-9131-3454CC5C2C90}">
      <dgm:prSet/>
      <dgm:spPr/>
      <dgm:t>
        <a:bodyPr/>
        <a:lstStyle/>
        <a:p>
          <a:pPr rtl="0"/>
          <a:r>
            <a:rPr lang="en-US" b="1" smtClean="0"/>
            <a:t>Similar Sentences:</a:t>
          </a:r>
          <a:endParaRPr lang="zh-CN"/>
        </a:p>
      </dgm:t>
    </dgm:pt>
    <dgm:pt modelId="{CB3DF069-8CDC-4E00-A38B-3ED847C6E948}" type="parTrans" cxnId="{F3D429DF-88F2-492A-ABF8-4AA6BBEFB236}">
      <dgm:prSet/>
      <dgm:spPr/>
      <dgm:t>
        <a:bodyPr/>
        <a:lstStyle/>
        <a:p>
          <a:endParaRPr lang="zh-CN" altLang="en-US"/>
        </a:p>
      </dgm:t>
    </dgm:pt>
    <dgm:pt modelId="{E085E840-B020-4387-9E37-7DC95F5BDB68}" type="sibTrans" cxnId="{F3D429DF-88F2-492A-ABF8-4AA6BBEFB236}">
      <dgm:prSet/>
      <dgm:spPr/>
      <dgm:t>
        <a:bodyPr/>
        <a:lstStyle/>
        <a:p>
          <a:endParaRPr lang="zh-CN" altLang="en-US"/>
        </a:p>
      </dgm:t>
    </dgm:pt>
    <dgm:pt modelId="{FEF89B21-5A60-4174-8430-A12E04EDC4DB}" type="pres">
      <dgm:prSet presAssocID="{FD14873F-3D0E-4E1D-BABA-5C0380E798A4}" presName="Name0" presStyleCnt="0">
        <dgm:presLayoutVars>
          <dgm:chMax val="7"/>
          <dgm:dir/>
          <dgm:animLvl val="lvl"/>
          <dgm:resizeHandles val="exact"/>
        </dgm:presLayoutVars>
      </dgm:prSet>
      <dgm:spPr/>
    </dgm:pt>
    <dgm:pt modelId="{20BD0B62-3415-4226-B84E-40ADFBBCB377}" type="pres">
      <dgm:prSet presAssocID="{F8F93319-0BFD-4853-9131-3454CC5C2C90}" presName="circle1" presStyleLbl="node1" presStyleIdx="0" presStyleCnt="1"/>
      <dgm:spPr/>
    </dgm:pt>
    <dgm:pt modelId="{C68F8420-3285-4B47-83F2-51501A4B47A0}" type="pres">
      <dgm:prSet presAssocID="{F8F93319-0BFD-4853-9131-3454CC5C2C90}" presName="space" presStyleCnt="0"/>
      <dgm:spPr/>
    </dgm:pt>
    <dgm:pt modelId="{577D466E-71CE-465F-9C0A-F8F5BCCDB8A9}" type="pres">
      <dgm:prSet presAssocID="{F8F93319-0BFD-4853-9131-3454CC5C2C90}" presName="rect1" presStyleLbl="alignAcc1" presStyleIdx="0" presStyleCnt="1"/>
      <dgm:spPr/>
    </dgm:pt>
    <dgm:pt modelId="{76982AEA-DC7C-41C4-BDDE-E7BFFFA906F4}" type="pres">
      <dgm:prSet presAssocID="{F8F93319-0BFD-4853-9131-3454CC5C2C90}" presName="rect1ParTxNoCh" presStyleLbl="alignAcc1" presStyleIdx="0" presStyleCnt="1">
        <dgm:presLayoutVars>
          <dgm:chMax val="1"/>
          <dgm:bulletEnabled val="1"/>
        </dgm:presLayoutVars>
      </dgm:prSet>
      <dgm:spPr/>
    </dgm:pt>
  </dgm:ptLst>
  <dgm:cxnLst>
    <dgm:cxn modelId="{10C0108C-B1DA-4DD2-B741-431D1350D327}" type="presOf" srcId="{F8F93319-0BFD-4853-9131-3454CC5C2C90}" destId="{76982AEA-DC7C-41C4-BDDE-E7BFFFA906F4}" srcOrd="1" destOrd="0" presId="urn:microsoft.com/office/officeart/2005/8/layout/target3"/>
    <dgm:cxn modelId="{F3D429DF-88F2-492A-ABF8-4AA6BBEFB236}" srcId="{FD14873F-3D0E-4E1D-BABA-5C0380E798A4}" destId="{F8F93319-0BFD-4853-9131-3454CC5C2C90}" srcOrd="0" destOrd="0" parTransId="{CB3DF069-8CDC-4E00-A38B-3ED847C6E948}" sibTransId="{E085E840-B020-4387-9E37-7DC95F5BDB68}"/>
    <dgm:cxn modelId="{2247AD97-4E91-486F-AE60-42CA3F7C2961}" type="presOf" srcId="{FD14873F-3D0E-4E1D-BABA-5C0380E798A4}" destId="{FEF89B21-5A60-4174-8430-A12E04EDC4DB}" srcOrd="0" destOrd="0" presId="urn:microsoft.com/office/officeart/2005/8/layout/target3"/>
    <dgm:cxn modelId="{4279C848-C66D-4BEB-AC76-B899E874C6C9}" type="presOf" srcId="{F8F93319-0BFD-4853-9131-3454CC5C2C90}" destId="{577D466E-71CE-465F-9C0A-F8F5BCCDB8A9}" srcOrd="0" destOrd="0" presId="urn:microsoft.com/office/officeart/2005/8/layout/target3"/>
    <dgm:cxn modelId="{9DA42019-25C9-42E8-9D7C-1BAF6C1122C7}" type="presParOf" srcId="{FEF89B21-5A60-4174-8430-A12E04EDC4DB}" destId="{20BD0B62-3415-4226-B84E-40ADFBBCB377}" srcOrd="0" destOrd="0" presId="urn:microsoft.com/office/officeart/2005/8/layout/target3"/>
    <dgm:cxn modelId="{D96C3700-0716-4FDD-B6AB-B5064D012D95}" type="presParOf" srcId="{FEF89B21-5A60-4174-8430-A12E04EDC4DB}" destId="{C68F8420-3285-4B47-83F2-51501A4B47A0}" srcOrd="1" destOrd="0" presId="urn:microsoft.com/office/officeart/2005/8/layout/target3"/>
    <dgm:cxn modelId="{E09318FF-BC44-45A7-8339-8B494907A68A}" type="presParOf" srcId="{FEF89B21-5A60-4174-8430-A12E04EDC4DB}" destId="{577D466E-71CE-465F-9C0A-F8F5BCCDB8A9}" srcOrd="2" destOrd="0" presId="urn:microsoft.com/office/officeart/2005/8/layout/target3"/>
    <dgm:cxn modelId="{FF7C2C4E-FA2C-43FA-A000-DDF171BE7D0F}" type="presParOf" srcId="{FEF89B21-5A60-4174-8430-A12E04EDC4DB}" destId="{76982AEA-DC7C-41C4-BDDE-E7BFFFA906F4}" srcOrd="3"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198D76-D343-4E47-9714-AFC0C3DDBA9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B5B72F80-7527-4753-8D0D-3CA42EF68119}">
      <dgm:prSet/>
      <dgm:spPr/>
      <dgm:t>
        <a:bodyPr/>
        <a:lstStyle/>
        <a:p>
          <a:pPr rtl="0"/>
          <a:r>
            <a:rPr lang="zh-CN" b="1" dirty="0" smtClean="0">
              <a:latin typeface="微软雅黑" panose="020B0503020204020204" pitchFamily="34" charset="-122"/>
              <a:ea typeface="微软雅黑" panose="020B0503020204020204" pitchFamily="34" charset="-122"/>
            </a:rPr>
            <a:t>调大；来到，出现</a:t>
          </a:r>
          <a:endParaRPr lang="zh-CN" b="1" dirty="0">
            <a:latin typeface="微软雅黑" panose="020B0503020204020204" pitchFamily="34" charset="-122"/>
            <a:ea typeface="微软雅黑" panose="020B0503020204020204" pitchFamily="34" charset="-122"/>
          </a:endParaRPr>
        </a:p>
      </dgm:t>
    </dgm:pt>
    <dgm:pt modelId="{4FC9558E-207F-4C34-A0EC-739E9B030C81}" type="parTrans" cxnId="{D5399FE7-A890-40DB-9F28-42AF29ED57E8}">
      <dgm:prSet/>
      <dgm:spPr/>
      <dgm:t>
        <a:bodyPr/>
        <a:lstStyle/>
        <a:p>
          <a:endParaRPr lang="zh-CN" altLang="en-US"/>
        </a:p>
      </dgm:t>
    </dgm:pt>
    <dgm:pt modelId="{36EA3974-2D0D-40D1-AABD-4DF05D1F16AC}" type="sibTrans" cxnId="{D5399FE7-A890-40DB-9F28-42AF29ED57E8}">
      <dgm:prSet/>
      <dgm:spPr/>
      <dgm:t>
        <a:bodyPr/>
        <a:lstStyle/>
        <a:p>
          <a:endParaRPr lang="zh-CN" altLang="en-US"/>
        </a:p>
      </dgm:t>
    </dgm:pt>
    <dgm:pt modelId="{324A2A7C-28E8-4596-B9F4-2CED986E6B5E}" type="pres">
      <dgm:prSet presAssocID="{D3198D76-D343-4E47-9714-AFC0C3DDBA93}" presName="linear" presStyleCnt="0">
        <dgm:presLayoutVars>
          <dgm:animLvl val="lvl"/>
          <dgm:resizeHandles val="exact"/>
        </dgm:presLayoutVars>
      </dgm:prSet>
      <dgm:spPr/>
    </dgm:pt>
    <dgm:pt modelId="{FD89B600-005F-4328-AF51-AD0F0296F91E}" type="pres">
      <dgm:prSet presAssocID="{B5B72F80-7527-4753-8D0D-3CA42EF68119}" presName="parentText" presStyleLbl="node1" presStyleIdx="0" presStyleCnt="1" custLinFactNeighborX="-15175" custLinFactNeighborY="588">
        <dgm:presLayoutVars>
          <dgm:chMax val="0"/>
          <dgm:bulletEnabled val="1"/>
        </dgm:presLayoutVars>
      </dgm:prSet>
      <dgm:spPr/>
    </dgm:pt>
  </dgm:ptLst>
  <dgm:cxnLst>
    <dgm:cxn modelId="{8DA4FE45-CD79-431F-B166-A88540CFD7C4}" type="presOf" srcId="{D3198D76-D343-4E47-9714-AFC0C3DDBA93}" destId="{324A2A7C-28E8-4596-B9F4-2CED986E6B5E}" srcOrd="0" destOrd="0" presId="urn:microsoft.com/office/officeart/2005/8/layout/vList2"/>
    <dgm:cxn modelId="{D5399FE7-A890-40DB-9F28-42AF29ED57E8}" srcId="{D3198D76-D343-4E47-9714-AFC0C3DDBA93}" destId="{B5B72F80-7527-4753-8D0D-3CA42EF68119}" srcOrd="0" destOrd="0" parTransId="{4FC9558E-207F-4C34-A0EC-739E9B030C81}" sibTransId="{36EA3974-2D0D-40D1-AABD-4DF05D1F16AC}"/>
    <dgm:cxn modelId="{00DE8127-4FCE-48C4-83ED-22A8BC465CAC}" type="presOf" srcId="{B5B72F80-7527-4753-8D0D-3CA42EF68119}" destId="{FD89B600-005F-4328-AF51-AD0F0296F91E}" srcOrd="0" destOrd="0" presId="urn:microsoft.com/office/officeart/2005/8/layout/vList2"/>
    <dgm:cxn modelId="{160CF9E5-9A42-4EC0-BA06-5DE5F154452D}" type="presParOf" srcId="{324A2A7C-28E8-4596-B9F4-2CED986E6B5E}" destId="{FD89B600-005F-4328-AF51-AD0F0296F91E}"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0E12015-9FB2-42CA-A685-079A5C272C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D63CB5F-829B-49F9-B907-A1AA15BE81C0}">
      <dgm:prSet/>
      <dgm:spPr>
        <a:solidFill>
          <a:srgbClr val="00B050"/>
        </a:solidFill>
      </dgm:spPr>
      <dgm:t>
        <a:bodyPr/>
        <a:lstStyle/>
        <a:p>
          <a:pPr rtl="0"/>
          <a:r>
            <a:rPr lang="zh-CN" smtClean="0"/>
            <a:t>情态动词</a:t>
          </a:r>
          <a:r>
            <a:rPr lang="en-US" smtClean="0"/>
            <a:t>+have+done</a:t>
          </a:r>
          <a:endParaRPr lang="zh-CN"/>
        </a:p>
      </dgm:t>
    </dgm:pt>
    <dgm:pt modelId="{56241B1D-7DFF-4129-96B4-7534E3BE4E80}" type="parTrans" cxnId="{C93F8A1A-EAD6-49B5-B183-95724FA9EF6A}">
      <dgm:prSet/>
      <dgm:spPr/>
      <dgm:t>
        <a:bodyPr/>
        <a:lstStyle/>
        <a:p>
          <a:endParaRPr lang="zh-CN" altLang="en-US"/>
        </a:p>
      </dgm:t>
    </dgm:pt>
    <dgm:pt modelId="{B1D115EA-A5D3-4E51-8181-22F0ABDCC6F0}" type="sibTrans" cxnId="{C93F8A1A-EAD6-49B5-B183-95724FA9EF6A}">
      <dgm:prSet/>
      <dgm:spPr/>
      <dgm:t>
        <a:bodyPr/>
        <a:lstStyle/>
        <a:p>
          <a:endParaRPr lang="zh-CN" altLang="en-US"/>
        </a:p>
      </dgm:t>
    </dgm:pt>
    <dgm:pt modelId="{10D18D9E-DF14-4402-AD07-2C567423CDB8}" type="pres">
      <dgm:prSet presAssocID="{C0E12015-9FB2-42CA-A685-079A5C272CB5}" presName="linear" presStyleCnt="0">
        <dgm:presLayoutVars>
          <dgm:animLvl val="lvl"/>
          <dgm:resizeHandles val="exact"/>
        </dgm:presLayoutVars>
      </dgm:prSet>
      <dgm:spPr/>
      <dgm:t>
        <a:bodyPr/>
        <a:lstStyle/>
        <a:p>
          <a:endParaRPr lang="zh-CN" altLang="en-US"/>
        </a:p>
      </dgm:t>
    </dgm:pt>
    <dgm:pt modelId="{8AEA9183-BCF5-4BEE-91D8-A5A1DC1DFEE0}" type="pres">
      <dgm:prSet presAssocID="{1D63CB5F-829B-49F9-B907-A1AA15BE81C0}" presName="parentText" presStyleLbl="node1" presStyleIdx="0" presStyleCnt="1">
        <dgm:presLayoutVars>
          <dgm:chMax val="0"/>
          <dgm:bulletEnabled val="1"/>
        </dgm:presLayoutVars>
      </dgm:prSet>
      <dgm:spPr/>
      <dgm:t>
        <a:bodyPr/>
        <a:lstStyle/>
        <a:p>
          <a:endParaRPr lang="zh-CN" altLang="en-US"/>
        </a:p>
      </dgm:t>
    </dgm:pt>
  </dgm:ptLst>
  <dgm:cxnLst>
    <dgm:cxn modelId="{618B2AB3-4795-4C62-82CA-E87D89596AF3}" type="presOf" srcId="{1D63CB5F-829B-49F9-B907-A1AA15BE81C0}" destId="{8AEA9183-BCF5-4BEE-91D8-A5A1DC1DFEE0}" srcOrd="0" destOrd="0" presId="urn:microsoft.com/office/officeart/2005/8/layout/vList2"/>
    <dgm:cxn modelId="{76FA9ADF-8F40-48CB-8231-CEE2237D124C}" type="presOf" srcId="{C0E12015-9FB2-42CA-A685-079A5C272CB5}" destId="{10D18D9E-DF14-4402-AD07-2C567423CDB8}" srcOrd="0" destOrd="0" presId="urn:microsoft.com/office/officeart/2005/8/layout/vList2"/>
    <dgm:cxn modelId="{C93F8A1A-EAD6-49B5-B183-95724FA9EF6A}" srcId="{C0E12015-9FB2-42CA-A685-079A5C272CB5}" destId="{1D63CB5F-829B-49F9-B907-A1AA15BE81C0}" srcOrd="0" destOrd="0" parTransId="{56241B1D-7DFF-4129-96B4-7534E3BE4E80}" sibTransId="{B1D115EA-A5D3-4E51-8181-22F0ABDCC6F0}"/>
    <dgm:cxn modelId="{63D9956D-92EC-4C47-9C08-AA9B4D11A7B5}" type="presParOf" srcId="{10D18D9E-DF14-4402-AD07-2C567423CDB8}" destId="{8AEA9183-BCF5-4BEE-91D8-A5A1DC1DFE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47B4920-EE1A-477D-B073-D2A00066B9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5827D35-2CF6-4284-B61B-20F0C66BFDD5}">
      <dgm:prSet/>
      <dgm:spPr>
        <a:solidFill>
          <a:srgbClr val="7030A0"/>
        </a:solidFill>
      </dgm:spPr>
      <dgm:t>
        <a:bodyPr/>
        <a:lstStyle/>
        <a:p>
          <a:pPr rtl="0"/>
          <a:r>
            <a:rPr lang="zh-CN" dirty="0" smtClean="0"/>
            <a:t>一“</a:t>
          </a:r>
          <a:r>
            <a:rPr lang="en-US" dirty="0" err="1" smtClean="0"/>
            <a:t>must+have+done</a:t>
          </a:r>
          <a:r>
            <a:rPr lang="en-US" dirty="0" smtClean="0"/>
            <a:t>”</a:t>
          </a:r>
          <a:r>
            <a:rPr lang="zh-CN" dirty="0" smtClean="0"/>
            <a:t>表示对过去事情的肯定推测，译成“一定做过某事”，该结构只用于肯定句。</a:t>
          </a:r>
          <a:endParaRPr lang="zh-CN" dirty="0"/>
        </a:p>
      </dgm:t>
    </dgm:pt>
    <dgm:pt modelId="{FA292663-216B-45A3-A741-78AD0FEC36D7}" type="parTrans" cxnId="{2BBB3884-5076-48D6-96ED-2A2C3369805E}">
      <dgm:prSet/>
      <dgm:spPr/>
      <dgm:t>
        <a:bodyPr/>
        <a:lstStyle/>
        <a:p>
          <a:endParaRPr lang="zh-CN" altLang="en-US"/>
        </a:p>
      </dgm:t>
    </dgm:pt>
    <dgm:pt modelId="{95469826-95BE-4599-BB9C-B0EC3580498F}" type="sibTrans" cxnId="{2BBB3884-5076-48D6-96ED-2A2C3369805E}">
      <dgm:prSet/>
      <dgm:spPr/>
      <dgm:t>
        <a:bodyPr/>
        <a:lstStyle/>
        <a:p>
          <a:endParaRPr lang="zh-CN" altLang="en-US"/>
        </a:p>
      </dgm:t>
    </dgm:pt>
    <dgm:pt modelId="{68B1BE62-E8AC-4452-B224-4B6D6B9AA3F0}" type="pres">
      <dgm:prSet presAssocID="{347B4920-EE1A-477D-B073-D2A00066B945}" presName="linear" presStyleCnt="0">
        <dgm:presLayoutVars>
          <dgm:animLvl val="lvl"/>
          <dgm:resizeHandles val="exact"/>
        </dgm:presLayoutVars>
      </dgm:prSet>
      <dgm:spPr/>
      <dgm:t>
        <a:bodyPr/>
        <a:lstStyle/>
        <a:p>
          <a:endParaRPr lang="zh-CN" altLang="en-US"/>
        </a:p>
      </dgm:t>
    </dgm:pt>
    <dgm:pt modelId="{2E2B247C-22BB-43B0-B466-1584028BC309}" type="pres">
      <dgm:prSet presAssocID="{55827D35-2CF6-4284-B61B-20F0C66BFDD5}" presName="parentText" presStyleLbl="node1" presStyleIdx="0" presStyleCnt="1">
        <dgm:presLayoutVars>
          <dgm:chMax val="0"/>
          <dgm:bulletEnabled val="1"/>
        </dgm:presLayoutVars>
      </dgm:prSet>
      <dgm:spPr/>
      <dgm:t>
        <a:bodyPr/>
        <a:lstStyle/>
        <a:p>
          <a:endParaRPr lang="zh-CN" altLang="en-US"/>
        </a:p>
      </dgm:t>
    </dgm:pt>
  </dgm:ptLst>
  <dgm:cxnLst>
    <dgm:cxn modelId="{2BBB3884-5076-48D6-96ED-2A2C3369805E}" srcId="{347B4920-EE1A-477D-B073-D2A00066B945}" destId="{55827D35-2CF6-4284-B61B-20F0C66BFDD5}" srcOrd="0" destOrd="0" parTransId="{FA292663-216B-45A3-A741-78AD0FEC36D7}" sibTransId="{95469826-95BE-4599-BB9C-B0EC3580498F}"/>
    <dgm:cxn modelId="{CCDE6A11-451D-476B-98BB-3716A14FA808}" type="presOf" srcId="{55827D35-2CF6-4284-B61B-20F0C66BFDD5}" destId="{2E2B247C-22BB-43B0-B466-1584028BC309}" srcOrd="0" destOrd="0" presId="urn:microsoft.com/office/officeart/2005/8/layout/vList2"/>
    <dgm:cxn modelId="{9ED469D6-8EE8-4BCC-867D-1B3FD1DE3BC7}" type="presOf" srcId="{347B4920-EE1A-477D-B073-D2A00066B945}" destId="{68B1BE62-E8AC-4452-B224-4B6D6B9AA3F0}" srcOrd="0" destOrd="0" presId="urn:microsoft.com/office/officeart/2005/8/layout/vList2"/>
    <dgm:cxn modelId="{6AC5C608-D1E3-4965-BEEF-D7BE34A53B8E}" type="presParOf" srcId="{68B1BE62-E8AC-4452-B224-4B6D6B9AA3F0}" destId="{2E2B247C-22BB-43B0-B466-1584028BC30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913853-2C0D-4957-9A6C-3D8F660D863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B8CBFF89-D8F4-4813-AFE2-36737EB68721}">
      <dgm:prSet/>
      <dgm:spPr/>
      <dgm:t>
        <a:bodyPr/>
        <a:lstStyle/>
        <a:p>
          <a:pPr rtl="0"/>
          <a:r>
            <a:rPr lang="en-US" dirty="0" smtClean="0"/>
            <a:t>1. It must have rained last night, for the ground is wet.  </a:t>
          </a:r>
          <a:endParaRPr lang="zh-CN" dirty="0"/>
        </a:p>
      </dgm:t>
    </dgm:pt>
    <dgm:pt modelId="{A80F068A-C26C-4992-835F-E753D609D27A}" type="parTrans" cxnId="{8DD0C987-611B-4E31-B5A6-666E739121E9}">
      <dgm:prSet/>
      <dgm:spPr/>
      <dgm:t>
        <a:bodyPr/>
        <a:lstStyle/>
        <a:p>
          <a:endParaRPr lang="zh-CN" altLang="en-US"/>
        </a:p>
      </dgm:t>
    </dgm:pt>
    <dgm:pt modelId="{A9A93FD7-AC3D-4114-9CEC-68CC52486480}" type="sibTrans" cxnId="{8DD0C987-611B-4E31-B5A6-666E739121E9}">
      <dgm:prSet/>
      <dgm:spPr/>
      <dgm:t>
        <a:bodyPr/>
        <a:lstStyle/>
        <a:p>
          <a:endParaRPr lang="zh-CN" altLang="en-US"/>
        </a:p>
      </dgm:t>
    </dgm:pt>
    <dgm:pt modelId="{00435D6A-FE23-4A4B-BB9F-05BEF4448325}">
      <dgm:prSet/>
      <dgm:spPr/>
      <dgm:t>
        <a:bodyPr/>
        <a:lstStyle/>
        <a:p>
          <a:pPr rtl="0"/>
          <a:r>
            <a:rPr lang="zh-CN" smtClean="0"/>
            <a:t>昨晚一定下雨了，因为地面还是湿的。</a:t>
          </a:r>
          <a:endParaRPr lang="zh-CN"/>
        </a:p>
      </dgm:t>
    </dgm:pt>
    <dgm:pt modelId="{31DEF024-B1A0-4ADE-A44F-E6BE92392991}" type="parTrans" cxnId="{0612E3BD-E647-4F22-BDED-1F172F235B34}">
      <dgm:prSet/>
      <dgm:spPr/>
      <dgm:t>
        <a:bodyPr/>
        <a:lstStyle/>
        <a:p>
          <a:endParaRPr lang="zh-CN" altLang="en-US"/>
        </a:p>
      </dgm:t>
    </dgm:pt>
    <dgm:pt modelId="{B79ED67B-9A7D-4016-A44D-CDE3D60C27A1}" type="sibTrans" cxnId="{0612E3BD-E647-4F22-BDED-1F172F235B34}">
      <dgm:prSet/>
      <dgm:spPr/>
      <dgm:t>
        <a:bodyPr/>
        <a:lstStyle/>
        <a:p>
          <a:endParaRPr lang="zh-CN" altLang="en-US"/>
        </a:p>
      </dgm:t>
    </dgm:pt>
    <dgm:pt modelId="{19643383-2343-400C-AC30-F81CDA5A8DA0}" type="pres">
      <dgm:prSet presAssocID="{51913853-2C0D-4957-9A6C-3D8F660D863C}" presName="linear" presStyleCnt="0">
        <dgm:presLayoutVars>
          <dgm:animLvl val="lvl"/>
          <dgm:resizeHandles val="exact"/>
        </dgm:presLayoutVars>
      </dgm:prSet>
      <dgm:spPr/>
      <dgm:t>
        <a:bodyPr/>
        <a:lstStyle/>
        <a:p>
          <a:endParaRPr lang="zh-CN" altLang="en-US"/>
        </a:p>
      </dgm:t>
    </dgm:pt>
    <dgm:pt modelId="{148CA7E5-3F44-4BFA-8EE0-40F18EAA33EB}" type="pres">
      <dgm:prSet presAssocID="{B8CBFF89-D8F4-4813-AFE2-36737EB68721}" presName="parentText" presStyleLbl="node1" presStyleIdx="0" presStyleCnt="2">
        <dgm:presLayoutVars>
          <dgm:chMax val="0"/>
          <dgm:bulletEnabled val="1"/>
        </dgm:presLayoutVars>
      </dgm:prSet>
      <dgm:spPr/>
      <dgm:t>
        <a:bodyPr/>
        <a:lstStyle/>
        <a:p>
          <a:endParaRPr lang="zh-CN" altLang="en-US"/>
        </a:p>
      </dgm:t>
    </dgm:pt>
    <dgm:pt modelId="{22A0BC58-DB58-497B-A9DC-D4364ADBC85A}" type="pres">
      <dgm:prSet presAssocID="{A9A93FD7-AC3D-4114-9CEC-68CC52486480}" presName="spacer" presStyleCnt="0"/>
      <dgm:spPr/>
    </dgm:pt>
    <dgm:pt modelId="{F15405E5-BD10-4D81-8087-D6D1BC33F433}" type="pres">
      <dgm:prSet presAssocID="{00435D6A-FE23-4A4B-BB9F-05BEF4448325}" presName="parentText" presStyleLbl="node1" presStyleIdx="1" presStyleCnt="2">
        <dgm:presLayoutVars>
          <dgm:chMax val="0"/>
          <dgm:bulletEnabled val="1"/>
        </dgm:presLayoutVars>
      </dgm:prSet>
      <dgm:spPr/>
      <dgm:t>
        <a:bodyPr/>
        <a:lstStyle/>
        <a:p>
          <a:endParaRPr lang="zh-CN" altLang="en-US"/>
        </a:p>
      </dgm:t>
    </dgm:pt>
  </dgm:ptLst>
  <dgm:cxnLst>
    <dgm:cxn modelId="{57389025-FBE8-41C1-875A-F13475D5B75A}" type="presOf" srcId="{51913853-2C0D-4957-9A6C-3D8F660D863C}" destId="{19643383-2343-400C-AC30-F81CDA5A8DA0}" srcOrd="0" destOrd="0" presId="urn:microsoft.com/office/officeart/2005/8/layout/vList2"/>
    <dgm:cxn modelId="{38C7798D-3308-4005-A8F6-1F782F3EF537}" type="presOf" srcId="{00435D6A-FE23-4A4B-BB9F-05BEF4448325}" destId="{F15405E5-BD10-4D81-8087-D6D1BC33F433}" srcOrd="0" destOrd="0" presId="urn:microsoft.com/office/officeart/2005/8/layout/vList2"/>
    <dgm:cxn modelId="{8DD0C987-611B-4E31-B5A6-666E739121E9}" srcId="{51913853-2C0D-4957-9A6C-3D8F660D863C}" destId="{B8CBFF89-D8F4-4813-AFE2-36737EB68721}" srcOrd="0" destOrd="0" parTransId="{A80F068A-C26C-4992-835F-E753D609D27A}" sibTransId="{A9A93FD7-AC3D-4114-9CEC-68CC52486480}"/>
    <dgm:cxn modelId="{0612E3BD-E647-4F22-BDED-1F172F235B34}" srcId="{51913853-2C0D-4957-9A6C-3D8F660D863C}" destId="{00435D6A-FE23-4A4B-BB9F-05BEF4448325}" srcOrd="1" destOrd="0" parTransId="{31DEF024-B1A0-4ADE-A44F-E6BE92392991}" sibTransId="{B79ED67B-9A7D-4016-A44D-CDE3D60C27A1}"/>
    <dgm:cxn modelId="{0AB843A5-F215-453B-86C7-6FDED66EBFAC}" type="presOf" srcId="{B8CBFF89-D8F4-4813-AFE2-36737EB68721}" destId="{148CA7E5-3F44-4BFA-8EE0-40F18EAA33EB}" srcOrd="0" destOrd="0" presId="urn:microsoft.com/office/officeart/2005/8/layout/vList2"/>
    <dgm:cxn modelId="{3F70140B-2BC6-4F5A-99EC-51784E03E2D5}" type="presParOf" srcId="{19643383-2343-400C-AC30-F81CDA5A8DA0}" destId="{148CA7E5-3F44-4BFA-8EE0-40F18EAA33EB}" srcOrd="0" destOrd="0" presId="urn:microsoft.com/office/officeart/2005/8/layout/vList2"/>
    <dgm:cxn modelId="{6291C463-2876-445B-AA0D-3B1433FEB72C}" type="presParOf" srcId="{19643383-2343-400C-AC30-F81CDA5A8DA0}" destId="{22A0BC58-DB58-497B-A9DC-D4364ADBC85A}" srcOrd="1" destOrd="0" presId="urn:microsoft.com/office/officeart/2005/8/layout/vList2"/>
    <dgm:cxn modelId="{CF263A98-6653-47B1-86C6-67B9FCEFDCE4}" type="presParOf" srcId="{19643383-2343-400C-AC30-F81CDA5A8DA0}" destId="{F15405E5-BD10-4D81-8087-D6D1BC33F433}"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2E312-28FC-45C9-912F-7613E6CBB3B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2C4D0F3B-8630-4DE6-ADDD-EC8EBA7E5250}">
      <dgm:prSet custT="1"/>
      <dgm:spPr/>
      <dgm:t>
        <a:bodyPr/>
        <a:lstStyle/>
        <a:p>
          <a:pPr algn="l" rtl="0"/>
          <a:r>
            <a:rPr lang="en-US" sz="1800" b="1" dirty="0" smtClean="0">
              <a:latin typeface="微软雅黑" panose="020B0503020204020204" pitchFamily="34" charset="-122"/>
              <a:ea typeface="微软雅黑" panose="020B0503020204020204" pitchFamily="34" charset="-122"/>
            </a:rPr>
            <a:t>I could see he was rather taken </a:t>
          </a:r>
          <a:r>
            <a:rPr lang="en-US" sz="1800" b="1" dirty="0" smtClean="0">
              <a:solidFill>
                <a:schemeClr val="tx1"/>
              </a:solidFill>
              <a:latin typeface="微软雅黑" panose="020B0503020204020204" pitchFamily="34" charset="-122"/>
              <a:ea typeface="微软雅黑" panose="020B0503020204020204" pitchFamily="34" charset="-122"/>
              <a:hlinkClick xmlns:r="http://schemas.openxmlformats.org/officeDocument/2006/relationships" r:id="rId1" action="ppaction://hlinksldjump"/>
            </a:rPr>
            <a:t>aback</a:t>
          </a:r>
          <a:r>
            <a:rPr lang="en-US" sz="1800" b="1" dirty="0" smtClean="0">
              <a:latin typeface="微软雅黑" panose="020B0503020204020204" pitchFamily="34" charset="-122"/>
              <a:ea typeface="微软雅黑" panose="020B0503020204020204" pitchFamily="34" charset="-122"/>
            </a:rPr>
            <a:t>.</a:t>
          </a:r>
          <a:endParaRPr lang="zh-CN" sz="1800" b="1" dirty="0">
            <a:latin typeface="微软雅黑" panose="020B0503020204020204" pitchFamily="34" charset="-122"/>
            <a:ea typeface="微软雅黑" panose="020B0503020204020204" pitchFamily="34" charset="-122"/>
          </a:endParaRPr>
        </a:p>
      </dgm:t>
    </dgm:pt>
    <dgm:pt modelId="{37F0990F-6C73-4AB9-A180-37864DC0DD70}" type="parTrans" cxnId="{9D3E49E7-4D5D-48E2-869E-C9F20E421CC7}">
      <dgm:prSet/>
      <dgm:spPr/>
      <dgm:t>
        <a:bodyPr/>
        <a:lstStyle/>
        <a:p>
          <a:endParaRPr lang="zh-CN" altLang="en-US"/>
        </a:p>
      </dgm:t>
    </dgm:pt>
    <dgm:pt modelId="{7FAEFB0C-0694-48BD-B853-47C110B8234D}" type="sibTrans" cxnId="{9D3E49E7-4D5D-48E2-869E-C9F20E421CC7}">
      <dgm:prSet/>
      <dgm:spPr/>
      <dgm:t>
        <a:bodyPr/>
        <a:lstStyle/>
        <a:p>
          <a:endParaRPr lang="zh-CN" altLang="en-US"/>
        </a:p>
      </dgm:t>
    </dgm:pt>
    <dgm:pt modelId="{9FD6F353-E7CB-431E-A04A-CCC88CBB68B0}" type="pres">
      <dgm:prSet presAssocID="{F722E312-28FC-45C9-912F-7613E6CBB3BE}" presName="linear" presStyleCnt="0">
        <dgm:presLayoutVars>
          <dgm:animLvl val="lvl"/>
          <dgm:resizeHandles val="exact"/>
        </dgm:presLayoutVars>
      </dgm:prSet>
      <dgm:spPr/>
      <dgm:t>
        <a:bodyPr/>
        <a:lstStyle/>
        <a:p>
          <a:endParaRPr lang="zh-CN" altLang="en-US"/>
        </a:p>
      </dgm:t>
    </dgm:pt>
    <dgm:pt modelId="{37471347-B457-4B1F-BD11-140C8DE77536}" type="pres">
      <dgm:prSet presAssocID="{2C4D0F3B-8630-4DE6-ADDD-EC8EBA7E5250}" presName="parentText" presStyleLbl="node1" presStyleIdx="0" presStyleCnt="1" custLinFactNeighborX="4615" custLinFactNeighborY="-4888">
        <dgm:presLayoutVars>
          <dgm:chMax val="0"/>
          <dgm:bulletEnabled val="1"/>
        </dgm:presLayoutVars>
      </dgm:prSet>
      <dgm:spPr/>
      <dgm:t>
        <a:bodyPr/>
        <a:lstStyle/>
        <a:p>
          <a:endParaRPr lang="zh-CN" altLang="en-US"/>
        </a:p>
      </dgm:t>
    </dgm:pt>
  </dgm:ptLst>
  <dgm:cxnLst>
    <dgm:cxn modelId="{0B07880C-E7B7-47FB-B89D-864723DB4A4C}" type="presOf" srcId="{F722E312-28FC-45C9-912F-7613E6CBB3BE}" destId="{9FD6F353-E7CB-431E-A04A-CCC88CBB68B0}" srcOrd="0" destOrd="0" presId="urn:microsoft.com/office/officeart/2005/8/layout/vList2"/>
    <dgm:cxn modelId="{6BC63105-2DE0-49E5-B2A6-B27A4C62B944}" type="presOf" srcId="{2C4D0F3B-8630-4DE6-ADDD-EC8EBA7E5250}" destId="{37471347-B457-4B1F-BD11-140C8DE77536}" srcOrd="0" destOrd="0" presId="urn:microsoft.com/office/officeart/2005/8/layout/vList2"/>
    <dgm:cxn modelId="{9D3E49E7-4D5D-48E2-869E-C9F20E421CC7}" srcId="{F722E312-28FC-45C9-912F-7613E6CBB3BE}" destId="{2C4D0F3B-8630-4DE6-ADDD-EC8EBA7E5250}" srcOrd="0" destOrd="0" parTransId="{37F0990F-6C73-4AB9-A180-37864DC0DD70}" sibTransId="{7FAEFB0C-0694-48BD-B853-47C110B8234D}"/>
    <dgm:cxn modelId="{7A8EC3BC-90DE-4420-BF64-09A58A55BCCE}" type="presParOf" srcId="{9FD6F353-E7CB-431E-A04A-CCC88CBB68B0}" destId="{37471347-B457-4B1F-BD11-140C8DE775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6424392-FFC3-44AD-A7A4-F59043A60E4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0EB1D78D-C98C-491D-9DBA-0BB640A00917}">
      <dgm:prSet/>
      <dgm:spPr/>
      <dgm:t>
        <a:bodyPr/>
        <a:lstStyle/>
        <a:p>
          <a:pPr rtl="0"/>
          <a:r>
            <a:rPr lang="en-US" dirty="0" smtClean="0"/>
            <a:t>2. You must have been mad to speak to the servant.                        </a:t>
          </a:r>
          <a:endParaRPr lang="zh-CN" dirty="0"/>
        </a:p>
      </dgm:t>
    </dgm:pt>
    <dgm:pt modelId="{D295577A-54F4-4189-B8CF-61F965A0B33F}" type="parTrans" cxnId="{3AC87F56-EE10-4E49-86EE-FD18338B1008}">
      <dgm:prSet/>
      <dgm:spPr/>
      <dgm:t>
        <a:bodyPr/>
        <a:lstStyle/>
        <a:p>
          <a:endParaRPr lang="zh-CN" altLang="en-US"/>
        </a:p>
      </dgm:t>
    </dgm:pt>
    <dgm:pt modelId="{459A6E2B-B71A-44CC-B469-2CB6A82426D1}" type="sibTrans" cxnId="{3AC87F56-EE10-4E49-86EE-FD18338B1008}">
      <dgm:prSet/>
      <dgm:spPr/>
      <dgm:t>
        <a:bodyPr/>
        <a:lstStyle/>
        <a:p>
          <a:endParaRPr lang="zh-CN" altLang="en-US"/>
        </a:p>
      </dgm:t>
    </dgm:pt>
    <dgm:pt modelId="{EE551295-7B7C-4276-A0C4-B5378C9DCB5A}">
      <dgm:prSet/>
      <dgm:spPr/>
      <dgm:t>
        <a:bodyPr/>
        <a:lstStyle/>
        <a:p>
          <a:pPr rtl="0"/>
          <a:r>
            <a:rPr lang="zh-CN" smtClean="0"/>
            <a:t>你和仆人说话，一定是发疯了。</a:t>
          </a:r>
          <a:endParaRPr lang="zh-CN"/>
        </a:p>
      </dgm:t>
    </dgm:pt>
    <dgm:pt modelId="{B0F76FA0-FFD2-49D2-989A-24A3D2B85BB9}" type="parTrans" cxnId="{48CC48C7-D3C3-46E5-8183-A2126534BCB7}">
      <dgm:prSet/>
      <dgm:spPr/>
      <dgm:t>
        <a:bodyPr/>
        <a:lstStyle/>
        <a:p>
          <a:endParaRPr lang="zh-CN" altLang="en-US"/>
        </a:p>
      </dgm:t>
    </dgm:pt>
    <dgm:pt modelId="{C6F56A17-9911-4BA0-A7E7-D8CA566C3BCE}" type="sibTrans" cxnId="{48CC48C7-D3C3-46E5-8183-A2126534BCB7}">
      <dgm:prSet/>
      <dgm:spPr/>
      <dgm:t>
        <a:bodyPr/>
        <a:lstStyle/>
        <a:p>
          <a:endParaRPr lang="zh-CN" altLang="en-US"/>
        </a:p>
      </dgm:t>
    </dgm:pt>
    <dgm:pt modelId="{21CA5274-B837-417C-BBD3-FA22D523B19F}" type="pres">
      <dgm:prSet presAssocID="{56424392-FFC3-44AD-A7A4-F59043A60E49}" presName="linear" presStyleCnt="0">
        <dgm:presLayoutVars>
          <dgm:animLvl val="lvl"/>
          <dgm:resizeHandles val="exact"/>
        </dgm:presLayoutVars>
      </dgm:prSet>
      <dgm:spPr/>
      <dgm:t>
        <a:bodyPr/>
        <a:lstStyle/>
        <a:p>
          <a:endParaRPr lang="zh-CN" altLang="en-US"/>
        </a:p>
      </dgm:t>
    </dgm:pt>
    <dgm:pt modelId="{3F3E858E-9B99-4FAD-B448-993E9EE17C79}" type="pres">
      <dgm:prSet presAssocID="{0EB1D78D-C98C-491D-9DBA-0BB640A00917}" presName="parentText" presStyleLbl="node1" presStyleIdx="0" presStyleCnt="2">
        <dgm:presLayoutVars>
          <dgm:chMax val="0"/>
          <dgm:bulletEnabled val="1"/>
        </dgm:presLayoutVars>
      </dgm:prSet>
      <dgm:spPr/>
      <dgm:t>
        <a:bodyPr/>
        <a:lstStyle/>
        <a:p>
          <a:endParaRPr lang="zh-CN" altLang="en-US"/>
        </a:p>
      </dgm:t>
    </dgm:pt>
    <dgm:pt modelId="{B09BA361-3409-45DF-9575-72AB6272A301}" type="pres">
      <dgm:prSet presAssocID="{459A6E2B-B71A-44CC-B469-2CB6A82426D1}" presName="spacer" presStyleCnt="0"/>
      <dgm:spPr/>
    </dgm:pt>
    <dgm:pt modelId="{A2626E97-D964-452E-98A9-9E1F6C5DABC5}" type="pres">
      <dgm:prSet presAssocID="{EE551295-7B7C-4276-A0C4-B5378C9DCB5A}" presName="parentText" presStyleLbl="node1" presStyleIdx="1" presStyleCnt="2">
        <dgm:presLayoutVars>
          <dgm:chMax val="0"/>
          <dgm:bulletEnabled val="1"/>
        </dgm:presLayoutVars>
      </dgm:prSet>
      <dgm:spPr/>
      <dgm:t>
        <a:bodyPr/>
        <a:lstStyle/>
        <a:p>
          <a:endParaRPr lang="zh-CN" altLang="en-US"/>
        </a:p>
      </dgm:t>
    </dgm:pt>
  </dgm:ptLst>
  <dgm:cxnLst>
    <dgm:cxn modelId="{B47BE008-885C-416B-8E17-2094799BF4BB}" type="presOf" srcId="{0EB1D78D-C98C-491D-9DBA-0BB640A00917}" destId="{3F3E858E-9B99-4FAD-B448-993E9EE17C79}" srcOrd="0" destOrd="0" presId="urn:microsoft.com/office/officeart/2005/8/layout/vList2"/>
    <dgm:cxn modelId="{48CC48C7-D3C3-46E5-8183-A2126534BCB7}" srcId="{56424392-FFC3-44AD-A7A4-F59043A60E49}" destId="{EE551295-7B7C-4276-A0C4-B5378C9DCB5A}" srcOrd="1" destOrd="0" parTransId="{B0F76FA0-FFD2-49D2-989A-24A3D2B85BB9}" sibTransId="{C6F56A17-9911-4BA0-A7E7-D8CA566C3BCE}"/>
    <dgm:cxn modelId="{3AC87F56-EE10-4E49-86EE-FD18338B1008}" srcId="{56424392-FFC3-44AD-A7A4-F59043A60E49}" destId="{0EB1D78D-C98C-491D-9DBA-0BB640A00917}" srcOrd="0" destOrd="0" parTransId="{D295577A-54F4-4189-B8CF-61F965A0B33F}" sibTransId="{459A6E2B-B71A-44CC-B469-2CB6A82426D1}"/>
    <dgm:cxn modelId="{0A6FDC6C-1366-4AFD-B0ED-698CF9B7AEDB}" type="presOf" srcId="{EE551295-7B7C-4276-A0C4-B5378C9DCB5A}" destId="{A2626E97-D964-452E-98A9-9E1F6C5DABC5}" srcOrd="0" destOrd="0" presId="urn:microsoft.com/office/officeart/2005/8/layout/vList2"/>
    <dgm:cxn modelId="{32C66F5D-4D2D-4287-9B85-6EC7A7D1E986}" type="presOf" srcId="{56424392-FFC3-44AD-A7A4-F59043A60E49}" destId="{21CA5274-B837-417C-BBD3-FA22D523B19F}" srcOrd="0" destOrd="0" presId="urn:microsoft.com/office/officeart/2005/8/layout/vList2"/>
    <dgm:cxn modelId="{8642815A-BAD2-413D-89D3-B9916D98EE3E}" type="presParOf" srcId="{21CA5274-B837-417C-BBD3-FA22D523B19F}" destId="{3F3E858E-9B99-4FAD-B448-993E9EE17C79}" srcOrd="0" destOrd="0" presId="urn:microsoft.com/office/officeart/2005/8/layout/vList2"/>
    <dgm:cxn modelId="{2C4A8F5C-071B-44BD-96C2-BB8760A1D7B2}" type="presParOf" srcId="{21CA5274-B837-417C-BBD3-FA22D523B19F}" destId="{B09BA361-3409-45DF-9575-72AB6272A301}" srcOrd="1" destOrd="0" presId="urn:microsoft.com/office/officeart/2005/8/layout/vList2"/>
    <dgm:cxn modelId="{88477BFA-EC24-4DAD-9E91-A1A89471BFB5}" type="presParOf" srcId="{21CA5274-B837-417C-BBD3-FA22D523B19F}" destId="{A2626E97-D964-452E-98A9-9E1F6C5DABC5}" srcOrd="2"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0E12015-9FB2-42CA-A685-079A5C272C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D63CB5F-829B-49F9-B907-A1AA15BE81C0}">
      <dgm:prSet/>
      <dgm:spPr>
        <a:solidFill>
          <a:srgbClr val="00B050"/>
        </a:solidFill>
      </dgm:spPr>
      <dgm:t>
        <a:bodyPr/>
        <a:lstStyle/>
        <a:p>
          <a:pPr rtl="0"/>
          <a:r>
            <a:rPr lang="zh-CN" smtClean="0"/>
            <a:t>情态动词</a:t>
          </a:r>
          <a:r>
            <a:rPr lang="en-US" smtClean="0"/>
            <a:t>+have+done</a:t>
          </a:r>
          <a:endParaRPr lang="zh-CN"/>
        </a:p>
      </dgm:t>
    </dgm:pt>
    <dgm:pt modelId="{56241B1D-7DFF-4129-96B4-7534E3BE4E80}" type="parTrans" cxnId="{C93F8A1A-EAD6-49B5-B183-95724FA9EF6A}">
      <dgm:prSet/>
      <dgm:spPr/>
      <dgm:t>
        <a:bodyPr/>
        <a:lstStyle/>
        <a:p>
          <a:endParaRPr lang="zh-CN" altLang="en-US"/>
        </a:p>
      </dgm:t>
    </dgm:pt>
    <dgm:pt modelId="{B1D115EA-A5D3-4E51-8181-22F0ABDCC6F0}" type="sibTrans" cxnId="{C93F8A1A-EAD6-49B5-B183-95724FA9EF6A}">
      <dgm:prSet/>
      <dgm:spPr/>
      <dgm:t>
        <a:bodyPr/>
        <a:lstStyle/>
        <a:p>
          <a:endParaRPr lang="zh-CN" altLang="en-US"/>
        </a:p>
      </dgm:t>
    </dgm:pt>
    <dgm:pt modelId="{10D18D9E-DF14-4402-AD07-2C567423CDB8}" type="pres">
      <dgm:prSet presAssocID="{C0E12015-9FB2-42CA-A685-079A5C272CB5}" presName="linear" presStyleCnt="0">
        <dgm:presLayoutVars>
          <dgm:animLvl val="lvl"/>
          <dgm:resizeHandles val="exact"/>
        </dgm:presLayoutVars>
      </dgm:prSet>
      <dgm:spPr/>
      <dgm:t>
        <a:bodyPr/>
        <a:lstStyle/>
        <a:p>
          <a:endParaRPr lang="zh-CN" altLang="en-US"/>
        </a:p>
      </dgm:t>
    </dgm:pt>
    <dgm:pt modelId="{8AEA9183-BCF5-4BEE-91D8-A5A1DC1DFEE0}" type="pres">
      <dgm:prSet presAssocID="{1D63CB5F-829B-49F9-B907-A1AA15BE81C0}" presName="parentText" presStyleLbl="node1" presStyleIdx="0" presStyleCnt="1">
        <dgm:presLayoutVars>
          <dgm:chMax val="0"/>
          <dgm:bulletEnabled val="1"/>
        </dgm:presLayoutVars>
      </dgm:prSet>
      <dgm:spPr/>
      <dgm:t>
        <a:bodyPr/>
        <a:lstStyle/>
        <a:p>
          <a:endParaRPr lang="zh-CN" altLang="en-US"/>
        </a:p>
      </dgm:t>
    </dgm:pt>
  </dgm:ptLst>
  <dgm:cxnLst>
    <dgm:cxn modelId="{231F20DF-5817-4907-B6F8-C0E3CC346F82}" type="presOf" srcId="{1D63CB5F-829B-49F9-B907-A1AA15BE81C0}" destId="{8AEA9183-BCF5-4BEE-91D8-A5A1DC1DFEE0}" srcOrd="0" destOrd="0" presId="urn:microsoft.com/office/officeart/2005/8/layout/vList2"/>
    <dgm:cxn modelId="{C93F8A1A-EAD6-49B5-B183-95724FA9EF6A}" srcId="{C0E12015-9FB2-42CA-A685-079A5C272CB5}" destId="{1D63CB5F-829B-49F9-B907-A1AA15BE81C0}" srcOrd="0" destOrd="0" parTransId="{56241B1D-7DFF-4129-96B4-7534E3BE4E80}" sibTransId="{B1D115EA-A5D3-4E51-8181-22F0ABDCC6F0}"/>
    <dgm:cxn modelId="{4477A6EC-8917-4D4C-9185-56AA84851F54}" type="presOf" srcId="{C0E12015-9FB2-42CA-A685-079A5C272CB5}" destId="{10D18D9E-DF14-4402-AD07-2C567423CDB8}" srcOrd="0" destOrd="0" presId="urn:microsoft.com/office/officeart/2005/8/layout/vList2"/>
    <dgm:cxn modelId="{7B64D6BE-C1FE-43CF-9AE8-C486CF0CB2EA}" type="presParOf" srcId="{10D18D9E-DF14-4402-AD07-2C567423CDB8}" destId="{8AEA9183-BCF5-4BEE-91D8-A5A1DC1DFE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D68DD8A-AE66-4906-99C0-A6D8C77E2D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DAE5F43-9A69-40CA-8A9A-F4C9B6B6390C}">
      <dgm:prSet/>
      <dgm:spPr>
        <a:solidFill>
          <a:srgbClr val="7030A0"/>
        </a:solidFill>
      </dgm:spPr>
      <dgm:t>
        <a:bodyPr/>
        <a:lstStyle/>
        <a:p>
          <a:pPr rtl="0"/>
          <a:r>
            <a:rPr lang="zh-CN" dirty="0" smtClean="0"/>
            <a:t>二、“</a:t>
          </a:r>
          <a:r>
            <a:rPr lang="en-US" dirty="0" err="1" smtClean="0"/>
            <a:t>can‘t+have+done</a:t>
          </a:r>
          <a:r>
            <a:rPr lang="en-US" dirty="0" smtClean="0"/>
            <a:t>”</a:t>
          </a:r>
          <a:r>
            <a:rPr lang="zh-CN" dirty="0" smtClean="0"/>
            <a:t>表示对过去事情的否定推测，</a:t>
          </a:r>
          <a:endParaRPr lang="en-US" altLang="zh-CN" dirty="0" smtClean="0"/>
        </a:p>
        <a:p>
          <a:pPr rtl="0"/>
          <a:r>
            <a:rPr lang="zh-CN" dirty="0" smtClean="0"/>
            <a:t>译成“不可能做成某事”</a:t>
          </a:r>
          <a:endParaRPr lang="zh-CN" dirty="0"/>
        </a:p>
      </dgm:t>
    </dgm:pt>
    <dgm:pt modelId="{E6E1C791-6BD9-4F34-B9B4-506ACE511CCA}" type="parTrans" cxnId="{66394864-E625-4E18-82C5-96CF3A313990}">
      <dgm:prSet/>
      <dgm:spPr/>
      <dgm:t>
        <a:bodyPr/>
        <a:lstStyle/>
        <a:p>
          <a:endParaRPr lang="zh-CN" altLang="en-US"/>
        </a:p>
      </dgm:t>
    </dgm:pt>
    <dgm:pt modelId="{0EF75207-F1FC-40EA-8F06-D6D8A46FA119}" type="sibTrans" cxnId="{66394864-E625-4E18-82C5-96CF3A313990}">
      <dgm:prSet/>
      <dgm:spPr/>
      <dgm:t>
        <a:bodyPr/>
        <a:lstStyle/>
        <a:p>
          <a:endParaRPr lang="zh-CN" altLang="en-US"/>
        </a:p>
      </dgm:t>
    </dgm:pt>
    <dgm:pt modelId="{A15BA3D5-B013-4773-8C9E-9E7F6BD8C9C8}" type="pres">
      <dgm:prSet presAssocID="{ED68DD8A-AE66-4906-99C0-A6D8C77E2DBC}" presName="linear" presStyleCnt="0">
        <dgm:presLayoutVars>
          <dgm:animLvl val="lvl"/>
          <dgm:resizeHandles val="exact"/>
        </dgm:presLayoutVars>
      </dgm:prSet>
      <dgm:spPr/>
      <dgm:t>
        <a:bodyPr/>
        <a:lstStyle/>
        <a:p>
          <a:endParaRPr lang="zh-CN" altLang="en-US"/>
        </a:p>
      </dgm:t>
    </dgm:pt>
    <dgm:pt modelId="{EF799F59-6CC1-44B5-AE4A-414A43DFC94B}" type="pres">
      <dgm:prSet presAssocID="{ADAE5F43-9A69-40CA-8A9A-F4C9B6B6390C}" presName="parentText" presStyleLbl="node1" presStyleIdx="0" presStyleCnt="1" custScaleY="101862">
        <dgm:presLayoutVars>
          <dgm:chMax val="0"/>
          <dgm:bulletEnabled val="1"/>
        </dgm:presLayoutVars>
      </dgm:prSet>
      <dgm:spPr/>
      <dgm:t>
        <a:bodyPr/>
        <a:lstStyle/>
        <a:p>
          <a:endParaRPr lang="zh-CN" altLang="en-US"/>
        </a:p>
      </dgm:t>
    </dgm:pt>
  </dgm:ptLst>
  <dgm:cxnLst>
    <dgm:cxn modelId="{DDC5AD57-5E57-4A08-B1B1-60B355D8C2F3}" type="presOf" srcId="{ADAE5F43-9A69-40CA-8A9A-F4C9B6B6390C}" destId="{EF799F59-6CC1-44B5-AE4A-414A43DFC94B}" srcOrd="0" destOrd="0" presId="urn:microsoft.com/office/officeart/2005/8/layout/vList2"/>
    <dgm:cxn modelId="{66394864-E625-4E18-82C5-96CF3A313990}" srcId="{ED68DD8A-AE66-4906-99C0-A6D8C77E2DBC}" destId="{ADAE5F43-9A69-40CA-8A9A-F4C9B6B6390C}" srcOrd="0" destOrd="0" parTransId="{E6E1C791-6BD9-4F34-B9B4-506ACE511CCA}" sibTransId="{0EF75207-F1FC-40EA-8F06-D6D8A46FA119}"/>
    <dgm:cxn modelId="{7F5B54B3-BCA7-4F4F-9C20-3C9143EB612F}" type="presOf" srcId="{ED68DD8A-AE66-4906-99C0-A6D8C77E2DBC}" destId="{A15BA3D5-B013-4773-8C9E-9E7F6BD8C9C8}" srcOrd="0" destOrd="0" presId="urn:microsoft.com/office/officeart/2005/8/layout/vList2"/>
    <dgm:cxn modelId="{5A5A132D-8C49-4733-98D0-9C0F3EEDB42F}" type="presParOf" srcId="{A15BA3D5-B013-4773-8C9E-9E7F6BD8C9C8}" destId="{EF799F59-6CC1-44B5-AE4A-414A43DFC94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A780862-3EBB-4582-8741-219D599049C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26F0ED26-B958-4EE0-8FDD-9DB287009628}">
      <dgm:prSet/>
      <dgm:spPr/>
      <dgm:t>
        <a:bodyPr/>
        <a:lstStyle/>
        <a:p>
          <a:pPr rtl="0"/>
          <a:r>
            <a:rPr lang="en-US" dirty="0" smtClean="0"/>
            <a:t>Smith can’t have gone to  Beijing, for I saw him in the library just now.  </a:t>
          </a:r>
          <a:endParaRPr lang="zh-CN" dirty="0"/>
        </a:p>
      </dgm:t>
    </dgm:pt>
    <dgm:pt modelId="{3717B44F-D32C-4F0C-8532-322D70FD89DC}" type="parTrans" cxnId="{387FCD7A-96F6-448E-8412-50EB99D37D77}">
      <dgm:prSet/>
      <dgm:spPr/>
      <dgm:t>
        <a:bodyPr/>
        <a:lstStyle/>
        <a:p>
          <a:endParaRPr lang="zh-CN" altLang="en-US"/>
        </a:p>
      </dgm:t>
    </dgm:pt>
    <dgm:pt modelId="{918A3CC5-4E80-46DC-8D0A-AD0D309F40BA}" type="sibTrans" cxnId="{387FCD7A-96F6-448E-8412-50EB99D37D77}">
      <dgm:prSet/>
      <dgm:spPr/>
      <dgm:t>
        <a:bodyPr/>
        <a:lstStyle/>
        <a:p>
          <a:endParaRPr lang="zh-CN" altLang="en-US"/>
        </a:p>
      </dgm:t>
    </dgm:pt>
    <dgm:pt modelId="{152827A1-D625-4277-97B7-C2C1A79074CB}">
      <dgm:prSet/>
      <dgm:spPr/>
      <dgm:t>
        <a:bodyPr/>
        <a:lstStyle/>
        <a:p>
          <a:pPr rtl="0"/>
          <a:r>
            <a:rPr lang="zh-CN" smtClean="0"/>
            <a:t>史密斯先生不可能去北京了，我刚才还在图书馆见过他</a:t>
          </a:r>
          <a:endParaRPr lang="zh-CN"/>
        </a:p>
      </dgm:t>
    </dgm:pt>
    <dgm:pt modelId="{994FB6AE-06BE-4933-A34A-6D8B811E05F7}" type="parTrans" cxnId="{A183BCDA-36A3-4585-B4DA-3C493B45D702}">
      <dgm:prSet/>
      <dgm:spPr/>
      <dgm:t>
        <a:bodyPr/>
        <a:lstStyle/>
        <a:p>
          <a:endParaRPr lang="zh-CN" altLang="en-US"/>
        </a:p>
      </dgm:t>
    </dgm:pt>
    <dgm:pt modelId="{CC5FAC2E-31AF-4D24-BBAF-111BB15C5744}" type="sibTrans" cxnId="{A183BCDA-36A3-4585-B4DA-3C493B45D702}">
      <dgm:prSet/>
      <dgm:spPr/>
      <dgm:t>
        <a:bodyPr/>
        <a:lstStyle/>
        <a:p>
          <a:endParaRPr lang="zh-CN" altLang="en-US"/>
        </a:p>
      </dgm:t>
    </dgm:pt>
    <dgm:pt modelId="{5AA69E7E-48A8-4112-992C-251C8639FB37}" type="pres">
      <dgm:prSet presAssocID="{2A780862-3EBB-4582-8741-219D599049C9}" presName="linear" presStyleCnt="0">
        <dgm:presLayoutVars>
          <dgm:animLvl val="lvl"/>
          <dgm:resizeHandles val="exact"/>
        </dgm:presLayoutVars>
      </dgm:prSet>
      <dgm:spPr/>
      <dgm:t>
        <a:bodyPr/>
        <a:lstStyle/>
        <a:p>
          <a:endParaRPr lang="zh-CN" altLang="en-US"/>
        </a:p>
      </dgm:t>
    </dgm:pt>
    <dgm:pt modelId="{27FAD232-6F14-4702-8E96-EBDFBDC6FD00}" type="pres">
      <dgm:prSet presAssocID="{26F0ED26-B958-4EE0-8FDD-9DB287009628}" presName="parentText" presStyleLbl="node1" presStyleIdx="0" presStyleCnt="2">
        <dgm:presLayoutVars>
          <dgm:chMax val="0"/>
          <dgm:bulletEnabled val="1"/>
        </dgm:presLayoutVars>
      </dgm:prSet>
      <dgm:spPr/>
      <dgm:t>
        <a:bodyPr/>
        <a:lstStyle/>
        <a:p>
          <a:endParaRPr lang="zh-CN" altLang="en-US"/>
        </a:p>
      </dgm:t>
    </dgm:pt>
    <dgm:pt modelId="{31A1E6B1-69FA-4DC9-A3D8-BA4280543B05}" type="pres">
      <dgm:prSet presAssocID="{918A3CC5-4E80-46DC-8D0A-AD0D309F40BA}" presName="spacer" presStyleCnt="0"/>
      <dgm:spPr/>
    </dgm:pt>
    <dgm:pt modelId="{14853C42-C173-4441-8896-15074CCA55A2}" type="pres">
      <dgm:prSet presAssocID="{152827A1-D625-4277-97B7-C2C1A79074CB}" presName="parentText" presStyleLbl="node1" presStyleIdx="1" presStyleCnt="2">
        <dgm:presLayoutVars>
          <dgm:chMax val="0"/>
          <dgm:bulletEnabled val="1"/>
        </dgm:presLayoutVars>
      </dgm:prSet>
      <dgm:spPr/>
      <dgm:t>
        <a:bodyPr/>
        <a:lstStyle/>
        <a:p>
          <a:endParaRPr lang="zh-CN" altLang="en-US"/>
        </a:p>
      </dgm:t>
    </dgm:pt>
  </dgm:ptLst>
  <dgm:cxnLst>
    <dgm:cxn modelId="{A183BCDA-36A3-4585-B4DA-3C493B45D702}" srcId="{2A780862-3EBB-4582-8741-219D599049C9}" destId="{152827A1-D625-4277-97B7-C2C1A79074CB}" srcOrd="1" destOrd="0" parTransId="{994FB6AE-06BE-4933-A34A-6D8B811E05F7}" sibTransId="{CC5FAC2E-31AF-4D24-BBAF-111BB15C5744}"/>
    <dgm:cxn modelId="{25F72332-44E8-4739-9A4E-99C19C92DB3E}" type="presOf" srcId="{152827A1-D625-4277-97B7-C2C1A79074CB}" destId="{14853C42-C173-4441-8896-15074CCA55A2}" srcOrd="0" destOrd="0" presId="urn:microsoft.com/office/officeart/2005/8/layout/vList2"/>
    <dgm:cxn modelId="{60C6ACBD-ED0B-4126-912E-FEFA7D6AF63D}" type="presOf" srcId="{26F0ED26-B958-4EE0-8FDD-9DB287009628}" destId="{27FAD232-6F14-4702-8E96-EBDFBDC6FD00}" srcOrd="0" destOrd="0" presId="urn:microsoft.com/office/officeart/2005/8/layout/vList2"/>
    <dgm:cxn modelId="{2D5B94FA-9799-4D72-8509-BB0B5D8A1D35}" type="presOf" srcId="{2A780862-3EBB-4582-8741-219D599049C9}" destId="{5AA69E7E-48A8-4112-992C-251C8639FB37}" srcOrd="0" destOrd="0" presId="urn:microsoft.com/office/officeart/2005/8/layout/vList2"/>
    <dgm:cxn modelId="{387FCD7A-96F6-448E-8412-50EB99D37D77}" srcId="{2A780862-3EBB-4582-8741-219D599049C9}" destId="{26F0ED26-B958-4EE0-8FDD-9DB287009628}" srcOrd="0" destOrd="0" parTransId="{3717B44F-D32C-4F0C-8532-322D70FD89DC}" sibTransId="{918A3CC5-4E80-46DC-8D0A-AD0D309F40BA}"/>
    <dgm:cxn modelId="{6479753E-E6F0-410E-AC10-D898C4957EBC}" type="presParOf" srcId="{5AA69E7E-48A8-4112-992C-251C8639FB37}" destId="{27FAD232-6F14-4702-8E96-EBDFBDC6FD00}" srcOrd="0" destOrd="0" presId="urn:microsoft.com/office/officeart/2005/8/layout/vList2"/>
    <dgm:cxn modelId="{4D3A11B1-E9D4-4145-ACCF-88C56E7C8720}" type="presParOf" srcId="{5AA69E7E-48A8-4112-992C-251C8639FB37}" destId="{31A1E6B1-69FA-4DC9-A3D8-BA4280543B05}" srcOrd="1" destOrd="0" presId="urn:microsoft.com/office/officeart/2005/8/layout/vList2"/>
    <dgm:cxn modelId="{D35E07E5-2700-41EA-BAE1-B555CE4C63C3}" type="presParOf" srcId="{5AA69E7E-48A8-4112-992C-251C8639FB37}" destId="{14853C42-C173-4441-8896-15074CCA55A2}"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B345375-5DC5-4F66-B842-0095F9E1150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7391D2B8-521C-4E0B-8D92-58D28B6233C3}">
      <dgm:prSet/>
      <dgm:spPr/>
      <dgm:t>
        <a:bodyPr/>
        <a:lstStyle/>
        <a:p>
          <a:pPr rtl="0"/>
          <a:r>
            <a:rPr lang="zh-CN" dirty="0" smtClean="0"/>
            <a:t>三、“</a:t>
          </a:r>
          <a:r>
            <a:rPr lang="en-US" dirty="0" err="1" smtClean="0"/>
            <a:t>may+have+done</a:t>
          </a:r>
          <a:r>
            <a:rPr lang="en-US" dirty="0" smtClean="0"/>
            <a:t>”</a:t>
          </a:r>
          <a:r>
            <a:rPr lang="zh-CN" dirty="0" smtClean="0"/>
            <a:t>表示对发生过的事情的推测，意思是“可能已经”或“也许已经”，用于肯定句中。</a:t>
          </a:r>
          <a:endParaRPr lang="zh-CN" dirty="0"/>
        </a:p>
      </dgm:t>
    </dgm:pt>
    <dgm:pt modelId="{A9444ADB-EA6D-4274-8849-B28F35E1AC1F}" type="parTrans" cxnId="{4EC4C928-DA9C-4ECA-82C6-85926A84E3C1}">
      <dgm:prSet/>
      <dgm:spPr/>
      <dgm:t>
        <a:bodyPr/>
        <a:lstStyle/>
        <a:p>
          <a:endParaRPr lang="zh-CN" altLang="en-US"/>
        </a:p>
      </dgm:t>
    </dgm:pt>
    <dgm:pt modelId="{1D631E52-0A7C-4B93-8BD5-292DE85930A4}" type="sibTrans" cxnId="{4EC4C928-DA9C-4ECA-82C6-85926A84E3C1}">
      <dgm:prSet/>
      <dgm:spPr/>
      <dgm:t>
        <a:bodyPr/>
        <a:lstStyle/>
        <a:p>
          <a:endParaRPr lang="zh-CN" altLang="en-US"/>
        </a:p>
      </dgm:t>
    </dgm:pt>
    <dgm:pt modelId="{DD77B16D-B345-49AE-B961-CEA04CA8F71E}" type="pres">
      <dgm:prSet presAssocID="{DB345375-5DC5-4F66-B842-0095F9E11504}" presName="linear" presStyleCnt="0">
        <dgm:presLayoutVars>
          <dgm:animLvl val="lvl"/>
          <dgm:resizeHandles val="exact"/>
        </dgm:presLayoutVars>
      </dgm:prSet>
      <dgm:spPr/>
    </dgm:pt>
    <dgm:pt modelId="{EB5AD699-4CF5-431B-B778-C9017A5CC5B2}" type="pres">
      <dgm:prSet presAssocID="{7391D2B8-521C-4E0B-8D92-58D28B6233C3}" presName="parentText" presStyleLbl="node1" presStyleIdx="0" presStyleCnt="1">
        <dgm:presLayoutVars>
          <dgm:chMax val="0"/>
          <dgm:bulletEnabled val="1"/>
        </dgm:presLayoutVars>
      </dgm:prSet>
      <dgm:spPr/>
    </dgm:pt>
  </dgm:ptLst>
  <dgm:cxnLst>
    <dgm:cxn modelId="{08EF6AA9-465E-4B55-AB09-76901D5BFE26}" type="presOf" srcId="{DB345375-5DC5-4F66-B842-0095F9E11504}" destId="{DD77B16D-B345-49AE-B961-CEA04CA8F71E}" srcOrd="0" destOrd="0" presId="urn:microsoft.com/office/officeart/2005/8/layout/vList2"/>
    <dgm:cxn modelId="{D8C215B8-7A3B-49B7-8582-C954D3E56F50}" type="presOf" srcId="{7391D2B8-521C-4E0B-8D92-58D28B6233C3}" destId="{EB5AD699-4CF5-431B-B778-C9017A5CC5B2}" srcOrd="0" destOrd="0" presId="urn:microsoft.com/office/officeart/2005/8/layout/vList2"/>
    <dgm:cxn modelId="{4EC4C928-DA9C-4ECA-82C6-85926A84E3C1}" srcId="{DB345375-5DC5-4F66-B842-0095F9E11504}" destId="{7391D2B8-521C-4E0B-8D92-58D28B6233C3}" srcOrd="0" destOrd="0" parTransId="{A9444ADB-EA6D-4274-8849-B28F35E1AC1F}" sibTransId="{1D631E52-0A7C-4B93-8BD5-292DE85930A4}"/>
    <dgm:cxn modelId="{6DCBE1B0-359D-4758-BB89-945CF79096EA}" type="presParOf" srcId="{DD77B16D-B345-49AE-B961-CEA04CA8F71E}" destId="{EB5AD699-4CF5-431B-B778-C9017A5CC5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EF82C09-C9E7-482D-A956-1EA1E2C5B62D}"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zh-CN" altLang="en-US"/>
        </a:p>
      </dgm:t>
    </dgm:pt>
    <dgm:pt modelId="{291A2CE2-5BF2-442D-BF84-68AA101F5E11}">
      <dgm:prSet/>
      <dgm:spPr/>
      <dgm:t>
        <a:bodyPr/>
        <a:lstStyle/>
        <a:p>
          <a:pPr rtl="0"/>
          <a:r>
            <a:rPr lang="en-US" smtClean="0"/>
            <a:t>-What has happened to George? -I don't know. He may have got lost. </a:t>
          </a:r>
          <a:endParaRPr lang="zh-CN"/>
        </a:p>
      </dgm:t>
    </dgm:pt>
    <dgm:pt modelId="{B00BE125-43E0-49AE-A0FD-AA7DC5F67FCA}" type="parTrans" cxnId="{CA178116-6854-45C3-BAE6-E7A380BABACD}">
      <dgm:prSet/>
      <dgm:spPr/>
      <dgm:t>
        <a:bodyPr/>
        <a:lstStyle/>
        <a:p>
          <a:endParaRPr lang="zh-CN" altLang="en-US"/>
        </a:p>
      </dgm:t>
    </dgm:pt>
    <dgm:pt modelId="{A721EA85-5047-4C51-A8AE-0E5AA059B75D}" type="sibTrans" cxnId="{CA178116-6854-45C3-BAE6-E7A380BABACD}">
      <dgm:prSet/>
      <dgm:spPr/>
      <dgm:t>
        <a:bodyPr/>
        <a:lstStyle/>
        <a:p>
          <a:endParaRPr lang="zh-CN" altLang="en-US"/>
        </a:p>
      </dgm:t>
    </dgm:pt>
    <dgm:pt modelId="{650698F0-F1C6-4FF3-8AB2-A7ABAA45E291}">
      <dgm:prSet/>
      <dgm:spPr/>
      <dgm:t>
        <a:bodyPr/>
        <a:lstStyle/>
        <a:p>
          <a:pPr rtl="0"/>
          <a:r>
            <a:rPr lang="en-US" smtClean="0"/>
            <a:t>—</a:t>
          </a:r>
          <a:r>
            <a:rPr lang="zh-CN" smtClean="0"/>
            <a:t>乔治发生了什么事？</a:t>
          </a:r>
          <a:r>
            <a:rPr lang="en-US" smtClean="0"/>
            <a:t>—</a:t>
          </a:r>
          <a:r>
            <a:rPr lang="zh-CN" smtClean="0"/>
            <a:t>我不知道</a:t>
          </a:r>
          <a:endParaRPr lang="zh-CN"/>
        </a:p>
      </dgm:t>
    </dgm:pt>
    <dgm:pt modelId="{77C2F635-5E16-4268-A505-E325C84CF3A7}" type="parTrans" cxnId="{D95CCC23-FBE4-4911-AA41-8A86CCAACA7B}">
      <dgm:prSet/>
      <dgm:spPr/>
      <dgm:t>
        <a:bodyPr/>
        <a:lstStyle/>
        <a:p>
          <a:endParaRPr lang="zh-CN" altLang="en-US"/>
        </a:p>
      </dgm:t>
    </dgm:pt>
    <dgm:pt modelId="{AFD1224E-B852-4A58-AEA5-C1399FF88CE6}" type="sibTrans" cxnId="{D95CCC23-FBE4-4911-AA41-8A86CCAACA7B}">
      <dgm:prSet/>
      <dgm:spPr/>
      <dgm:t>
        <a:bodyPr/>
        <a:lstStyle/>
        <a:p>
          <a:endParaRPr lang="zh-CN" altLang="en-US"/>
        </a:p>
      </dgm:t>
    </dgm:pt>
    <dgm:pt modelId="{5B25E740-F024-438D-8F62-D02F30FE461E}" type="pres">
      <dgm:prSet presAssocID="{FEF82C09-C9E7-482D-A956-1EA1E2C5B62D}" presName="linear" presStyleCnt="0">
        <dgm:presLayoutVars>
          <dgm:animLvl val="lvl"/>
          <dgm:resizeHandles val="exact"/>
        </dgm:presLayoutVars>
      </dgm:prSet>
      <dgm:spPr/>
    </dgm:pt>
    <dgm:pt modelId="{3D77C327-76D4-4F86-BB7F-7C6568EB6B5A}" type="pres">
      <dgm:prSet presAssocID="{291A2CE2-5BF2-442D-BF84-68AA101F5E11}" presName="parentText" presStyleLbl="node1" presStyleIdx="0" presStyleCnt="2">
        <dgm:presLayoutVars>
          <dgm:chMax val="0"/>
          <dgm:bulletEnabled val="1"/>
        </dgm:presLayoutVars>
      </dgm:prSet>
      <dgm:spPr/>
    </dgm:pt>
    <dgm:pt modelId="{783DF046-D319-4658-8DE5-B48AAF800908}" type="pres">
      <dgm:prSet presAssocID="{A721EA85-5047-4C51-A8AE-0E5AA059B75D}" presName="spacer" presStyleCnt="0"/>
      <dgm:spPr/>
    </dgm:pt>
    <dgm:pt modelId="{BD90DBD9-B5F5-4FCE-BEF1-65F6A0858C38}" type="pres">
      <dgm:prSet presAssocID="{650698F0-F1C6-4FF3-8AB2-A7ABAA45E291}" presName="parentText" presStyleLbl="node1" presStyleIdx="1" presStyleCnt="2">
        <dgm:presLayoutVars>
          <dgm:chMax val="0"/>
          <dgm:bulletEnabled val="1"/>
        </dgm:presLayoutVars>
      </dgm:prSet>
      <dgm:spPr/>
    </dgm:pt>
  </dgm:ptLst>
  <dgm:cxnLst>
    <dgm:cxn modelId="{5911421A-FE5A-41CE-BB21-2F9E37DD9BA4}" type="presOf" srcId="{FEF82C09-C9E7-482D-A956-1EA1E2C5B62D}" destId="{5B25E740-F024-438D-8F62-D02F30FE461E}" srcOrd="0" destOrd="0" presId="urn:microsoft.com/office/officeart/2005/8/layout/vList2"/>
    <dgm:cxn modelId="{CA178116-6854-45C3-BAE6-E7A380BABACD}" srcId="{FEF82C09-C9E7-482D-A956-1EA1E2C5B62D}" destId="{291A2CE2-5BF2-442D-BF84-68AA101F5E11}" srcOrd="0" destOrd="0" parTransId="{B00BE125-43E0-49AE-A0FD-AA7DC5F67FCA}" sibTransId="{A721EA85-5047-4C51-A8AE-0E5AA059B75D}"/>
    <dgm:cxn modelId="{0C3C9F59-A2DD-4076-A477-572388F58803}" type="presOf" srcId="{650698F0-F1C6-4FF3-8AB2-A7ABAA45E291}" destId="{BD90DBD9-B5F5-4FCE-BEF1-65F6A0858C38}" srcOrd="0" destOrd="0" presId="urn:microsoft.com/office/officeart/2005/8/layout/vList2"/>
    <dgm:cxn modelId="{AA340376-1FF5-4FD2-B6DA-CB70F1BE6266}" type="presOf" srcId="{291A2CE2-5BF2-442D-BF84-68AA101F5E11}" destId="{3D77C327-76D4-4F86-BB7F-7C6568EB6B5A}" srcOrd="0" destOrd="0" presId="urn:microsoft.com/office/officeart/2005/8/layout/vList2"/>
    <dgm:cxn modelId="{D95CCC23-FBE4-4911-AA41-8A86CCAACA7B}" srcId="{FEF82C09-C9E7-482D-A956-1EA1E2C5B62D}" destId="{650698F0-F1C6-4FF3-8AB2-A7ABAA45E291}" srcOrd="1" destOrd="0" parTransId="{77C2F635-5E16-4268-A505-E325C84CF3A7}" sibTransId="{AFD1224E-B852-4A58-AEA5-C1399FF88CE6}"/>
    <dgm:cxn modelId="{CBFC5156-A9F9-484F-A840-B8A3DC2483FC}" type="presParOf" srcId="{5B25E740-F024-438D-8F62-D02F30FE461E}" destId="{3D77C327-76D4-4F86-BB7F-7C6568EB6B5A}" srcOrd="0" destOrd="0" presId="urn:microsoft.com/office/officeart/2005/8/layout/vList2"/>
    <dgm:cxn modelId="{0F25D59F-EDDE-4A8A-ACB8-627CC9994E7E}" type="presParOf" srcId="{5B25E740-F024-438D-8F62-D02F30FE461E}" destId="{783DF046-D319-4658-8DE5-B48AAF800908}" srcOrd="1" destOrd="0" presId="urn:microsoft.com/office/officeart/2005/8/layout/vList2"/>
    <dgm:cxn modelId="{DFDC206F-B54C-4AF8-8FF9-02A1A7863F6A}" type="presParOf" srcId="{5B25E740-F024-438D-8F62-D02F30FE461E}" destId="{BD90DBD9-B5F5-4FCE-BEF1-65F6A0858C3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2C4D029-A0D0-4AB7-9B18-78426E904E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7BCC1C0-4174-4071-A6FE-F63120DD5B3A}">
      <dgm:prSet/>
      <dgm:spPr>
        <a:solidFill>
          <a:srgbClr val="7030A0"/>
        </a:solidFill>
      </dgm:spPr>
      <dgm:t>
        <a:bodyPr/>
        <a:lstStyle/>
        <a:p>
          <a:pPr rtl="0"/>
          <a:r>
            <a:rPr lang="zh-CN" smtClean="0"/>
            <a:t>四、“</a:t>
          </a:r>
          <a:r>
            <a:rPr lang="en-US" smtClean="0"/>
            <a:t>might+have+done”</a:t>
          </a:r>
          <a:r>
            <a:rPr lang="zh-CN" smtClean="0"/>
            <a:t>表示对过去事情的推测，</a:t>
          </a:r>
          <a:r>
            <a:rPr lang="en-US" smtClean="0"/>
            <a:t>might</a:t>
          </a:r>
          <a:r>
            <a:rPr lang="zh-CN" smtClean="0"/>
            <a:t>与   </a:t>
          </a:r>
          <a:r>
            <a:rPr lang="en-US" smtClean="0"/>
            <a:t>may</a:t>
          </a:r>
          <a:r>
            <a:rPr lang="zh-CN" smtClean="0"/>
            <a:t>意思相同，但可能性更小。</a:t>
          </a:r>
          <a:r>
            <a:rPr lang="zh-CN" b="1" smtClean="0"/>
            <a:t>多用于虚拟语气结构</a:t>
          </a:r>
          <a:endParaRPr lang="zh-CN"/>
        </a:p>
      </dgm:t>
    </dgm:pt>
    <dgm:pt modelId="{13DBBED9-5599-4C87-A9FB-D19366023360}" type="parTrans" cxnId="{3A906EF0-4FB2-4873-8428-29433CF4293C}">
      <dgm:prSet/>
      <dgm:spPr/>
      <dgm:t>
        <a:bodyPr/>
        <a:lstStyle/>
        <a:p>
          <a:endParaRPr lang="zh-CN" altLang="en-US"/>
        </a:p>
      </dgm:t>
    </dgm:pt>
    <dgm:pt modelId="{5F265ED9-30F6-4C17-88C8-3B2BF513E3DB}" type="sibTrans" cxnId="{3A906EF0-4FB2-4873-8428-29433CF4293C}">
      <dgm:prSet/>
      <dgm:spPr/>
      <dgm:t>
        <a:bodyPr/>
        <a:lstStyle/>
        <a:p>
          <a:endParaRPr lang="zh-CN" altLang="en-US"/>
        </a:p>
      </dgm:t>
    </dgm:pt>
    <dgm:pt modelId="{6D84D99C-961E-423A-B324-8BE1D73D18D5}" type="pres">
      <dgm:prSet presAssocID="{72C4D029-A0D0-4AB7-9B18-78426E904E58}" presName="linear" presStyleCnt="0">
        <dgm:presLayoutVars>
          <dgm:animLvl val="lvl"/>
          <dgm:resizeHandles val="exact"/>
        </dgm:presLayoutVars>
      </dgm:prSet>
      <dgm:spPr/>
    </dgm:pt>
    <dgm:pt modelId="{D840DDCB-F837-4214-BD24-4E9CF63146D2}" type="pres">
      <dgm:prSet presAssocID="{E7BCC1C0-4174-4071-A6FE-F63120DD5B3A}" presName="parentText" presStyleLbl="node1" presStyleIdx="0" presStyleCnt="1">
        <dgm:presLayoutVars>
          <dgm:chMax val="0"/>
          <dgm:bulletEnabled val="1"/>
        </dgm:presLayoutVars>
      </dgm:prSet>
      <dgm:spPr/>
    </dgm:pt>
  </dgm:ptLst>
  <dgm:cxnLst>
    <dgm:cxn modelId="{82D671FC-C204-40D1-B19E-0A8DB6BED6E8}" type="presOf" srcId="{E7BCC1C0-4174-4071-A6FE-F63120DD5B3A}" destId="{D840DDCB-F837-4214-BD24-4E9CF63146D2}" srcOrd="0" destOrd="0" presId="urn:microsoft.com/office/officeart/2005/8/layout/vList2"/>
    <dgm:cxn modelId="{8A7E6602-58D6-48D6-90C2-7DB1166BD117}" type="presOf" srcId="{72C4D029-A0D0-4AB7-9B18-78426E904E58}" destId="{6D84D99C-961E-423A-B324-8BE1D73D18D5}" srcOrd="0" destOrd="0" presId="urn:microsoft.com/office/officeart/2005/8/layout/vList2"/>
    <dgm:cxn modelId="{3A906EF0-4FB2-4873-8428-29433CF4293C}" srcId="{72C4D029-A0D0-4AB7-9B18-78426E904E58}" destId="{E7BCC1C0-4174-4071-A6FE-F63120DD5B3A}" srcOrd="0" destOrd="0" parTransId="{13DBBED9-5599-4C87-A9FB-D19366023360}" sibTransId="{5F265ED9-30F6-4C17-88C8-3B2BF513E3DB}"/>
    <dgm:cxn modelId="{1827B485-26B5-4D76-83C5-7C7FDDD8B237}" type="presParOf" srcId="{6D84D99C-961E-423A-B324-8BE1D73D18D5}" destId="{D840DDCB-F837-4214-BD24-4E9CF63146D2}"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754F128-74D5-4575-8993-65EFD6FADE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41FBBCF-0D90-47C9-B189-D75F49D622A5}">
      <dgm:prSet/>
      <dgm:spPr>
        <a:solidFill>
          <a:srgbClr val="92D050"/>
        </a:solidFill>
      </dgm:spPr>
      <dgm:t>
        <a:bodyPr/>
        <a:lstStyle/>
        <a:p>
          <a:pPr rtl="0"/>
          <a:r>
            <a:rPr lang="en-US" dirty="0" smtClean="0"/>
            <a:t>He might have given you more help, even though he was busy. (MET90)  </a:t>
          </a:r>
          <a:r>
            <a:rPr lang="zh-CN" dirty="0" smtClean="0"/>
            <a:t>他或许会多给你一些帮助，即使他很</a:t>
          </a:r>
          <a:endParaRPr lang="zh-CN" dirty="0"/>
        </a:p>
      </dgm:t>
    </dgm:pt>
    <dgm:pt modelId="{E7AE632D-AB12-407A-9A3A-EB022E43690B}" type="parTrans" cxnId="{D5B7DEDE-5C54-4250-84B3-543315AC98F8}">
      <dgm:prSet/>
      <dgm:spPr/>
      <dgm:t>
        <a:bodyPr/>
        <a:lstStyle/>
        <a:p>
          <a:endParaRPr lang="zh-CN" altLang="en-US"/>
        </a:p>
      </dgm:t>
    </dgm:pt>
    <dgm:pt modelId="{889E3682-CA4A-44B8-BC87-FC906ED076F0}" type="sibTrans" cxnId="{D5B7DEDE-5C54-4250-84B3-543315AC98F8}">
      <dgm:prSet/>
      <dgm:spPr/>
      <dgm:t>
        <a:bodyPr/>
        <a:lstStyle/>
        <a:p>
          <a:endParaRPr lang="zh-CN" altLang="en-US"/>
        </a:p>
      </dgm:t>
    </dgm:pt>
    <dgm:pt modelId="{F8F722EC-E199-4350-B999-B0F92DCAF8B6}" type="pres">
      <dgm:prSet presAssocID="{A754F128-74D5-4575-8993-65EFD6FADEAC}" presName="linear" presStyleCnt="0">
        <dgm:presLayoutVars>
          <dgm:animLvl val="lvl"/>
          <dgm:resizeHandles val="exact"/>
        </dgm:presLayoutVars>
      </dgm:prSet>
      <dgm:spPr/>
    </dgm:pt>
    <dgm:pt modelId="{AEFD0350-3338-4554-A485-847C464E48A4}" type="pres">
      <dgm:prSet presAssocID="{941FBBCF-0D90-47C9-B189-D75F49D622A5}" presName="parentText" presStyleLbl="node1" presStyleIdx="0" presStyleCnt="1">
        <dgm:presLayoutVars>
          <dgm:chMax val="0"/>
          <dgm:bulletEnabled val="1"/>
        </dgm:presLayoutVars>
      </dgm:prSet>
      <dgm:spPr/>
    </dgm:pt>
  </dgm:ptLst>
  <dgm:cxnLst>
    <dgm:cxn modelId="{E0D8C2B2-2E6B-4B53-B722-C7318B88A8C4}" type="presOf" srcId="{941FBBCF-0D90-47C9-B189-D75F49D622A5}" destId="{AEFD0350-3338-4554-A485-847C464E48A4}" srcOrd="0" destOrd="0" presId="urn:microsoft.com/office/officeart/2005/8/layout/vList2"/>
    <dgm:cxn modelId="{D469A304-E8B3-436F-9659-8C21488C5C9A}" type="presOf" srcId="{A754F128-74D5-4575-8993-65EFD6FADEAC}" destId="{F8F722EC-E199-4350-B999-B0F92DCAF8B6}" srcOrd="0" destOrd="0" presId="urn:microsoft.com/office/officeart/2005/8/layout/vList2"/>
    <dgm:cxn modelId="{D5B7DEDE-5C54-4250-84B3-543315AC98F8}" srcId="{A754F128-74D5-4575-8993-65EFD6FADEAC}" destId="{941FBBCF-0D90-47C9-B189-D75F49D622A5}" srcOrd="0" destOrd="0" parTransId="{E7AE632D-AB12-407A-9A3A-EB022E43690B}" sibTransId="{889E3682-CA4A-44B8-BC87-FC906ED076F0}"/>
    <dgm:cxn modelId="{3811F90B-9BEB-4C1B-BE6C-363482180E7F}" type="presParOf" srcId="{F8F722EC-E199-4350-B999-B0F92DCAF8B6}" destId="{AEFD0350-3338-4554-A485-847C464E48A4}"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D219449-50A9-4713-9654-264BF0062B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16F3501-310F-4DAD-8A40-E31D398A5613}">
      <dgm:prSet/>
      <dgm:spPr>
        <a:solidFill>
          <a:srgbClr val="00B050"/>
        </a:solidFill>
      </dgm:spPr>
      <dgm:t>
        <a:bodyPr/>
        <a:lstStyle/>
        <a:p>
          <a:pPr rtl="0"/>
          <a:r>
            <a:rPr lang="zh-CN" smtClean="0"/>
            <a:t>五、“</a:t>
          </a:r>
          <a:r>
            <a:rPr lang="en-US" smtClean="0"/>
            <a:t>would+have+done”</a:t>
          </a:r>
          <a:r>
            <a:rPr lang="zh-CN" smtClean="0"/>
            <a:t>虚拟语气，表示对过去事情的假设，意思是“本来会做”。 </a:t>
          </a:r>
          <a:endParaRPr lang="zh-CN"/>
        </a:p>
      </dgm:t>
    </dgm:pt>
    <dgm:pt modelId="{87A77A7F-84C5-41B1-A676-DB79F91602A5}" type="parTrans" cxnId="{5AC79399-F5C3-4BBA-A6AE-DEABD5B28AF3}">
      <dgm:prSet/>
      <dgm:spPr/>
      <dgm:t>
        <a:bodyPr/>
        <a:lstStyle/>
        <a:p>
          <a:endParaRPr lang="zh-CN" altLang="en-US"/>
        </a:p>
      </dgm:t>
    </dgm:pt>
    <dgm:pt modelId="{3B996464-40B2-4CE7-BFC5-08D29DD25258}" type="sibTrans" cxnId="{5AC79399-F5C3-4BBA-A6AE-DEABD5B28AF3}">
      <dgm:prSet/>
      <dgm:spPr/>
      <dgm:t>
        <a:bodyPr/>
        <a:lstStyle/>
        <a:p>
          <a:endParaRPr lang="zh-CN" altLang="en-US"/>
        </a:p>
      </dgm:t>
    </dgm:pt>
    <dgm:pt modelId="{62EB5D25-98F3-403C-9148-2568C3B87990}" type="pres">
      <dgm:prSet presAssocID="{CD219449-50A9-4713-9654-264BF0062BE6}" presName="linear" presStyleCnt="0">
        <dgm:presLayoutVars>
          <dgm:animLvl val="lvl"/>
          <dgm:resizeHandles val="exact"/>
        </dgm:presLayoutVars>
      </dgm:prSet>
      <dgm:spPr/>
    </dgm:pt>
    <dgm:pt modelId="{EDE3EDD1-EB21-4F59-965F-E2D308CCCC6F}" type="pres">
      <dgm:prSet presAssocID="{716F3501-310F-4DAD-8A40-E31D398A5613}" presName="parentText" presStyleLbl="node1" presStyleIdx="0" presStyleCnt="1">
        <dgm:presLayoutVars>
          <dgm:chMax val="0"/>
          <dgm:bulletEnabled val="1"/>
        </dgm:presLayoutVars>
      </dgm:prSet>
      <dgm:spPr/>
    </dgm:pt>
  </dgm:ptLst>
  <dgm:cxnLst>
    <dgm:cxn modelId="{13D7DAE2-3FEE-424D-8125-FCD1CAFC13CA}" type="presOf" srcId="{CD219449-50A9-4713-9654-264BF0062BE6}" destId="{62EB5D25-98F3-403C-9148-2568C3B87990}" srcOrd="0" destOrd="0" presId="urn:microsoft.com/office/officeart/2005/8/layout/vList2"/>
    <dgm:cxn modelId="{67908048-43E6-420C-A255-AE0AD5CA6132}" type="presOf" srcId="{716F3501-310F-4DAD-8A40-E31D398A5613}" destId="{EDE3EDD1-EB21-4F59-965F-E2D308CCCC6F}" srcOrd="0" destOrd="0" presId="urn:microsoft.com/office/officeart/2005/8/layout/vList2"/>
    <dgm:cxn modelId="{5AC79399-F5C3-4BBA-A6AE-DEABD5B28AF3}" srcId="{CD219449-50A9-4713-9654-264BF0062BE6}" destId="{716F3501-310F-4DAD-8A40-E31D398A5613}" srcOrd="0" destOrd="0" parTransId="{87A77A7F-84C5-41B1-A676-DB79F91602A5}" sibTransId="{3B996464-40B2-4CE7-BFC5-08D29DD25258}"/>
    <dgm:cxn modelId="{6FA5CA7C-EDF1-4CA2-BC4B-3BD3A53C9BAD}" type="presParOf" srcId="{62EB5D25-98F3-403C-9148-2568C3B87990}" destId="{EDE3EDD1-EB21-4F59-965F-E2D308CCCC6F}"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C1273F3-126F-4852-957C-EF73A61ADB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9B3B644-FF7B-4629-8FDA-5041FE68E1CE}">
      <dgm:prSet/>
      <dgm:spPr/>
      <dgm:t>
        <a:bodyPr/>
        <a:lstStyle/>
        <a:p>
          <a:pPr rtl="0"/>
          <a:r>
            <a:rPr lang="en-US" dirty="0" smtClean="0"/>
            <a:t>I would have told you all about the boy's story, but you didn't ask me.  </a:t>
          </a:r>
        </a:p>
        <a:p>
          <a:pPr rtl="0"/>
          <a:r>
            <a:rPr lang="zh-CN" dirty="0" smtClean="0"/>
            <a:t>我本来会告诉你这个小男孩的故事，但是你没有问我</a:t>
          </a:r>
          <a:endParaRPr lang="zh-CN" dirty="0"/>
        </a:p>
      </dgm:t>
    </dgm:pt>
    <dgm:pt modelId="{5DBC2394-92F6-4C38-B99A-07FB3C8FA99C}" type="parTrans" cxnId="{FD6587C7-E25A-441A-AFD1-E1173D8AA259}">
      <dgm:prSet/>
      <dgm:spPr/>
      <dgm:t>
        <a:bodyPr/>
        <a:lstStyle/>
        <a:p>
          <a:endParaRPr lang="zh-CN" altLang="en-US"/>
        </a:p>
      </dgm:t>
    </dgm:pt>
    <dgm:pt modelId="{BE1EDC4F-67B8-4010-A227-44CFA0A2608F}" type="sibTrans" cxnId="{FD6587C7-E25A-441A-AFD1-E1173D8AA259}">
      <dgm:prSet/>
      <dgm:spPr/>
      <dgm:t>
        <a:bodyPr/>
        <a:lstStyle/>
        <a:p>
          <a:endParaRPr lang="zh-CN" altLang="en-US"/>
        </a:p>
      </dgm:t>
    </dgm:pt>
    <dgm:pt modelId="{E1148623-D8C9-44A3-86E1-002B58D86E76}" type="pres">
      <dgm:prSet presAssocID="{FC1273F3-126F-4852-957C-EF73A61ADB6F}" presName="linear" presStyleCnt="0">
        <dgm:presLayoutVars>
          <dgm:animLvl val="lvl"/>
          <dgm:resizeHandles val="exact"/>
        </dgm:presLayoutVars>
      </dgm:prSet>
      <dgm:spPr/>
    </dgm:pt>
    <dgm:pt modelId="{CA146E20-5A54-4E46-8192-41FF00EAF351}" type="pres">
      <dgm:prSet presAssocID="{F9B3B644-FF7B-4629-8FDA-5041FE68E1CE}" presName="parentText" presStyleLbl="node1" presStyleIdx="0" presStyleCnt="1">
        <dgm:presLayoutVars>
          <dgm:chMax val="0"/>
          <dgm:bulletEnabled val="1"/>
        </dgm:presLayoutVars>
      </dgm:prSet>
      <dgm:spPr/>
    </dgm:pt>
  </dgm:ptLst>
  <dgm:cxnLst>
    <dgm:cxn modelId="{1BA9A8A9-FF1F-44F9-BA59-250CB8DBE86B}" type="presOf" srcId="{F9B3B644-FF7B-4629-8FDA-5041FE68E1CE}" destId="{CA146E20-5A54-4E46-8192-41FF00EAF351}" srcOrd="0" destOrd="0" presId="urn:microsoft.com/office/officeart/2005/8/layout/vList2"/>
    <dgm:cxn modelId="{CB27926F-F055-4F12-8D27-3026B7B14C65}" type="presOf" srcId="{FC1273F3-126F-4852-957C-EF73A61ADB6F}" destId="{E1148623-D8C9-44A3-86E1-002B58D86E76}" srcOrd="0" destOrd="0" presId="urn:microsoft.com/office/officeart/2005/8/layout/vList2"/>
    <dgm:cxn modelId="{FD6587C7-E25A-441A-AFD1-E1173D8AA259}" srcId="{FC1273F3-126F-4852-957C-EF73A61ADB6F}" destId="{F9B3B644-FF7B-4629-8FDA-5041FE68E1CE}" srcOrd="0" destOrd="0" parTransId="{5DBC2394-92F6-4C38-B99A-07FB3C8FA99C}" sibTransId="{BE1EDC4F-67B8-4010-A227-44CFA0A2608F}"/>
    <dgm:cxn modelId="{856B6607-939F-4DE9-9886-2EBB69322C72}" type="presParOf" srcId="{E1148623-D8C9-44A3-86E1-002B58D86E76}" destId="{CA146E20-5A54-4E46-8192-41FF00EAF351}"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143E-A7AD-47DC-8C4F-4A7B08273BB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F29D86ED-CB11-43CF-96C4-0293B307FBED}">
      <dgm:prSet custT="1"/>
      <dgm:spPr>
        <a:solidFill>
          <a:srgbClr val="FFC000"/>
        </a:solidFill>
      </dgm:spPr>
      <dgm:t>
        <a:bodyPr/>
        <a:lstStyle/>
        <a:p>
          <a:pPr rtl="0"/>
          <a:r>
            <a:rPr lang="en-US" sz="1600" b="1" dirty="0" smtClean="0">
              <a:latin typeface="微软雅黑" panose="020B0503020204020204" pitchFamily="34" charset="-122"/>
              <a:ea typeface="微软雅黑" panose="020B0503020204020204" pitchFamily="34" charset="-122"/>
            </a:rPr>
            <a:t>“You say you’re a swimmer “I said.</a:t>
          </a:r>
          <a:endParaRPr lang="zh-CN" sz="1600" b="1" dirty="0">
            <a:latin typeface="微软雅黑" panose="020B0503020204020204" pitchFamily="34" charset="-122"/>
            <a:ea typeface="微软雅黑" panose="020B0503020204020204" pitchFamily="34" charset="-122"/>
          </a:endParaRPr>
        </a:p>
      </dgm:t>
    </dgm:pt>
    <dgm:pt modelId="{D867B20F-737D-4F14-AF9C-AB52CFBC0C8F}" type="parTrans" cxnId="{8B9501A5-8D49-4D78-81C0-FF62DEA73229}">
      <dgm:prSet/>
      <dgm:spPr/>
      <dgm:t>
        <a:bodyPr/>
        <a:lstStyle/>
        <a:p>
          <a:endParaRPr lang="zh-CN" altLang="en-US"/>
        </a:p>
      </dgm:t>
    </dgm:pt>
    <dgm:pt modelId="{A37783B0-EB5B-4DF0-BD0A-FFE27B46BED6}" type="sibTrans" cxnId="{8B9501A5-8D49-4D78-81C0-FF62DEA73229}">
      <dgm:prSet/>
      <dgm:spPr/>
      <dgm:t>
        <a:bodyPr/>
        <a:lstStyle/>
        <a:p>
          <a:endParaRPr lang="zh-CN" altLang="en-US"/>
        </a:p>
      </dgm:t>
    </dgm:pt>
    <dgm:pt modelId="{3DE91CB7-E867-4B7B-A2DF-8F2F1096FB0F}" type="pres">
      <dgm:prSet presAssocID="{D80D143E-A7AD-47DC-8C4F-4A7B08273BBD}" presName="linear" presStyleCnt="0">
        <dgm:presLayoutVars>
          <dgm:animLvl val="lvl"/>
          <dgm:resizeHandles val="exact"/>
        </dgm:presLayoutVars>
      </dgm:prSet>
      <dgm:spPr/>
      <dgm:t>
        <a:bodyPr/>
        <a:lstStyle/>
        <a:p>
          <a:endParaRPr lang="zh-CN" altLang="en-US"/>
        </a:p>
      </dgm:t>
    </dgm:pt>
    <dgm:pt modelId="{F3E4B64A-3B92-45DB-9739-205997185ACB}" type="pres">
      <dgm:prSet presAssocID="{F29D86ED-CB11-43CF-96C4-0293B307FBED}" presName="parentText" presStyleLbl="node1" presStyleIdx="0" presStyleCnt="1">
        <dgm:presLayoutVars>
          <dgm:chMax val="0"/>
          <dgm:bulletEnabled val="1"/>
        </dgm:presLayoutVars>
      </dgm:prSet>
      <dgm:spPr/>
      <dgm:t>
        <a:bodyPr/>
        <a:lstStyle/>
        <a:p>
          <a:endParaRPr lang="zh-CN" altLang="en-US"/>
        </a:p>
      </dgm:t>
    </dgm:pt>
  </dgm:ptLst>
  <dgm:cxnLst>
    <dgm:cxn modelId="{1C013F14-CDB3-418D-9A5A-6AA4DEBD96EA}" type="presOf" srcId="{F29D86ED-CB11-43CF-96C4-0293B307FBED}" destId="{F3E4B64A-3B92-45DB-9739-205997185ACB}" srcOrd="0" destOrd="0" presId="urn:microsoft.com/office/officeart/2005/8/layout/vList2"/>
    <dgm:cxn modelId="{8B9501A5-8D49-4D78-81C0-FF62DEA73229}" srcId="{D80D143E-A7AD-47DC-8C4F-4A7B08273BBD}" destId="{F29D86ED-CB11-43CF-96C4-0293B307FBED}" srcOrd="0" destOrd="0" parTransId="{D867B20F-737D-4F14-AF9C-AB52CFBC0C8F}" sibTransId="{A37783B0-EB5B-4DF0-BD0A-FFE27B46BED6}"/>
    <dgm:cxn modelId="{91AD7E35-E826-4C1F-92A7-32A8566101E2}" type="presOf" srcId="{D80D143E-A7AD-47DC-8C4F-4A7B08273BBD}" destId="{3DE91CB7-E867-4B7B-A2DF-8F2F1096FB0F}" srcOrd="0" destOrd="0" presId="urn:microsoft.com/office/officeart/2005/8/layout/vList2"/>
    <dgm:cxn modelId="{F0E5A9C1-B8E9-4634-99B2-A18C3695BEB0}" type="presParOf" srcId="{3DE91CB7-E867-4B7B-A2DF-8F2F1096FB0F}" destId="{F3E4B64A-3B92-45DB-9739-205997185ACB}" srcOrd="0" destOrd="0" presId="urn:microsoft.com/office/officeart/2005/8/layout/vList2"/>
  </dgm:cxnLst>
  <dgm:bg>
    <a:solidFill>
      <a:srgbClr val="FFFFFF"/>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13F11E4-5E38-47F7-8F6C-E3B2827959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50F7BCF-2BEA-41E0-885A-5FBBEC3632CC}">
      <dgm:prSet/>
      <dgm:spPr>
        <a:solidFill>
          <a:srgbClr val="7030A0"/>
        </a:solidFill>
      </dgm:spPr>
      <dgm:t>
        <a:bodyPr/>
        <a:lstStyle/>
        <a:p>
          <a:pPr rtl="0"/>
          <a:r>
            <a:rPr lang="zh-CN" b="1" dirty="0" smtClean="0"/>
            <a:t>六、“</a:t>
          </a:r>
          <a:r>
            <a:rPr lang="en-US" b="1" dirty="0" err="1" smtClean="0"/>
            <a:t>should+have+done</a:t>
          </a:r>
          <a:r>
            <a:rPr lang="en-US" b="1" dirty="0" smtClean="0"/>
            <a:t>”</a:t>
          </a:r>
          <a:r>
            <a:rPr lang="zh-CN" b="1" dirty="0" smtClean="0"/>
            <a:t>意思是“本来应该做某事，而实际没做。” “</a:t>
          </a:r>
          <a:r>
            <a:rPr lang="en-US" b="1" dirty="0" err="1" smtClean="0"/>
            <a:t>shouldn't+have+done</a:t>
          </a:r>
          <a:r>
            <a:rPr lang="en-US" b="1" dirty="0" smtClean="0"/>
            <a:t>”</a:t>
          </a:r>
          <a:r>
            <a:rPr lang="zh-CN" b="1" dirty="0" smtClean="0"/>
            <a:t>表示本来不应该做某事，而实际做了。含有指责对方或自责的含意。</a:t>
          </a:r>
          <a:endParaRPr lang="zh-CN" dirty="0"/>
        </a:p>
      </dgm:t>
    </dgm:pt>
    <dgm:pt modelId="{81A2192F-978C-471D-8A57-54235A9F049B}" type="parTrans" cxnId="{7D86C107-F45D-4252-8E9D-B963E76E1804}">
      <dgm:prSet/>
      <dgm:spPr/>
      <dgm:t>
        <a:bodyPr/>
        <a:lstStyle/>
        <a:p>
          <a:endParaRPr lang="zh-CN" altLang="en-US"/>
        </a:p>
      </dgm:t>
    </dgm:pt>
    <dgm:pt modelId="{0FDB67ED-98B1-4127-8D5B-899DB2DEBE9A}" type="sibTrans" cxnId="{7D86C107-F45D-4252-8E9D-B963E76E1804}">
      <dgm:prSet/>
      <dgm:spPr/>
      <dgm:t>
        <a:bodyPr/>
        <a:lstStyle/>
        <a:p>
          <a:endParaRPr lang="zh-CN" altLang="en-US"/>
        </a:p>
      </dgm:t>
    </dgm:pt>
    <dgm:pt modelId="{21EC0B3C-8A64-4EAD-8498-D0FE0D23B41B}" type="pres">
      <dgm:prSet presAssocID="{013F11E4-5E38-47F7-8F6C-E3B28279596C}" presName="linear" presStyleCnt="0">
        <dgm:presLayoutVars>
          <dgm:animLvl val="lvl"/>
          <dgm:resizeHandles val="exact"/>
        </dgm:presLayoutVars>
      </dgm:prSet>
      <dgm:spPr/>
    </dgm:pt>
    <dgm:pt modelId="{AFC1B374-B980-48FB-9AAA-B5BC654AE344}" type="pres">
      <dgm:prSet presAssocID="{A50F7BCF-2BEA-41E0-885A-5FBBEC3632CC}" presName="parentText" presStyleLbl="node1" presStyleIdx="0" presStyleCnt="1">
        <dgm:presLayoutVars>
          <dgm:chMax val="0"/>
          <dgm:bulletEnabled val="1"/>
        </dgm:presLayoutVars>
      </dgm:prSet>
      <dgm:spPr/>
    </dgm:pt>
  </dgm:ptLst>
  <dgm:cxnLst>
    <dgm:cxn modelId="{859382D8-68B2-4086-99B6-C2B8955CDAD2}" type="presOf" srcId="{A50F7BCF-2BEA-41E0-885A-5FBBEC3632CC}" destId="{AFC1B374-B980-48FB-9AAA-B5BC654AE344}" srcOrd="0" destOrd="0" presId="urn:microsoft.com/office/officeart/2005/8/layout/vList2"/>
    <dgm:cxn modelId="{7D86C107-F45D-4252-8E9D-B963E76E1804}" srcId="{013F11E4-5E38-47F7-8F6C-E3B28279596C}" destId="{A50F7BCF-2BEA-41E0-885A-5FBBEC3632CC}" srcOrd="0" destOrd="0" parTransId="{81A2192F-978C-471D-8A57-54235A9F049B}" sibTransId="{0FDB67ED-98B1-4127-8D5B-899DB2DEBE9A}"/>
    <dgm:cxn modelId="{4FBAF207-44AC-455E-991B-EF3B2F35DA3E}" type="presOf" srcId="{013F11E4-5E38-47F7-8F6C-E3B28279596C}" destId="{21EC0B3C-8A64-4EAD-8498-D0FE0D23B41B}" srcOrd="0" destOrd="0" presId="urn:microsoft.com/office/officeart/2005/8/layout/vList2"/>
    <dgm:cxn modelId="{8430F371-E1AA-4D1C-B9A7-B02ABEAB81AD}" type="presParOf" srcId="{21EC0B3C-8A64-4EAD-8498-D0FE0D23B41B}" destId="{AFC1B374-B980-48FB-9AAA-B5BC654AE3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C970523-8B73-46AE-8BAE-70B5167A819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A15D5C8A-BD0C-425F-8930-398254314883}">
      <dgm:prSet custT="1"/>
      <dgm:spPr/>
      <dgm:t>
        <a:bodyPr/>
        <a:lstStyle/>
        <a:p>
          <a:pPr rtl="0"/>
          <a:r>
            <a:rPr lang="en-US" sz="1600" b="1" dirty="0" smtClean="0">
              <a:latin typeface="微软雅黑" panose="020B0503020204020204" pitchFamily="34" charset="-122"/>
              <a:ea typeface="微软雅黑" panose="020B0503020204020204" pitchFamily="34" charset="-122"/>
            </a:rPr>
            <a:t>1. Tom, you are too lazy. The work should have been finished yesterday.  </a:t>
          </a:r>
          <a:endParaRPr lang="zh-CN" sz="1600" b="1" dirty="0">
            <a:latin typeface="微软雅黑" panose="020B0503020204020204" pitchFamily="34" charset="-122"/>
            <a:ea typeface="微软雅黑" panose="020B0503020204020204" pitchFamily="34" charset="-122"/>
          </a:endParaRPr>
        </a:p>
      </dgm:t>
    </dgm:pt>
    <dgm:pt modelId="{FC68BD67-2D05-44F6-A2D6-50D1BD44A151}" type="parTrans" cxnId="{3BB6201A-9221-482A-9A39-06FC583E8BB4}">
      <dgm:prSet/>
      <dgm:spPr/>
      <dgm:t>
        <a:bodyPr/>
        <a:lstStyle/>
        <a:p>
          <a:endParaRPr lang="zh-CN" altLang="en-US"/>
        </a:p>
      </dgm:t>
    </dgm:pt>
    <dgm:pt modelId="{A7A71684-10FD-4943-8D47-B9E56443F9F3}" type="sibTrans" cxnId="{3BB6201A-9221-482A-9A39-06FC583E8BB4}">
      <dgm:prSet/>
      <dgm:spPr/>
      <dgm:t>
        <a:bodyPr/>
        <a:lstStyle/>
        <a:p>
          <a:endParaRPr lang="zh-CN" altLang="en-US"/>
        </a:p>
      </dgm:t>
    </dgm:pt>
    <dgm:pt modelId="{03980E15-63D7-4887-B825-51AF6B81A00B}">
      <dgm:prSet custT="1"/>
      <dgm:spPr/>
      <dgm:t>
        <a:bodyPr/>
        <a:lstStyle/>
        <a:p>
          <a:pPr rtl="0"/>
          <a:r>
            <a:rPr lang="zh-CN" altLang="en-US" sz="2000" b="1" dirty="0" smtClean="0">
              <a:latin typeface="微软雅黑" panose="020B0503020204020204" pitchFamily="34" charset="-122"/>
              <a:ea typeface="微软雅黑" panose="020B0503020204020204" pitchFamily="34" charset="-122"/>
            </a:rPr>
            <a:t>汤姆，你太懒惰了，这项工作本来应该昨天就做完的</a:t>
          </a:r>
          <a:endParaRPr lang="zh-CN" altLang="en-US" sz="2000" b="1" dirty="0">
            <a:latin typeface="微软雅黑" panose="020B0503020204020204" pitchFamily="34" charset="-122"/>
            <a:ea typeface="微软雅黑" panose="020B0503020204020204" pitchFamily="34" charset="-122"/>
          </a:endParaRPr>
        </a:p>
      </dgm:t>
    </dgm:pt>
    <dgm:pt modelId="{609778C1-2130-4E98-899E-81997EC146F4}" type="parTrans" cxnId="{41C3B230-3C5E-49B8-86E6-0FFDD7619BFC}">
      <dgm:prSet/>
      <dgm:spPr/>
      <dgm:t>
        <a:bodyPr/>
        <a:lstStyle/>
        <a:p>
          <a:endParaRPr lang="zh-CN" altLang="en-US"/>
        </a:p>
      </dgm:t>
    </dgm:pt>
    <dgm:pt modelId="{36183E8E-A5AF-486B-A115-4728908EAE7E}" type="sibTrans" cxnId="{41C3B230-3C5E-49B8-86E6-0FFDD7619BFC}">
      <dgm:prSet/>
      <dgm:spPr/>
      <dgm:t>
        <a:bodyPr/>
        <a:lstStyle/>
        <a:p>
          <a:endParaRPr lang="zh-CN" altLang="en-US"/>
        </a:p>
      </dgm:t>
    </dgm:pt>
    <dgm:pt modelId="{293818D0-BC8E-46D8-AD88-10A0D8006CE0}" type="pres">
      <dgm:prSet presAssocID="{3C970523-8B73-46AE-8BAE-70B5167A8191}" presName="linear" presStyleCnt="0">
        <dgm:presLayoutVars>
          <dgm:animLvl val="lvl"/>
          <dgm:resizeHandles val="exact"/>
        </dgm:presLayoutVars>
      </dgm:prSet>
      <dgm:spPr/>
    </dgm:pt>
    <dgm:pt modelId="{E4DF1268-A482-4B8D-8A38-679CD90F21F6}" type="pres">
      <dgm:prSet presAssocID="{A15D5C8A-BD0C-425F-8930-398254314883}" presName="parentText" presStyleLbl="node1" presStyleIdx="0" presStyleCnt="2">
        <dgm:presLayoutVars>
          <dgm:chMax val="0"/>
          <dgm:bulletEnabled val="1"/>
        </dgm:presLayoutVars>
      </dgm:prSet>
      <dgm:spPr/>
    </dgm:pt>
    <dgm:pt modelId="{7E55E10D-A2C5-40AC-85C5-A849ED0AD157}" type="pres">
      <dgm:prSet presAssocID="{A7A71684-10FD-4943-8D47-B9E56443F9F3}" presName="spacer" presStyleCnt="0"/>
      <dgm:spPr/>
    </dgm:pt>
    <dgm:pt modelId="{2FA8CDFA-6D16-4A88-878A-2344D7E80FE4}" type="pres">
      <dgm:prSet presAssocID="{03980E15-63D7-4887-B825-51AF6B81A00B}" presName="parentText" presStyleLbl="node1" presStyleIdx="1" presStyleCnt="2">
        <dgm:presLayoutVars>
          <dgm:chMax val="0"/>
          <dgm:bulletEnabled val="1"/>
        </dgm:presLayoutVars>
      </dgm:prSet>
      <dgm:spPr/>
    </dgm:pt>
  </dgm:ptLst>
  <dgm:cxnLst>
    <dgm:cxn modelId="{3DFC045C-7F12-493E-BF24-C51408B0BCBF}" type="presOf" srcId="{A15D5C8A-BD0C-425F-8930-398254314883}" destId="{E4DF1268-A482-4B8D-8A38-679CD90F21F6}" srcOrd="0" destOrd="0" presId="urn:microsoft.com/office/officeart/2005/8/layout/vList2"/>
    <dgm:cxn modelId="{99D66F59-F2B8-4D05-ADC3-EE7774E22533}" type="presOf" srcId="{03980E15-63D7-4887-B825-51AF6B81A00B}" destId="{2FA8CDFA-6D16-4A88-878A-2344D7E80FE4}" srcOrd="0" destOrd="0" presId="urn:microsoft.com/office/officeart/2005/8/layout/vList2"/>
    <dgm:cxn modelId="{3BB6201A-9221-482A-9A39-06FC583E8BB4}" srcId="{3C970523-8B73-46AE-8BAE-70B5167A8191}" destId="{A15D5C8A-BD0C-425F-8930-398254314883}" srcOrd="0" destOrd="0" parTransId="{FC68BD67-2D05-44F6-A2D6-50D1BD44A151}" sibTransId="{A7A71684-10FD-4943-8D47-B9E56443F9F3}"/>
    <dgm:cxn modelId="{D63FC3E3-C77E-44D2-91AD-03E90A7EC261}" type="presOf" srcId="{3C970523-8B73-46AE-8BAE-70B5167A8191}" destId="{293818D0-BC8E-46D8-AD88-10A0D8006CE0}" srcOrd="0" destOrd="0" presId="urn:microsoft.com/office/officeart/2005/8/layout/vList2"/>
    <dgm:cxn modelId="{41C3B230-3C5E-49B8-86E6-0FFDD7619BFC}" srcId="{3C970523-8B73-46AE-8BAE-70B5167A8191}" destId="{03980E15-63D7-4887-B825-51AF6B81A00B}" srcOrd="1" destOrd="0" parTransId="{609778C1-2130-4E98-899E-81997EC146F4}" sibTransId="{36183E8E-A5AF-486B-A115-4728908EAE7E}"/>
    <dgm:cxn modelId="{8DB7286B-28E2-4DF7-A6AD-B9B9121977C7}" type="presParOf" srcId="{293818D0-BC8E-46D8-AD88-10A0D8006CE0}" destId="{E4DF1268-A482-4B8D-8A38-679CD90F21F6}" srcOrd="0" destOrd="0" presId="urn:microsoft.com/office/officeart/2005/8/layout/vList2"/>
    <dgm:cxn modelId="{0A50874F-4D0E-471C-995D-FC6BF2BEB591}" type="presParOf" srcId="{293818D0-BC8E-46D8-AD88-10A0D8006CE0}" destId="{7E55E10D-A2C5-40AC-85C5-A849ED0AD157}" srcOrd="1" destOrd="0" presId="urn:microsoft.com/office/officeart/2005/8/layout/vList2"/>
    <dgm:cxn modelId="{B6F3F1F5-3CED-4E4E-AB12-82B6368647C7}" type="presParOf" srcId="{293818D0-BC8E-46D8-AD88-10A0D8006CE0}" destId="{2FA8CDFA-6D16-4A88-878A-2344D7E80FE4}"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047C297-8573-4BE2-A9CF-3FDCFFF79A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223F29F-8952-4C90-94FC-674315FA910B}">
      <dgm:prSet/>
      <dgm:spPr/>
      <dgm:t>
        <a:bodyPr/>
        <a:lstStyle/>
        <a:p>
          <a:pPr rtl="0"/>
          <a:r>
            <a:rPr lang="zh-CN" b="1" dirty="0" smtClean="0"/>
            <a:t>七、“</a:t>
          </a:r>
          <a:r>
            <a:rPr lang="en-US" b="1" dirty="0" smtClean="0"/>
            <a:t>ought </a:t>
          </a:r>
          <a:r>
            <a:rPr lang="en-US" b="1" dirty="0" err="1" smtClean="0"/>
            <a:t>to+have+done</a:t>
          </a:r>
          <a:r>
            <a:rPr lang="en-US" b="1" dirty="0" smtClean="0"/>
            <a:t>”</a:t>
          </a:r>
          <a:r>
            <a:rPr lang="zh-CN" b="1" dirty="0" smtClean="0"/>
            <a:t>表示过去应该做而实际并没有做，译成“理应做</a:t>
          </a:r>
          <a:r>
            <a:rPr lang="en-US" b="1" dirty="0" smtClean="0"/>
            <a:t>„„”</a:t>
          </a:r>
          <a:r>
            <a:rPr lang="zh-CN" b="1" dirty="0" smtClean="0"/>
            <a:t>，往往表示遗憾。与“</a:t>
          </a:r>
          <a:r>
            <a:rPr lang="en-US" b="1" dirty="0" err="1" smtClean="0"/>
            <a:t>should+have+done</a:t>
          </a:r>
          <a:r>
            <a:rPr lang="en-US" b="1" dirty="0" smtClean="0"/>
            <a:t>”</a:t>
          </a:r>
          <a:r>
            <a:rPr lang="zh-CN" b="1" dirty="0" smtClean="0"/>
            <a:t>用法基本一样。</a:t>
          </a:r>
          <a:endParaRPr lang="zh-CN" dirty="0"/>
        </a:p>
      </dgm:t>
    </dgm:pt>
    <dgm:pt modelId="{37B11CCE-5DAD-45AE-95B6-A3BBF8B9EFD2}" type="parTrans" cxnId="{B87E5662-8554-466C-A64A-445707B16E02}">
      <dgm:prSet/>
      <dgm:spPr/>
      <dgm:t>
        <a:bodyPr/>
        <a:lstStyle/>
        <a:p>
          <a:endParaRPr lang="zh-CN" altLang="en-US"/>
        </a:p>
      </dgm:t>
    </dgm:pt>
    <dgm:pt modelId="{6824FA41-C2C1-42FB-8BFC-8A5BFEC967DF}" type="sibTrans" cxnId="{B87E5662-8554-466C-A64A-445707B16E02}">
      <dgm:prSet/>
      <dgm:spPr/>
      <dgm:t>
        <a:bodyPr/>
        <a:lstStyle/>
        <a:p>
          <a:endParaRPr lang="zh-CN" altLang="en-US"/>
        </a:p>
      </dgm:t>
    </dgm:pt>
    <dgm:pt modelId="{B3F48449-AF93-4749-BE6F-DB00113F4E38}" type="pres">
      <dgm:prSet presAssocID="{3047C297-8573-4BE2-A9CF-3FDCFFF79A72}" presName="linear" presStyleCnt="0">
        <dgm:presLayoutVars>
          <dgm:animLvl val="lvl"/>
          <dgm:resizeHandles val="exact"/>
        </dgm:presLayoutVars>
      </dgm:prSet>
      <dgm:spPr/>
    </dgm:pt>
    <dgm:pt modelId="{F64F91C4-4730-4D13-B68A-C76D3CE43509}" type="pres">
      <dgm:prSet presAssocID="{9223F29F-8952-4C90-94FC-674315FA910B}" presName="parentText" presStyleLbl="node1" presStyleIdx="0" presStyleCnt="1">
        <dgm:presLayoutVars>
          <dgm:chMax val="0"/>
          <dgm:bulletEnabled val="1"/>
        </dgm:presLayoutVars>
      </dgm:prSet>
      <dgm:spPr/>
    </dgm:pt>
  </dgm:ptLst>
  <dgm:cxnLst>
    <dgm:cxn modelId="{B87E5662-8554-466C-A64A-445707B16E02}" srcId="{3047C297-8573-4BE2-A9CF-3FDCFFF79A72}" destId="{9223F29F-8952-4C90-94FC-674315FA910B}" srcOrd="0" destOrd="0" parTransId="{37B11CCE-5DAD-45AE-95B6-A3BBF8B9EFD2}" sibTransId="{6824FA41-C2C1-42FB-8BFC-8A5BFEC967DF}"/>
    <dgm:cxn modelId="{893CAD4D-EC6F-4024-A6D1-93148EC8D01B}" type="presOf" srcId="{9223F29F-8952-4C90-94FC-674315FA910B}" destId="{F64F91C4-4730-4D13-B68A-C76D3CE43509}" srcOrd="0" destOrd="0" presId="urn:microsoft.com/office/officeart/2005/8/layout/vList2"/>
    <dgm:cxn modelId="{F25DB325-39B6-46D3-B16E-E9F539627238}" type="presOf" srcId="{3047C297-8573-4BE2-A9CF-3FDCFFF79A72}" destId="{B3F48449-AF93-4749-BE6F-DB00113F4E38}" srcOrd="0" destOrd="0" presId="urn:microsoft.com/office/officeart/2005/8/layout/vList2"/>
    <dgm:cxn modelId="{323AC2DF-FEFC-460F-BBCE-2B168AB3B77D}" type="presParOf" srcId="{B3F48449-AF93-4749-BE6F-DB00113F4E38}" destId="{F64F91C4-4730-4D13-B68A-C76D3CE4350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DD2B1B2-087A-48D3-9087-A81BCD25873E}"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36D5B16A-D835-428C-B269-7BB854401A6A}">
      <dgm:prSet custT="1"/>
      <dgm:spPr/>
      <dgm:t>
        <a:bodyPr/>
        <a:lstStyle/>
        <a:p>
          <a:pPr rtl="0"/>
          <a:r>
            <a:rPr lang="en-US" sz="1800" b="1" dirty="0" smtClean="0">
              <a:latin typeface="微软雅黑" panose="020B0503020204020204" pitchFamily="34" charset="-122"/>
              <a:ea typeface="微软雅黑" panose="020B0503020204020204" pitchFamily="34" charset="-122"/>
            </a:rPr>
            <a:t>I ought to have gone home last Sunday. </a:t>
          </a:r>
          <a:endParaRPr lang="zh-CN" sz="1800" b="1" dirty="0">
            <a:latin typeface="微软雅黑" panose="020B0503020204020204" pitchFamily="34" charset="-122"/>
            <a:ea typeface="微软雅黑" panose="020B0503020204020204" pitchFamily="34" charset="-122"/>
          </a:endParaRPr>
        </a:p>
      </dgm:t>
    </dgm:pt>
    <dgm:pt modelId="{161D2AD6-D5C5-47C2-811E-B1C2EC9CEBFB}" type="parTrans" cxnId="{688FCE95-CA20-4AF6-944C-81F2A63818CD}">
      <dgm:prSet/>
      <dgm:spPr/>
      <dgm:t>
        <a:bodyPr/>
        <a:lstStyle/>
        <a:p>
          <a:endParaRPr lang="zh-CN" altLang="en-US"/>
        </a:p>
      </dgm:t>
    </dgm:pt>
    <dgm:pt modelId="{D85B9EF1-AFC9-4A8C-B7CD-E9D40E42E125}" type="sibTrans" cxnId="{688FCE95-CA20-4AF6-944C-81F2A63818CD}">
      <dgm:prSet/>
      <dgm:spPr/>
      <dgm:t>
        <a:bodyPr/>
        <a:lstStyle/>
        <a:p>
          <a:endParaRPr lang="zh-CN" altLang="en-US"/>
        </a:p>
      </dgm:t>
    </dgm:pt>
    <dgm:pt modelId="{F8B15FA7-CA3C-4D77-9524-75D69806CBDC}">
      <dgm:prSet custT="1"/>
      <dgm:spPr/>
      <dgm:t>
        <a:bodyPr/>
        <a:lstStyle/>
        <a:p>
          <a:pPr rtl="0"/>
          <a:r>
            <a:rPr lang="zh-CN" altLang="en-US" sz="2000" b="1" dirty="0" smtClean="0">
              <a:latin typeface="微软雅黑" panose="020B0503020204020204" pitchFamily="34" charset="-122"/>
              <a:ea typeface="微软雅黑" panose="020B0503020204020204" pitchFamily="34" charset="-122"/>
            </a:rPr>
            <a:t>我理应上星期日回家。</a:t>
          </a:r>
          <a:endParaRPr lang="zh-CN" altLang="en-US" sz="2000" b="1" dirty="0">
            <a:latin typeface="微软雅黑" panose="020B0503020204020204" pitchFamily="34" charset="-122"/>
            <a:ea typeface="微软雅黑" panose="020B0503020204020204" pitchFamily="34" charset="-122"/>
          </a:endParaRPr>
        </a:p>
      </dgm:t>
    </dgm:pt>
    <dgm:pt modelId="{7AEBE167-00E2-4DB9-8434-9F0C8AB10E81}" type="parTrans" cxnId="{83E6860A-733A-43FE-B699-20994C5C0218}">
      <dgm:prSet/>
      <dgm:spPr/>
      <dgm:t>
        <a:bodyPr/>
        <a:lstStyle/>
        <a:p>
          <a:endParaRPr lang="zh-CN" altLang="en-US"/>
        </a:p>
      </dgm:t>
    </dgm:pt>
    <dgm:pt modelId="{E270EFB9-4216-4126-9726-627A4F111905}" type="sibTrans" cxnId="{83E6860A-733A-43FE-B699-20994C5C0218}">
      <dgm:prSet/>
      <dgm:spPr/>
      <dgm:t>
        <a:bodyPr/>
        <a:lstStyle/>
        <a:p>
          <a:endParaRPr lang="zh-CN" altLang="en-US"/>
        </a:p>
      </dgm:t>
    </dgm:pt>
    <dgm:pt modelId="{2A4CA9CE-1AFD-4679-AB8C-4236859F4AB9}" type="pres">
      <dgm:prSet presAssocID="{5DD2B1B2-087A-48D3-9087-A81BCD25873E}" presName="linear" presStyleCnt="0">
        <dgm:presLayoutVars>
          <dgm:animLvl val="lvl"/>
          <dgm:resizeHandles val="exact"/>
        </dgm:presLayoutVars>
      </dgm:prSet>
      <dgm:spPr/>
    </dgm:pt>
    <dgm:pt modelId="{A1D1EA3A-DF20-4777-91A1-A5FE9B2FAC87}" type="pres">
      <dgm:prSet presAssocID="{36D5B16A-D835-428C-B269-7BB854401A6A}" presName="parentText" presStyleLbl="node1" presStyleIdx="0" presStyleCnt="2">
        <dgm:presLayoutVars>
          <dgm:chMax val="0"/>
          <dgm:bulletEnabled val="1"/>
        </dgm:presLayoutVars>
      </dgm:prSet>
      <dgm:spPr/>
    </dgm:pt>
    <dgm:pt modelId="{3F5926B4-C525-4C81-A8E8-1509CB5C221F}" type="pres">
      <dgm:prSet presAssocID="{D85B9EF1-AFC9-4A8C-B7CD-E9D40E42E125}" presName="spacer" presStyleCnt="0"/>
      <dgm:spPr/>
    </dgm:pt>
    <dgm:pt modelId="{B90A7E2A-629B-4D4D-A012-D69403164816}" type="pres">
      <dgm:prSet presAssocID="{F8B15FA7-CA3C-4D77-9524-75D69806CBDC}" presName="parentText" presStyleLbl="node1" presStyleIdx="1" presStyleCnt="2">
        <dgm:presLayoutVars>
          <dgm:chMax val="0"/>
          <dgm:bulletEnabled val="1"/>
        </dgm:presLayoutVars>
      </dgm:prSet>
      <dgm:spPr/>
    </dgm:pt>
  </dgm:ptLst>
  <dgm:cxnLst>
    <dgm:cxn modelId="{D3B734BD-EF05-4C82-BF57-63A8B2A24C0B}" type="presOf" srcId="{36D5B16A-D835-428C-B269-7BB854401A6A}" destId="{A1D1EA3A-DF20-4777-91A1-A5FE9B2FAC87}" srcOrd="0" destOrd="0" presId="urn:microsoft.com/office/officeart/2005/8/layout/vList2"/>
    <dgm:cxn modelId="{7F7874C7-E013-4190-B862-17BBBE9EEC3D}" type="presOf" srcId="{5DD2B1B2-087A-48D3-9087-A81BCD25873E}" destId="{2A4CA9CE-1AFD-4679-AB8C-4236859F4AB9}" srcOrd="0" destOrd="0" presId="urn:microsoft.com/office/officeart/2005/8/layout/vList2"/>
    <dgm:cxn modelId="{C9F55DB9-7E72-40E4-9509-CD4F02D90EBA}" type="presOf" srcId="{F8B15FA7-CA3C-4D77-9524-75D69806CBDC}" destId="{B90A7E2A-629B-4D4D-A012-D69403164816}" srcOrd="0" destOrd="0" presId="urn:microsoft.com/office/officeart/2005/8/layout/vList2"/>
    <dgm:cxn modelId="{83E6860A-733A-43FE-B699-20994C5C0218}" srcId="{5DD2B1B2-087A-48D3-9087-A81BCD25873E}" destId="{F8B15FA7-CA3C-4D77-9524-75D69806CBDC}" srcOrd="1" destOrd="0" parTransId="{7AEBE167-00E2-4DB9-8434-9F0C8AB10E81}" sibTransId="{E270EFB9-4216-4126-9726-627A4F111905}"/>
    <dgm:cxn modelId="{688FCE95-CA20-4AF6-944C-81F2A63818CD}" srcId="{5DD2B1B2-087A-48D3-9087-A81BCD25873E}" destId="{36D5B16A-D835-428C-B269-7BB854401A6A}" srcOrd="0" destOrd="0" parTransId="{161D2AD6-D5C5-47C2-811E-B1C2EC9CEBFB}" sibTransId="{D85B9EF1-AFC9-4A8C-B7CD-E9D40E42E125}"/>
    <dgm:cxn modelId="{1FBA3806-01F9-4131-B2DD-10A7AD017B76}" type="presParOf" srcId="{2A4CA9CE-1AFD-4679-AB8C-4236859F4AB9}" destId="{A1D1EA3A-DF20-4777-91A1-A5FE9B2FAC87}" srcOrd="0" destOrd="0" presId="urn:microsoft.com/office/officeart/2005/8/layout/vList2"/>
    <dgm:cxn modelId="{893D2287-8112-4B6F-88B7-1590CF539CCB}" type="presParOf" srcId="{2A4CA9CE-1AFD-4679-AB8C-4236859F4AB9}" destId="{3F5926B4-C525-4C81-A8E8-1509CB5C221F}" srcOrd="1" destOrd="0" presId="urn:microsoft.com/office/officeart/2005/8/layout/vList2"/>
    <dgm:cxn modelId="{182947A8-3B5F-4488-9680-BC35146738BD}" type="presParOf" srcId="{2A4CA9CE-1AFD-4679-AB8C-4236859F4AB9}" destId="{B90A7E2A-629B-4D4D-A012-D69403164816}" srcOrd="2"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8C785DF-3D33-45EE-BEBE-1013B0FE37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331B9E5-EBF9-4E75-BEBB-B55C06C91A62}">
      <dgm:prSet/>
      <dgm:spPr/>
      <dgm:t>
        <a:bodyPr/>
        <a:lstStyle/>
        <a:p>
          <a:pPr rtl="0"/>
          <a:r>
            <a:rPr lang="zh-CN" b="1" dirty="0" smtClean="0"/>
            <a:t>八、“</a:t>
          </a:r>
          <a:r>
            <a:rPr lang="en-US" b="1" dirty="0" err="1" smtClean="0"/>
            <a:t>need+have+done</a:t>
          </a:r>
          <a:r>
            <a:rPr lang="en-US" b="1" dirty="0" smtClean="0"/>
            <a:t>”</a:t>
          </a:r>
          <a:r>
            <a:rPr lang="zh-CN" b="1" dirty="0" smtClean="0"/>
            <a:t>表示本来需要做某事而没有做“</a:t>
          </a:r>
          <a:r>
            <a:rPr lang="en-US" b="1" dirty="0" err="1" smtClean="0"/>
            <a:t>needn't+have+done</a:t>
          </a:r>
          <a:r>
            <a:rPr lang="en-US" b="1" dirty="0" smtClean="0"/>
            <a:t>”</a:t>
          </a:r>
          <a:r>
            <a:rPr lang="zh-CN" b="1" dirty="0" smtClean="0"/>
            <a:t>则表示“本来不需要做某事而做了”。</a:t>
          </a:r>
          <a:endParaRPr lang="zh-CN" dirty="0"/>
        </a:p>
      </dgm:t>
    </dgm:pt>
    <dgm:pt modelId="{194DF8F6-01CD-49C5-89E0-CD8EC6AEE55C}" type="parTrans" cxnId="{4A1D01D5-E682-4D81-ABD9-71C55E7B5677}">
      <dgm:prSet/>
      <dgm:spPr/>
      <dgm:t>
        <a:bodyPr/>
        <a:lstStyle/>
        <a:p>
          <a:endParaRPr lang="zh-CN" altLang="en-US"/>
        </a:p>
      </dgm:t>
    </dgm:pt>
    <dgm:pt modelId="{EED8C927-F179-40BD-88BA-4B7EED40DDA2}" type="sibTrans" cxnId="{4A1D01D5-E682-4D81-ABD9-71C55E7B5677}">
      <dgm:prSet/>
      <dgm:spPr/>
      <dgm:t>
        <a:bodyPr/>
        <a:lstStyle/>
        <a:p>
          <a:endParaRPr lang="zh-CN" altLang="en-US"/>
        </a:p>
      </dgm:t>
    </dgm:pt>
    <dgm:pt modelId="{B3A40655-5ACA-4AEC-BFFE-535B919A9364}" type="pres">
      <dgm:prSet presAssocID="{08C785DF-3D33-45EE-BEBE-1013B0FE378C}" presName="linear" presStyleCnt="0">
        <dgm:presLayoutVars>
          <dgm:animLvl val="lvl"/>
          <dgm:resizeHandles val="exact"/>
        </dgm:presLayoutVars>
      </dgm:prSet>
      <dgm:spPr/>
    </dgm:pt>
    <dgm:pt modelId="{C981FD30-0AA9-4ED8-B375-D525F0C436A2}" type="pres">
      <dgm:prSet presAssocID="{9331B9E5-EBF9-4E75-BEBB-B55C06C91A62}" presName="parentText" presStyleLbl="node1" presStyleIdx="0" presStyleCnt="1">
        <dgm:presLayoutVars>
          <dgm:chMax val="0"/>
          <dgm:bulletEnabled val="1"/>
        </dgm:presLayoutVars>
      </dgm:prSet>
      <dgm:spPr/>
    </dgm:pt>
  </dgm:ptLst>
  <dgm:cxnLst>
    <dgm:cxn modelId="{9587B3C8-8200-4636-8F45-33E3CA8FB992}" type="presOf" srcId="{9331B9E5-EBF9-4E75-BEBB-B55C06C91A62}" destId="{C981FD30-0AA9-4ED8-B375-D525F0C436A2}" srcOrd="0" destOrd="0" presId="urn:microsoft.com/office/officeart/2005/8/layout/vList2"/>
    <dgm:cxn modelId="{4A1D01D5-E682-4D81-ABD9-71C55E7B5677}" srcId="{08C785DF-3D33-45EE-BEBE-1013B0FE378C}" destId="{9331B9E5-EBF9-4E75-BEBB-B55C06C91A62}" srcOrd="0" destOrd="0" parTransId="{194DF8F6-01CD-49C5-89E0-CD8EC6AEE55C}" sibTransId="{EED8C927-F179-40BD-88BA-4B7EED40DDA2}"/>
    <dgm:cxn modelId="{F200F80B-43BE-4130-AB65-C9C954D1E183}" type="presOf" srcId="{08C785DF-3D33-45EE-BEBE-1013B0FE378C}" destId="{B3A40655-5ACA-4AEC-BFFE-535B919A9364}" srcOrd="0" destOrd="0" presId="urn:microsoft.com/office/officeart/2005/8/layout/vList2"/>
    <dgm:cxn modelId="{1D9C1869-7E1A-4ABD-B995-94D2445C9AC3}" type="presParOf" srcId="{B3A40655-5ACA-4AEC-BFFE-535B919A9364}" destId="{C981FD30-0AA9-4ED8-B375-D525F0C436A2}"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8F0D7A7-8CDD-4F42-ABD6-8045064F537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3D6A29F2-4F72-4954-B3BD-F6B14AFA936B}">
      <dgm:prSet custT="1"/>
      <dgm:spPr/>
      <dgm:t>
        <a:bodyPr/>
        <a:lstStyle/>
        <a:p>
          <a:pPr rtl="0"/>
          <a:r>
            <a:rPr lang="en-US" sz="1800" b="1" dirty="0" smtClean="0">
              <a:latin typeface="微软雅黑" panose="020B0503020204020204" pitchFamily="34" charset="-122"/>
              <a:ea typeface="微软雅黑" panose="020B0503020204020204" pitchFamily="34" charset="-122"/>
            </a:rPr>
            <a:t>1.I needn't have bought so much </a:t>
          </a:r>
          <a:r>
            <a:rPr lang="en-US" sz="1800" b="1" dirty="0" err="1" smtClean="0">
              <a:latin typeface="微软雅黑" panose="020B0503020204020204" pitchFamily="34" charset="-122"/>
              <a:ea typeface="微软雅黑" panose="020B0503020204020204" pitchFamily="34" charset="-122"/>
            </a:rPr>
            <a:t>wineonly</a:t>
          </a:r>
          <a:r>
            <a:rPr lang="en-US" sz="1800" b="1" dirty="0" smtClean="0">
              <a:latin typeface="微软雅黑" panose="020B0503020204020204" pitchFamily="34" charset="-122"/>
              <a:ea typeface="微软雅黑" panose="020B0503020204020204" pitchFamily="34" charset="-122"/>
            </a:rPr>
            <a:t> five people came.  </a:t>
          </a:r>
          <a:endParaRPr lang="zh-CN" sz="1800" b="1" dirty="0">
            <a:latin typeface="微软雅黑" panose="020B0503020204020204" pitchFamily="34" charset="-122"/>
            <a:ea typeface="微软雅黑" panose="020B0503020204020204" pitchFamily="34" charset="-122"/>
          </a:endParaRPr>
        </a:p>
      </dgm:t>
    </dgm:pt>
    <dgm:pt modelId="{EA1BB7BE-8CEF-41FA-9861-8455C2274551}" type="parTrans" cxnId="{8F587094-D86D-4D2C-B65D-337E6D10032C}">
      <dgm:prSet/>
      <dgm:spPr/>
      <dgm:t>
        <a:bodyPr/>
        <a:lstStyle/>
        <a:p>
          <a:endParaRPr lang="zh-CN" altLang="en-US"/>
        </a:p>
      </dgm:t>
    </dgm:pt>
    <dgm:pt modelId="{E4194DEA-1B43-4A60-A0E9-6E851D1763E9}" type="sibTrans" cxnId="{8F587094-D86D-4D2C-B65D-337E6D10032C}">
      <dgm:prSet/>
      <dgm:spPr/>
      <dgm:t>
        <a:bodyPr/>
        <a:lstStyle/>
        <a:p>
          <a:endParaRPr lang="zh-CN" altLang="en-US"/>
        </a:p>
      </dgm:t>
    </dgm:pt>
    <dgm:pt modelId="{3A286AE0-49C7-4C1F-AF99-D6A5D9D6E702}">
      <dgm:prSet custT="1"/>
      <dgm:spPr/>
      <dgm:t>
        <a:bodyPr/>
        <a:lstStyle/>
        <a:p>
          <a:pPr rtl="0"/>
          <a:r>
            <a:rPr lang="zh-CN" sz="1800" b="1" dirty="0" smtClean="0">
              <a:latin typeface="微软雅黑" panose="020B0503020204020204" pitchFamily="34" charset="-122"/>
              <a:ea typeface="微软雅黑" panose="020B0503020204020204" pitchFamily="34" charset="-122"/>
            </a:rPr>
            <a:t>我本来没有必要买这么多酒，只来了五个人</a:t>
          </a:r>
          <a:r>
            <a:rPr lang="en-US" sz="1800" b="1" dirty="0" smtClean="0">
              <a:latin typeface="微软雅黑" panose="020B0503020204020204" pitchFamily="34" charset="-122"/>
              <a:ea typeface="微软雅黑" panose="020B0503020204020204" pitchFamily="34" charset="-122"/>
            </a:rPr>
            <a:t> </a:t>
          </a:r>
          <a:endParaRPr lang="zh-CN" sz="1800" b="1" dirty="0">
            <a:latin typeface="微软雅黑" panose="020B0503020204020204" pitchFamily="34" charset="-122"/>
            <a:ea typeface="微软雅黑" panose="020B0503020204020204" pitchFamily="34" charset="-122"/>
          </a:endParaRPr>
        </a:p>
      </dgm:t>
    </dgm:pt>
    <dgm:pt modelId="{3A0ADE20-06D8-46AA-A832-D2CD83DC6BB4}" type="parTrans" cxnId="{AAF0A2C4-3BA7-4E2A-AF1D-49DFE1AD433E}">
      <dgm:prSet/>
      <dgm:spPr/>
      <dgm:t>
        <a:bodyPr/>
        <a:lstStyle/>
        <a:p>
          <a:endParaRPr lang="zh-CN" altLang="en-US"/>
        </a:p>
      </dgm:t>
    </dgm:pt>
    <dgm:pt modelId="{7B685E3F-CFCA-42C8-B561-5DAC136EDFAD}" type="sibTrans" cxnId="{AAF0A2C4-3BA7-4E2A-AF1D-49DFE1AD433E}">
      <dgm:prSet/>
      <dgm:spPr/>
      <dgm:t>
        <a:bodyPr/>
        <a:lstStyle/>
        <a:p>
          <a:endParaRPr lang="zh-CN" altLang="en-US"/>
        </a:p>
      </dgm:t>
    </dgm:pt>
    <dgm:pt modelId="{5F6DBC56-891C-4073-B340-A9559E428190}" type="pres">
      <dgm:prSet presAssocID="{A8F0D7A7-8CDD-4F42-ABD6-8045064F5375}" presName="linear" presStyleCnt="0">
        <dgm:presLayoutVars>
          <dgm:animLvl val="lvl"/>
          <dgm:resizeHandles val="exact"/>
        </dgm:presLayoutVars>
      </dgm:prSet>
      <dgm:spPr/>
    </dgm:pt>
    <dgm:pt modelId="{6012FB6A-6577-4B0A-AB13-76763C84DB3E}" type="pres">
      <dgm:prSet presAssocID="{3D6A29F2-4F72-4954-B3BD-F6B14AFA936B}" presName="parentText" presStyleLbl="node1" presStyleIdx="0" presStyleCnt="2">
        <dgm:presLayoutVars>
          <dgm:chMax val="0"/>
          <dgm:bulletEnabled val="1"/>
        </dgm:presLayoutVars>
      </dgm:prSet>
      <dgm:spPr/>
    </dgm:pt>
    <dgm:pt modelId="{E7CF4D89-A524-443B-81B8-15DCA725BC1D}" type="pres">
      <dgm:prSet presAssocID="{E4194DEA-1B43-4A60-A0E9-6E851D1763E9}" presName="spacer" presStyleCnt="0"/>
      <dgm:spPr/>
    </dgm:pt>
    <dgm:pt modelId="{EC6651CF-C2C3-47DC-BDB1-6A56E684103F}" type="pres">
      <dgm:prSet presAssocID="{3A286AE0-49C7-4C1F-AF99-D6A5D9D6E702}" presName="parentText" presStyleLbl="node1" presStyleIdx="1" presStyleCnt="2">
        <dgm:presLayoutVars>
          <dgm:chMax val="0"/>
          <dgm:bulletEnabled val="1"/>
        </dgm:presLayoutVars>
      </dgm:prSet>
      <dgm:spPr/>
      <dgm:t>
        <a:bodyPr/>
        <a:lstStyle/>
        <a:p>
          <a:endParaRPr lang="zh-CN" altLang="en-US"/>
        </a:p>
      </dgm:t>
    </dgm:pt>
  </dgm:ptLst>
  <dgm:cxnLst>
    <dgm:cxn modelId="{91EE61A0-3F97-40FC-8107-72A84CF8B91A}" type="presOf" srcId="{3D6A29F2-4F72-4954-B3BD-F6B14AFA936B}" destId="{6012FB6A-6577-4B0A-AB13-76763C84DB3E}" srcOrd="0" destOrd="0" presId="urn:microsoft.com/office/officeart/2005/8/layout/vList2"/>
    <dgm:cxn modelId="{AAF0A2C4-3BA7-4E2A-AF1D-49DFE1AD433E}" srcId="{A8F0D7A7-8CDD-4F42-ABD6-8045064F5375}" destId="{3A286AE0-49C7-4C1F-AF99-D6A5D9D6E702}" srcOrd="1" destOrd="0" parTransId="{3A0ADE20-06D8-46AA-A832-D2CD83DC6BB4}" sibTransId="{7B685E3F-CFCA-42C8-B561-5DAC136EDFAD}"/>
    <dgm:cxn modelId="{90B3683B-34D4-4868-99E8-4D7BA0A3E0BD}" type="presOf" srcId="{A8F0D7A7-8CDD-4F42-ABD6-8045064F5375}" destId="{5F6DBC56-891C-4073-B340-A9559E428190}" srcOrd="0" destOrd="0" presId="urn:microsoft.com/office/officeart/2005/8/layout/vList2"/>
    <dgm:cxn modelId="{CF1D19F8-43C1-4071-9A21-01916B656CC2}" type="presOf" srcId="{3A286AE0-49C7-4C1F-AF99-D6A5D9D6E702}" destId="{EC6651CF-C2C3-47DC-BDB1-6A56E684103F}" srcOrd="0" destOrd="0" presId="urn:microsoft.com/office/officeart/2005/8/layout/vList2"/>
    <dgm:cxn modelId="{8F587094-D86D-4D2C-B65D-337E6D10032C}" srcId="{A8F0D7A7-8CDD-4F42-ABD6-8045064F5375}" destId="{3D6A29F2-4F72-4954-B3BD-F6B14AFA936B}" srcOrd="0" destOrd="0" parTransId="{EA1BB7BE-8CEF-41FA-9861-8455C2274551}" sibTransId="{E4194DEA-1B43-4A60-A0E9-6E851D1763E9}"/>
    <dgm:cxn modelId="{994378BB-F47A-4A71-9C76-1484C8B353EC}" type="presParOf" srcId="{5F6DBC56-891C-4073-B340-A9559E428190}" destId="{6012FB6A-6577-4B0A-AB13-76763C84DB3E}" srcOrd="0" destOrd="0" presId="urn:microsoft.com/office/officeart/2005/8/layout/vList2"/>
    <dgm:cxn modelId="{14ED0FE3-D5A0-4ED3-BE6C-386E7A52248C}" type="presParOf" srcId="{5F6DBC56-891C-4073-B340-A9559E428190}" destId="{E7CF4D89-A524-443B-81B8-15DCA725BC1D}" srcOrd="1" destOrd="0" presId="urn:microsoft.com/office/officeart/2005/8/layout/vList2"/>
    <dgm:cxn modelId="{DE5CC3C7-757D-4008-94C6-9E05DF13DE9B}" type="presParOf" srcId="{5F6DBC56-891C-4073-B340-A9559E428190}" destId="{EC6651CF-C2C3-47DC-BDB1-6A56E684103F}" srcOrd="2"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7FC1215C-ED81-4EC7-87BA-9C612075FE2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35B6608D-7E73-46B9-9C1E-80E50BCB90FA}">
      <dgm:prSet/>
      <dgm:spPr/>
      <dgm:t>
        <a:bodyPr/>
        <a:lstStyle/>
        <a:p>
          <a:pPr rtl="0"/>
          <a:r>
            <a:rPr lang="en-US" b="1" dirty="0" smtClean="0"/>
            <a:t>I didn’t say anything for a moment or two. I was a </a:t>
          </a:r>
          <a:r>
            <a:rPr lang="en-US" b="1" dirty="0" smtClean="0">
              <a:hlinkClick xmlns:r="http://schemas.openxmlformats.org/officeDocument/2006/relationships" r:id="rId1" action="ppaction://hlinksldjump"/>
            </a:rPr>
            <a:t>trifle</a:t>
          </a:r>
          <a:r>
            <a:rPr lang="en-US" b="1" dirty="0" smtClean="0"/>
            <a:t> shocked. Then I asked Burton a question.</a:t>
          </a:r>
          <a:endParaRPr lang="zh-CN" dirty="0"/>
        </a:p>
      </dgm:t>
    </dgm:pt>
    <dgm:pt modelId="{ACF4E789-8B87-4154-A671-60D1C1C495E4}" type="parTrans" cxnId="{3A2BC70B-EB41-4540-B646-9DD529568FAA}">
      <dgm:prSet/>
      <dgm:spPr/>
      <dgm:t>
        <a:bodyPr/>
        <a:lstStyle/>
        <a:p>
          <a:endParaRPr lang="zh-CN" altLang="en-US"/>
        </a:p>
      </dgm:t>
    </dgm:pt>
    <dgm:pt modelId="{345E3DA4-39FD-4099-ABCC-C863C1FFE0AE}" type="sibTrans" cxnId="{3A2BC70B-EB41-4540-B646-9DD529568FAA}">
      <dgm:prSet/>
      <dgm:spPr/>
      <dgm:t>
        <a:bodyPr/>
        <a:lstStyle/>
        <a:p>
          <a:endParaRPr lang="zh-CN" altLang="en-US"/>
        </a:p>
      </dgm:t>
    </dgm:pt>
    <dgm:pt modelId="{60403B02-30C3-4BD9-80FB-D298012507FE}">
      <dgm:prSet/>
      <dgm:spPr/>
      <dgm:t>
        <a:bodyPr/>
        <a:lstStyle/>
        <a:p>
          <a:pPr rtl="0"/>
          <a:r>
            <a:rPr lang="en-US" b="1" smtClean="0"/>
            <a:t>When you made him that offer of job, did you know he’d be drowned?</a:t>
          </a:r>
          <a:endParaRPr lang="zh-CN"/>
        </a:p>
      </dgm:t>
    </dgm:pt>
    <dgm:pt modelId="{1244D735-C3CD-4EDC-89EE-663F6AEE7499}" type="parTrans" cxnId="{1233D2A5-0319-4D61-856E-50FE2D529B76}">
      <dgm:prSet/>
      <dgm:spPr/>
      <dgm:t>
        <a:bodyPr/>
        <a:lstStyle/>
        <a:p>
          <a:endParaRPr lang="zh-CN" altLang="en-US"/>
        </a:p>
      </dgm:t>
    </dgm:pt>
    <dgm:pt modelId="{7E52DFBE-031B-4171-8AA1-BCACCEF8FD6B}" type="sibTrans" cxnId="{1233D2A5-0319-4D61-856E-50FE2D529B76}">
      <dgm:prSet/>
      <dgm:spPr/>
      <dgm:t>
        <a:bodyPr/>
        <a:lstStyle/>
        <a:p>
          <a:endParaRPr lang="zh-CN" altLang="en-US"/>
        </a:p>
      </dgm:t>
    </dgm:pt>
    <dgm:pt modelId="{731452FF-437E-427E-8C28-E9A60260A323}">
      <dgm:prSet/>
      <dgm:spPr/>
      <dgm:t>
        <a:bodyPr/>
        <a:lstStyle/>
        <a:p>
          <a:pPr rtl="0"/>
          <a:r>
            <a:rPr lang="en-US" b="1" dirty="0" smtClean="0"/>
            <a:t>He gave a little mild chuckle and he looked at me with those kind and candid blue eyes of his. He </a:t>
          </a:r>
          <a:r>
            <a:rPr lang="en-US" b="1" dirty="0" smtClean="0">
              <a:hlinkClick xmlns:r="http://schemas.openxmlformats.org/officeDocument/2006/relationships" r:id="rId2" action="ppaction://hlinksldjump"/>
            </a:rPr>
            <a:t>rubbed</a:t>
          </a:r>
          <a:r>
            <a:rPr lang="en-US" b="1" dirty="0" smtClean="0"/>
            <a:t> his chin with his hand.</a:t>
          </a:r>
          <a:endParaRPr lang="zh-CN" dirty="0"/>
        </a:p>
      </dgm:t>
    </dgm:pt>
    <dgm:pt modelId="{8B788776-F65B-4DA0-8389-15A4EA524AC9}" type="parTrans" cxnId="{FF1D03B2-F004-48D7-B5AD-E586DFABC614}">
      <dgm:prSet/>
      <dgm:spPr/>
      <dgm:t>
        <a:bodyPr/>
        <a:lstStyle/>
        <a:p>
          <a:endParaRPr lang="zh-CN" altLang="en-US"/>
        </a:p>
      </dgm:t>
    </dgm:pt>
    <dgm:pt modelId="{51AF7B1E-0981-4B13-9CDB-F63D4DBE6DA1}" type="sibTrans" cxnId="{FF1D03B2-F004-48D7-B5AD-E586DFABC614}">
      <dgm:prSet/>
      <dgm:spPr/>
      <dgm:t>
        <a:bodyPr/>
        <a:lstStyle/>
        <a:p>
          <a:endParaRPr lang="zh-CN" altLang="en-US"/>
        </a:p>
      </dgm:t>
    </dgm:pt>
    <dgm:pt modelId="{3EF78D99-5A0A-4C09-B998-3A1286E13392}">
      <dgm:prSet/>
      <dgm:spPr/>
      <dgm:t>
        <a:bodyPr/>
        <a:lstStyle/>
        <a:p>
          <a:pPr rtl="0"/>
          <a:r>
            <a:rPr lang="en-US" b="1" dirty="0" smtClean="0"/>
            <a:t>Well ,I hadn’t got a </a:t>
          </a:r>
          <a:r>
            <a:rPr lang="en-US" b="1" dirty="0" smtClean="0">
              <a:hlinkClick xmlns:r="http://schemas.openxmlformats.org/officeDocument/2006/relationships" r:id="rId3" action="ppaction://hlinksldjump"/>
            </a:rPr>
            <a:t>vacancy</a:t>
          </a:r>
          <a:r>
            <a:rPr lang="en-US" b="1" dirty="0" smtClean="0"/>
            <a:t> in my office at the moment.</a:t>
          </a:r>
          <a:endParaRPr lang="zh-CN" dirty="0"/>
        </a:p>
      </dgm:t>
    </dgm:pt>
    <dgm:pt modelId="{6220FC4F-CF2C-44DE-9171-76AC0A0AC09E}" type="parTrans" cxnId="{334AF99D-A83C-4791-B4A7-BB63F1754894}">
      <dgm:prSet/>
      <dgm:spPr/>
      <dgm:t>
        <a:bodyPr/>
        <a:lstStyle/>
        <a:p>
          <a:endParaRPr lang="zh-CN" altLang="en-US"/>
        </a:p>
      </dgm:t>
    </dgm:pt>
    <dgm:pt modelId="{8344B94C-5A1A-4AAA-94FE-B9AE33FF7A09}" type="sibTrans" cxnId="{334AF99D-A83C-4791-B4A7-BB63F1754894}">
      <dgm:prSet/>
      <dgm:spPr/>
      <dgm:t>
        <a:bodyPr/>
        <a:lstStyle/>
        <a:p>
          <a:endParaRPr lang="zh-CN" altLang="en-US"/>
        </a:p>
      </dgm:t>
    </dgm:pt>
    <dgm:pt modelId="{DE3E6867-5399-4AAF-8287-930A88704761}" type="pres">
      <dgm:prSet presAssocID="{7FC1215C-ED81-4EC7-87BA-9C612075FE20}" presName="linear" presStyleCnt="0">
        <dgm:presLayoutVars>
          <dgm:animLvl val="lvl"/>
          <dgm:resizeHandles val="exact"/>
        </dgm:presLayoutVars>
      </dgm:prSet>
      <dgm:spPr/>
      <dgm:t>
        <a:bodyPr/>
        <a:lstStyle/>
        <a:p>
          <a:endParaRPr lang="zh-CN" altLang="en-US"/>
        </a:p>
      </dgm:t>
    </dgm:pt>
    <dgm:pt modelId="{CE8C5EC7-458E-4CAB-96F7-3050809662A3}" type="pres">
      <dgm:prSet presAssocID="{35B6608D-7E73-46B9-9C1E-80E50BCB90FA}" presName="parentText" presStyleLbl="node1" presStyleIdx="0" presStyleCnt="4">
        <dgm:presLayoutVars>
          <dgm:chMax val="0"/>
          <dgm:bulletEnabled val="1"/>
        </dgm:presLayoutVars>
      </dgm:prSet>
      <dgm:spPr/>
      <dgm:t>
        <a:bodyPr/>
        <a:lstStyle/>
        <a:p>
          <a:endParaRPr lang="zh-CN" altLang="en-US"/>
        </a:p>
      </dgm:t>
    </dgm:pt>
    <dgm:pt modelId="{3EE16B2A-0CF8-48DE-A94F-210D9C49D561}" type="pres">
      <dgm:prSet presAssocID="{345E3DA4-39FD-4099-ABCC-C863C1FFE0AE}" presName="spacer" presStyleCnt="0"/>
      <dgm:spPr/>
    </dgm:pt>
    <dgm:pt modelId="{596AD865-A52E-45AB-96E6-CB4F4021E74B}" type="pres">
      <dgm:prSet presAssocID="{60403B02-30C3-4BD9-80FB-D298012507FE}" presName="parentText" presStyleLbl="node1" presStyleIdx="1" presStyleCnt="4">
        <dgm:presLayoutVars>
          <dgm:chMax val="0"/>
          <dgm:bulletEnabled val="1"/>
        </dgm:presLayoutVars>
      </dgm:prSet>
      <dgm:spPr/>
      <dgm:t>
        <a:bodyPr/>
        <a:lstStyle/>
        <a:p>
          <a:endParaRPr lang="zh-CN" altLang="en-US"/>
        </a:p>
      </dgm:t>
    </dgm:pt>
    <dgm:pt modelId="{E02089ED-0CB5-4D9E-AAF9-7697BC38361D}" type="pres">
      <dgm:prSet presAssocID="{7E52DFBE-031B-4171-8AA1-BCACCEF8FD6B}" presName="spacer" presStyleCnt="0"/>
      <dgm:spPr/>
    </dgm:pt>
    <dgm:pt modelId="{F435F72B-DE09-4684-86AE-E9B81955734F}" type="pres">
      <dgm:prSet presAssocID="{731452FF-437E-427E-8C28-E9A60260A323}" presName="parentText" presStyleLbl="node1" presStyleIdx="2" presStyleCnt="4">
        <dgm:presLayoutVars>
          <dgm:chMax val="0"/>
          <dgm:bulletEnabled val="1"/>
        </dgm:presLayoutVars>
      </dgm:prSet>
      <dgm:spPr/>
      <dgm:t>
        <a:bodyPr/>
        <a:lstStyle/>
        <a:p>
          <a:endParaRPr lang="zh-CN" altLang="en-US"/>
        </a:p>
      </dgm:t>
    </dgm:pt>
    <dgm:pt modelId="{42E01F74-B00E-4570-99E0-E31741010685}" type="pres">
      <dgm:prSet presAssocID="{51AF7B1E-0981-4B13-9CDB-F63D4DBE6DA1}" presName="spacer" presStyleCnt="0"/>
      <dgm:spPr/>
    </dgm:pt>
    <dgm:pt modelId="{D74EC701-CB89-4960-B4EE-8320431C8CB4}" type="pres">
      <dgm:prSet presAssocID="{3EF78D99-5A0A-4C09-B998-3A1286E13392}" presName="parentText" presStyleLbl="node1" presStyleIdx="3" presStyleCnt="4">
        <dgm:presLayoutVars>
          <dgm:chMax val="0"/>
          <dgm:bulletEnabled val="1"/>
        </dgm:presLayoutVars>
      </dgm:prSet>
      <dgm:spPr/>
      <dgm:t>
        <a:bodyPr/>
        <a:lstStyle/>
        <a:p>
          <a:endParaRPr lang="zh-CN" altLang="en-US"/>
        </a:p>
      </dgm:t>
    </dgm:pt>
  </dgm:ptLst>
  <dgm:cxnLst>
    <dgm:cxn modelId="{7F730EA1-DBE4-4C25-86DE-729CBDB651A5}" type="presOf" srcId="{60403B02-30C3-4BD9-80FB-D298012507FE}" destId="{596AD865-A52E-45AB-96E6-CB4F4021E74B}" srcOrd="0" destOrd="0" presId="urn:microsoft.com/office/officeart/2005/8/layout/vList2"/>
    <dgm:cxn modelId="{3A2BC70B-EB41-4540-B646-9DD529568FAA}" srcId="{7FC1215C-ED81-4EC7-87BA-9C612075FE20}" destId="{35B6608D-7E73-46B9-9C1E-80E50BCB90FA}" srcOrd="0" destOrd="0" parTransId="{ACF4E789-8B87-4154-A671-60D1C1C495E4}" sibTransId="{345E3DA4-39FD-4099-ABCC-C863C1FFE0AE}"/>
    <dgm:cxn modelId="{FF1D03B2-F004-48D7-B5AD-E586DFABC614}" srcId="{7FC1215C-ED81-4EC7-87BA-9C612075FE20}" destId="{731452FF-437E-427E-8C28-E9A60260A323}" srcOrd="2" destOrd="0" parTransId="{8B788776-F65B-4DA0-8389-15A4EA524AC9}" sibTransId="{51AF7B1E-0981-4B13-9CDB-F63D4DBE6DA1}"/>
    <dgm:cxn modelId="{D3E8E13C-2BCC-49E7-AA75-371C1CD7C6F3}" type="presOf" srcId="{35B6608D-7E73-46B9-9C1E-80E50BCB90FA}" destId="{CE8C5EC7-458E-4CAB-96F7-3050809662A3}" srcOrd="0" destOrd="0" presId="urn:microsoft.com/office/officeart/2005/8/layout/vList2"/>
    <dgm:cxn modelId="{32571ED1-9079-4D75-9B19-35670B75A25A}" type="presOf" srcId="{731452FF-437E-427E-8C28-E9A60260A323}" destId="{F435F72B-DE09-4684-86AE-E9B81955734F}" srcOrd="0" destOrd="0" presId="urn:microsoft.com/office/officeart/2005/8/layout/vList2"/>
    <dgm:cxn modelId="{775B9CB6-31AF-4E1D-A3D6-2CF57328E1B4}" type="presOf" srcId="{7FC1215C-ED81-4EC7-87BA-9C612075FE20}" destId="{DE3E6867-5399-4AAF-8287-930A88704761}" srcOrd="0" destOrd="0" presId="urn:microsoft.com/office/officeart/2005/8/layout/vList2"/>
    <dgm:cxn modelId="{334AF99D-A83C-4791-B4A7-BB63F1754894}" srcId="{7FC1215C-ED81-4EC7-87BA-9C612075FE20}" destId="{3EF78D99-5A0A-4C09-B998-3A1286E13392}" srcOrd="3" destOrd="0" parTransId="{6220FC4F-CF2C-44DE-9171-76AC0A0AC09E}" sibTransId="{8344B94C-5A1A-4AAA-94FE-B9AE33FF7A09}"/>
    <dgm:cxn modelId="{1233D2A5-0319-4D61-856E-50FE2D529B76}" srcId="{7FC1215C-ED81-4EC7-87BA-9C612075FE20}" destId="{60403B02-30C3-4BD9-80FB-D298012507FE}" srcOrd="1" destOrd="0" parTransId="{1244D735-C3CD-4EDC-89EE-663F6AEE7499}" sibTransId="{7E52DFBE-031B-4171-8AA1-BCACCEF8FD6B}"/>
    <dgm:cxn modelId="{DAEFCB0E-B8B7-46D2-B430-4BB89B3D291F}" type="presOf" srcId="{3EF78D99-5A0A-4C09-B998-3A1286E13392}" destId="{D74EC701-CB89-4960-B4EE-8320431C8CB4}" srcOrd="0" destOrd="0" presId="urn:microsoft.com/office/officeart/2005/8/layout/vList2"/>
    <dgm:cxn modelId="{FF36889E-D522-4FD1-BBA2-1BDEED5E71F4}" type="presParOf" srcId="{DE3E6867-5399-4AAF-8287-930A88704761}" destId="{CE8C5EC7-458E-4CAB-96F7-3050809662A3}" srcOrd="0" destOrd="0" presId="urn:microsoft.com/office/officeart/2005/8/layout/vList2"/>
    <dgm:cxn modelId="{A044ECAB-A45F-4190-893E-E89273686DE8}" type="presParOf" srcId="{DE3E6867-5399-4AAF-8287-930A88704761}" destId="{3EE16B2A-0CF8-48DE-A94F-210D9C49D561}" srcOrd="1" destOrd="0" presId="urn:microsoft.com/office/officeart/2005/8/layout/vList2"/>
    <dgm:cxn modelId="{B1DF2B2E-E550-4164-9F74-12E3ABD90733}" type="presParOf" srcId="{DE3E6867-5399-4AAF-8287-930A88704761}" destId="{596AD865-A52E-45AB-96E6-CB4F4021E74B}" srcOrd="2" destOrd="0" presId="urn:microsoft.com/office/officeart/2005/8/layout/vList2"/>
    <dgm:cxn modelId="{414F556A-F6FA-4E12-A8BF-95C76464871A}" type="presParOf" srcId="{DE3E6867-5399-4AAF-8287-930A88704761}" destId="{E02089ED-0CB5-4D9E-AAF9-7697BC38361D}" srcOrd="3" destOrd="0" presId="urn:microsoft.com/office/officeart/2005/8/layout/vList2"/>
    <dgm:cxn modelId="{67363395-E562-455C-B402-81D34953F5CB}" type="presParOf" srcId="{DE3E6867-5399-4AAF-8287-930A88704761}" destId="{F435F72B-DE09-4684-86AE-E9B81955734F}" srcOrd="4" destOrd="0" presId="urn:microsoft.com/office/officeart/2005/8/layout/vList2"/>
    <dgm:cxn modelId="{0D20C607-6EF8-4CA5-81AA-41FE47F398FC}" type="presParOf" srcId="{DE3E6867-5399-4AAF-8287-930A88704761}" destId="{42E01F74-B00E-4570-99E0-E31741010685}" srcOrd="5" destOrd="0" presId="urn:microsoft.com/office/officeart/2005/8/layout/vList2"/>
    <dgm:cxn modelId="{E383725E-DB20-4043-BC3F-FF553FAEF716}" type="presParOf" srcId="{DE3E6867-5399-4AAF-8287-930A88704761}" destId="{D74EC701-CB89-4960-B4EE-8320431C8CB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2C94EB8-E9DC-4D91-AB00-76D2EDA7E16A}" type="doc">
      <dgm:prSet loTypeId="urn:microsoft.com/office/officeart/2005/8/layout/target3" loCatId="relationship" qsTypeId="urn:microsoft.com/office/officeart/2005/8/quickstyle/simple1" qsCatId="simple" csTypeId="urn:microsoft.com/office/officeart/2005/8/colors/colorful2" csCatId="colorful"/>
      <dgm:spPr/>
      <dgm:t>
        <a:bodyPr/>
        <a:lstStyle/>
        <a:p>
          <a:endParaRPr lang="zh-CN" altLang="en-US"/>
        </a:p>
      </dgm:t>
    </dgm:pt>
    <dgm:pt modelId="{C38BD006-F4DC-4FC3-8EC5-0F03E497CE90}">
      <dgm:prSet/>
      <dgm:spPr/>
      <dgm:t>
        <a:bodyPr/>
        <a:lstStyle/>
        <a:p>
          <a:pPr rtl="0"/>
          <a:r>
            <a:rPr lang="en-US" b="1" dirty="0" smtClean="0"/>
            <a:t>A trifle</a:t>
          </a:r>
          <a:r>
            <a:rPr lang="zh-CN" b="1" dirty="0" smtClean="0"/>
            <a:t>：</a:t>
          </a:r>
          <a:endParaRPr lang="zh-CN" dirty="0"/>
        </a:p>
      </dgm:t>
    </dgm:pt>
    <dgm:pt modelId="{AA0F2083-4784-4759-8686-16BD638CA974}" type="parTrans" cxnId="{E05DE5E7-1D0D-495F-A952-5186903F977A}">
      <dgm:prSet/>
      <dgm:spPr/>
      <dgm:t>
        <a:bodyPr/>
        <a:lstStyle/>
        <a:p>
          <a:endParaRPr lang="zh-CN" altLang="en-US"/>
        </a:p>
      </dgm:t>
    </dgm:pt>
    <dgm:pt modelId="{2791F2C9-030C-46DF-832C-1B78AAFAF502}" type="sibTrans" cxnId="{E05DE5E7-1D0D-495F-A952-5186903F977A}">
      <dgm:prSet/>
      <dgm:spPr/>
      <dgm:t>
        <a:bodyPr/>
        <a:lstStyle/>
        <a:p>
          <a:endParaRPr lang="zh-CN" altLang="en-US"/>
        </a:p>
      </dgm:t>
    </dgm:pt>
    <dgm:pt modelId="{F3F4000C-520E-46F2-8898-1065C8809A71}" type="pres">
      <dgm:prSet presAssocID="{E2C94EB8-E9DC-4D91-AB00-76D2EDA7E16A}" presName="Name0" presStyleCnt="0">
        <dgm:presLayoutVars>
          <dgm:chMax val="7"/>
          <dgm:dir/>
          <dgm:animLvl val="lvl"/>
          <dgm:resizeHandles val="exact"/>
        </dgm:presLayoutVars>
      </dgm:prSet>
      <dgm:spPr/>
      <dgm:t>
        <a:bodyPr/>
        <a:lstStyle/>
        <a:p>
          <a:endParaRPr lang="zh-CN" altLang="en-US"/>
        </a:p>
      </dgm:t>
    </dgm:pt>
    <dgm:pt modelId="{F6DCCCFE-6272-49E8-8380-6EA4F6B5569A}" type="pres">
      <dgm:prSet presAssocID="{C38BD006-F4DC-4FC3-8EC5-0F03E497CE90}" presName="circle1" presStyleLbl="node1" presStyleIdx="0" presStyleCnt="1"/>
      <dgm:spPr/>
    </dgm:pt>
    <dgm:pt modelId="{99BF8B55-2855-4C4F-949B-CA0698DFBAA1}" type="pres">
      <dgm:prSet presAssocID="{C38BD006-F4DC-4FC3-8EC5-0F03E497CE90}" presName="space" presStyleCnt="0"/>
      <dgm:spPr/>
    </dgm:pt>
    <dgm:pt modelId="{79DD64B2-7080-4B35-814D-411DE0C847E6}" type="pres">
      <dgm:prSet presAssocID="{C38BD006-F4DC-4FC3-8EC5-0F03E497CE90}" presName="rect1" presStyleLbl="alignAcc1" presStyleIdx="0" presStyleCnt="1"/>
      <dgm:spPr/>
      <dgm:t>
        <a:bodyPr/>
        <a:lstStyle/>
        <a:p>
          <a:endParaRPr lang="zh-CN" altLang="en-US"/>
        </a:p>
      </dgm:t>
    </dgm:pt>
    <dgm:pt modelId="{4D489B6A-777B-4F58-946B-2CA2C3829EAA}" type="pres">
      <dgm:prSet presAssocID="{C38BD006-F4DC-4FC3-8EC5-0F03E497CE90}" presName="rect1ParTxNoCh" presStyleLbl="alignAcc1" presStyleIdx="0" presStyleCnt="1">
        <dgm:presLayoutVars>
          <dgm:chMax val="1"/>
          <dgm:bulletEnabled val="1"/>
        </dgm:presLayoutVars>
      </dgm:prSet>
      <dgm:spPr/>
      <dgm:t>
        <a:bodyPr/>
        <a:lstStyle/>
        <a:p>
          <a:endParaRPr lang="zh-CN" altLang="en-US"/>
        </a:p>
      </dgm:t>
    </dgm:pt>
  </dgm:ptLst>
  <dgm:cxnLst>
    <dgm:cxn modelId="{C4009BF1-910D-4354-B786-15AC2E2834F7}" type="presOf" srcId="{C38BD006-F4DC-4FC3-8EC5-0F03E497CE90}" destId="{79DD64B2-7080-4B35-814D-411DE0C847E6}" srcOrd="0" destOrd="0" presId="urn:microsoft.com/office/officeart/2005/8/layout/target3"/>
    <dgm:cxn modelId="{864B0E18-D6DA-4B27-9A4E-0DE25D6409C4}" type="presOf" srcId="{E2C94EB8-E9DC-4D91-AB00-76D2EDA7E16A}" destId="{F3F4000C-520E-46F2-8898-1065C8809A71}" srcOrd="0" destOrd="0" presId="urn:microsoft.com/office/officeart/2005/8/layout/target3"/>
    <dgm:cxn modelId="{E05DE5E7-1D0D-495F-A952-5186903F977A}" srcId="{E2C94EB8-E9DC-4D91-AB00-76D2EDA7E16A}" destId="{C38BD006-F4DC-4FC3-8EC5-0F03E497CE90}" srcOrd="0" destOrd="0" parTransId="{AA0F2083-4784-4759-8686-16BD638CA974}" sibTransId="{2791F2C9-030C-46DF-832C-1B78AAFAF502}"/>
    <dgm:cxn modelId="{E0444ABC-F153-4684-BFE3-AE6AB9233A22}" type="presOf" srcId="{C38BD006-F4DC-4FC3-8EC5-0F03E497CE90}" destId="{4D489B6A-777B-4F58-946B-2CA2C3829EAA}" srcOrd="1" destOrd="0" presId="urn:microsoft.com/office/officeart/2005/8/layout/target3"/>
    <dgm:cxn modelId="{C5D7A49E-ADCC-48D9-A6CF-19CB291A0E7B}" type="presParOf" srcId="{F3F4000C-520E-46F2-8898-1065C8809A71}" destId="{F6DCCCFE-6272-49E8-8380-6EA4F6B5569A}" srcOrd="0" destOrd="0" presId="urn:microsoft.com/office/officeart/2005/8/layout/target3"/>
    <dgm:cxn modelId="{3B2F9942-528E-4322-A355-427B17611A64}" type="presParOf" srcId="{F3F4000C-520E-46F2-8898-1065C8809A71}" destId="{99BF8B55-2855-4C4F-949B-CA0698DFBAA1}" srcOrd="1" destOrd="0" presId="urn:microsoft.com/office/officeart/2005/8/layout/target3"/>
    <dgm:cxn modelId="{73128D5D-9FBC-4FCD-A759-40626974E443}" type="presParOf" srcId="{F3F4000C-520E-46F2-8898-1065C8809A71}" destId="{79DD64B2-7080-4B35-814D-411DE0C847E6}" srcOrd="2" destOrd="0" presId="urn:microsoft.com/office/officeart/2005/8/layout/target3"/>
    <dgm:cxn modelId="{1938B8F2-8709-4BD5-BA9B-4D6361230C09}" type="presParOf" srcId="{F3F4000C-520E-46F2-8898-1065C8809A71}" destId="{4D489B6A-777B-4F58-946B-2CA2C3829EAA}"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8EF1C87-80DB-425B-92D5-4EFD3DD5A2D0}"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zh-CN" altLang="en-US"/>
        </a:p>
      </dgm:t>
    </dgm:pt>
    <dgm:pt modelId="{090AAD95-1AF4-475D-B549-62B1FE5A28FA}">
      <dgm:prSet custT="1"/>
      <dgm:spPr/>
      <dgm:t>
        <a:bodyPr/>
        <a:lstStyle/>
        <a:p>
          <a:pPr rtl="0"/>
          <a:r>
            <a:rPr lang="en-US" sz="4400" b="1" dirty="0" smtClean="0"/>
            <a:t>Trifle:</a:t>
          </a:r>
          <a:endParaRPr lang="zh-CN" sz="4400" b="1" dirty="0"/>
        </a:p>
      </dgm:t>
    </dgm:pt>
    <dgm:pt modelId="{F428C91F-177A-4782-A8AD-1FD7CA6E1E2D}" type="parTrans" cxnId="{8FC31C7D-40A6-4F3F-AD8D-F97FCB0D8182}">
      <dgm:prSet/>
      <dgm:spPr/>
      <dgm:t>
        <a:bodyPr/>
        <a:lstStyle/>
        <a:p>
          <a:endParaRPr lang="zh-CN" altLang="en-US"/>
        </a:p>
      </dgm:t>
    </dgm:pt>
    <dgm:pt modelId="{D0B90D19-F2CB-4F54-8713-0FA2F7FB1FD0}" type="sibTrans" cxnId="{8FC31C7D-40A6-4F3F-AD8D-F97FCB0D8182}">
      <dgm:prSet/>
      <dgm:spPr/>
      <dgm:t>
        <a:bodyPr/>
        <a:lstStyle/>
        <a:p>
          <a:endParaRPr lang="zh-CN" altLang="en-US"/>
        </a:p>
      </dgm:t>
    </dgm:pt>
    <dgm:pt modelId="{075493CD-2610-403E-9B5B-CC4BE39D7F6B}" type="pres">
      <dgm:prSet presAssocID="{28EF1C87-80DB-425B-92D5-4EFD3DD5A2D0}" presName="Name0" presStyleCnt="0">
        <dgm:presLayoutVars>
          <dgm:chMax val="7"/>
          <dgm:dir/>
          <dgm:animLvl val="lvl"/>
          <dgm:resizeHandles val="exact"/>
        </dgm:presLayoutVars>
      </dgm:prSet>
      <dgm:spPr/>
      <dgm:t>
        <a:bodyPr/>
        <a:lstStyle/>
        <a:p>
          <a:endParaRPr lang="zh-CN" altLang="en-US"/>
        </a:p>
      </dgm:t>
    </dgm:pt>
    <dgm:pt modelId="{C8AF80A6-4500-4499-84B1-8C4927010AD7}" type="pres">
      <dgm:prSet presAssocID="{090AAD95-1AF4-475D-B549-62B1FE5A28FA}" presName="circle1" presStyleLbl="node1" presStyleIdx="0" presStyleCnt="1"/>
      <dgm:spPr/>
    </dgm:pt>
    <dgm:pt modelId="{8736505D-8AAF-489C-B595-E2C4E0796725}" type="pres">
      <dgm:prSet presAssocID="{090AAD95-1AF4-475D-B549-62B1FE5A28FA}" presName="space" presStyleCnt="0"/>
      <dgm:spPr/>
    </dgm:pt>
    <dgm:pt modelId="{C792EA8A-CA67-4DF1-BF9C-01DE673479CB}" type="pres">
      <dgm:prSet presAssocID="{090AAD95-1AF4-475D-B549-62B1FE5A28FA}" presName="rect1" presStyleLbl="alignAcc1" presStyleIdx="0" presStyleCnt="1"/>
      <dgm:spPr/>
      <dgm:t>
        <a:bodyPr/>
        <a:lstStyle/>
        <a:p>
          <a:endParaRPr lang="zh-CN" altLang="en-US"/>
        </a:p>
      </dgm:t>
    </dgm:pt>
    <dgm:pt modelId="{81CEEA2F-140A-4B09-8C53-D5C8B88555EB}" type="pres">
      <dgm:prSet presAssocID="{090AAD95-1AF4-475D-B549-62B1FE5A28FA}" presName="rect1ParTxNoCh" presStyleLbl="alignAcc1" presStyleIdx="0" presStyleCnt="1">
        <dgm:presLayoutVars>
          <dgm:chMax val="1"/>
          <dgm:bulletEnabled val="1"/>
        </dgm:presLayoutVars>
      </dgm:prSet>
      <dgm:spPr/>
      <dgm:t>
        <a:bodyPr/>
        <a:lstStyle/>
        <a:p>
          <a:endParaRPr lang="zh-CN" altLang="en-US"/>
        </a:p>
      </dgm:t>
    </dgm:pt>
  </dgm:ptLst>
  <dgm:cxnLst>
    <dgm:cxn modelId="{8FC31C7D-40A6-4F3F-AD8D-F97FCB0D8182}" srcId="{28EF1C87-80DB-425B-92D5-4EFD3DD5A2D0}" destId="{090AAD95-1AF4-475D-B549-62B1FE5A28FA}" srcOrd="0" destOrd="0" parTransId="{F428C91F-177A-4782-A8AD-1FD7CA6E1E2D}" sibTransId="{D0B90D19-F2CB-4F54-8713-0FA2F7FB1FD0}"/>
    <dgm:cxn modelId="{2CDD94BF-62B7-4F2F-A973-07FA1C4CAC21}" type="presOf" srcId="{090AAD95-1AF4-475D-B549-62B1FE5A28FA}" destId="{C792EA8A-CA67-4DF1-BF9C-01DE673479CB}" srcOrd="0" destOrd="0" presId="urn:microsoft.com/office/officeart/2005/8/layout/target3"/>
    <dgm:cxn modelId="{AE2506EA-6183-4FCC-93DC-5D0FE696256F}" type="presOf" srcId="{090AAD95-1AF4-475D-B549-62B1FE5A28FA}" destId="{81CEEA2F-140A-4B09-8C53-D5C8B88555EB}" srcOrd="1" destOrd="0" presId="urn:microsoft.com/office/officeart/2005/8/layout/target3"/>
    <dgm:cxn modelId="{78AE9B40-4ADD-4C14-BC0E-84919334D7B0}" type="presOf" srcId="{28EF1C87-80DB-425B-92D5-4EFD3DD5A2D0}" destId="{075493CD-2610-403E-9B5B-CC4BE39D7F6B}" srcOrd="0" destOrd="0" presId="urn:microsoft.com/office/officeart/2005/8/layout/target3"/>
    <dgm:cxn modelId="{4E550E8D-3209-40CB-BDE9-B8242830E64B}" type="presParOf" srcId="{075493CD-2610-403E-9B5B-CC4BE39D7F6B}" destId="{C8AF80A6-4500-4499-84B1-8C4927010AD7}" srcOrd="0" destOrd="0" presId="urn:microsoft.com/office/officeart/2005/8/layout/target3"/>
    <dgm:cxn modelId="{AB08891C-13CD-4248-8FE0-9D33F5663D9A}" type="presParOf" srcId="{075493CD-2610-403E-9B5B-CC4BE39D7F6B}" destId="{8736505D-8AAF-489C-B595-E2C4E0796725}" srcOrd="1" destOrd="0" presId="urn:microsoft.com/office/officeart/2005/8/layout/target3"/>
    <dgm:cxn modelId="{A7746417-A541-4394-9A97-314C3DBE66B1}" type="presParOf" srcId="{075493CD-2610-403E-9B5B-CC4BE39D7F6B}" destId="{C792EA8A-CA67-4DF1-BF9C-01DE673479CB}" srcOrd="2" destOrd="0" presId="urn:microsoft.com/office/officeart/2005/8/layout/target3"/>
    <dgm:cxn modelId="{432BC064-2DE6-45ED-A5F9-736D560A6E8B}" type="presParOf" srcId="{075493CD-2610-403E-9B5B-CC4BE39D7F6B}" destId="{81CEEA2F-140A-4B09-8C53-D5C8B88555EB}"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4F60B8E-20F8-4D27-92BF-F7BB55A7A6A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89FA3A56-5CC5-411A-A597-3A9407259E06}">
      <dgm:prSet/>
      <dgm:spPr/>
      <dgm:t>
        <a:bodyPr/>
        <a:lstStyle/>
        <a:p>
          <a:pPr rtl="0"/>
          <a:r>
            <a:rPr lang="en-US" b="1" smtClean="0"/>
            <a:t>n.</a:t>
          </a:r>
          <a:r>
            <a:rPr lang="zh-CN" b="1" smtClean="0"/>
            <a:t>琐事</a:t>
          </a:r>
          <a:r>
            <a:rPr lang="en-US" b="1" smtClean="0"/>
            <a:t>; </a:t>
          </a:r>
          <a:r>
            <a:rPr lang="zh-CN" b="1" smtClean="0"/>
            <a:t>蛋糕</a:t>
          </a:r>
          <a:r>
            <a:rPr lang="en-US" b="1" smtClean="0"/>
            <a:t>; </a:t>
          </a:r>
          <a:r>
            <a:rPr lang="zh-CN" b="1" smtClean="0"/>
            <a:t>少量</a:t>
          </a:r>
          <a:r>
            <a:rPr lang="en-US" b="1" smtClean="0"/>
            <a:t>; </a:t>
          </a:r>
          <a:endParaRPr lang="zh-CN"/>
        </a:p>
      </dgm:t>
    </dgm:pt>
    <dgm:pt modelId="{C867E0E5-A5A4-4553-B6EB-82FE1922132B}" type="parTrans" cxnId="{41898F24-BB90-49D4-9A47-4819B7615D8B}">
      <dgm:prSet/>
      <dgm:spPr/>
      <dgm:t>
        <a:bodyPr/>
        <a:lstStyle/>
        <a:p>
          <a:endParaRPr lang="zh-CN" altLang="en-US"/>
        </a:p>
      </dgm:t>
    </dgm:pt>
    <dgm:pt modelId="{8ACDC673-D170-4BCA-B7CB-C6FF4CE45BD2}" type="sibTrans" cxnId="{41898F24-BB90-49D4-9A47-4819B7615D8B}">
      <dgm:prSet/>
      <dgm:spPr/>
      <dgm:t>
        <a:bodyPr/>
        <a:lstStyle/>
        <a:p>
          <a:endParaRPr lang="zh-CN" altLang="en-US"/>
        </a:p>
      </dgm:t>
    </dgm:pt>
    <dgm:pt modelId="{16AEAE0E-72DA-45EF-8B0A-1F7117C66ABB}">
      <dgm:prSet/>
      <dgm:spPr/>
      <dgm:t>
        <a:bodyPr/>
        <a:lstStyle/>
        <a:p>
          <a:pPr rtl="0"/>
          <a:r>
            <a:rPr lang="en-US" b="1" smtClean="0"/>
            <a:t>vi.</a:t>
          </a:r>
          <a:r>
            <a:rPr lang="zh-CN" b="1" smtClean="0"/>
            <a:t>轻视，藐视</a:t>
          </a:r>
          <a:r>
            <a:rPr lang="en-US" b="1" smtClean="0"/>
            <a:t>; </a:t>
          </a:r>
          <a:r>
            <a:rPr lang="zh-CN" b="1" smtClean="0"/>
            <a:t>嘲弄</a:t>
          </a:r>
          <a:r>
            <a:rPr lang="en-US" b="1" smtClean="0"/>
            <a:t>; </a:t>
          </a:r>
          <a:r>
            <a:rPr lang="zh-CN" b="1" smtClean="0"/>
            <a:t>随意摆弄，玩弄</a:t>
          </a:r>
          <a:r>
            <a:rPr lang="en-US" b="1" smtClean="0"/>
            <a:t>; </a:t>
          </a:r>
          <a:endParaRPr lang="zh-CN"/>
        </a:p>
      </dgm:t>
    </dgm:pt>
    <dgm:pt modelId="{302A0760-4865-43BB-B1CF-3EF4FE58EF1E}" type="parTrans" cxnId="{C17CEF31-9807-47A9-A227-524D45B0A3F6}">
      <dgm:prSet/>
      <dgm:spPr/>
      <dgm:t>
        <a:bodyPr/>
        <a:lstStyle/>
        <a:p>
          <a:endParaRPr lang="zh-CN" altLang="en-US"/>
        </a:p>
      </dgm:t>
    </dgm:pt>
    <dgm:pt modelId="{51C87487-B65C-430C-93A4-3ADA9CFD0E7D}" type="sibTrans" cxnId="{C17CEF31-9807-47A9-A227-524D45B0A3F6}">
      <dgm:prSet/>
      <dgm:spPr/>
      <dgm:t>
        <a:bodyPr/>
        <a:lstStyle/>
        <a:p>
          <a:endParaRPr lang="zh-CN" altLang="en-US"/>
        </a:p>
      </dgm:t>
    </dgm:pt>
    <dgm:pt modelId="{D4833C0B-3EEB-4972-AFEB-9D0BBD452EFB}">
      <dgm:prSet/>
      <dgm:spPr/>
      <dgm:t>
        <a:bodyPr/>
        <a:lstStyle/>
        <a:p>
          <a:pPr rtl="0"/>
          <a:r>
            <a:rPr lang="en-US" b="1" smtClean="0"/>
            <a:t>vt.</a:t>
          </a:r>
          <a:r>
            <a:rPr lang="zh-CN" b="1" smtClean="0"/>
            <a:t>浪费（时间或金钱）</a:t>
          </a:r>
          <a:r>
            <a:rPr lang="en-US" b="1" smtClean="0"/>
            <a:t>; </a:t>
          </a:r>
          <a:r>
            <a:rPr lang="zh-CN" b="1" smtClean="0"/>
            <a:t>虚度</a:t>
          </a:r>
          <a:r>
            <a:rPr lang="en-US" b="1" smtClean="0"/>
            <a:t>; </a:t>
          </a:r>
          <a:endParaRPr lang="zh-CN"/>
        </a:p>
      </dgm:t>
    </dgm:pt>
    <dgm:pt modelId="{F58A57EE-2248-4BFB-B138-EB585EEEE27A}" type="parTrans" cxnId="{22302489-3E01-4F9D-B4FD-48DCCE067A93}">
      <dgm:prSet/>
      <dgm:spPr/>
      <dgm:t>
        <a:bodyPr/>
        <a:lstStyle/>
        <a:p>
          <a:endParaRPr lang="zh-CN" altLang="en-US"/>
        </a:p>
      </dgm:t>
    </dgm:pt>
    <dgm:pt modelId="{348E1A60-4412-4D16-B313-2CFE7472BB17}" type="sibTrans" cxnId="{22302489-3E01-4F9D-B4FD-48DCCE067A93}">
      <dgm:prSet/>
      <dgm:spPr/>
      <dgm:t>
        <a:bodyPr/>
        <a:lstStyle/>
        <a:p>
          <a:endParaRPr lang="zh-CN" altLang="en-US"/>
        </a:p>
      </dgm:t>
    </dgm:pt>
    <dgm:pt modelId="{9A440993-17FB-4747-831D-9F4088E55E73}" type="pres">
      <dgm:prSet presAssocID="{44F60B8E-20F8-4D27-92BF-F7BB55A7A6AC}" presName="linear" presStyleCnt="0">
        <dgm:presLayoutVars>
          <dgm:animLvl val="lvl"/>
          <dgm:resizeHandles val="exact"/>
        </dgm:presLayoutVars>
      </dgm:prSet>
      <dgm:spPr/>
      <dgm:t>
        <a:bodyPr/>
        <a:lstStyle/>
        <a:p>
          <a:endParaRPr lang="zh-CN" altLang="en-US"/>
        </a:p>
      </dgm:t>
    </dgm:pt>
    <dgm:pt modelId="{41ADCD2A-3F9C-4C4F-B18B-85E52AB2186B}" type="pres">
      <dgm:prSet presAssocID="{89FA3A56-5CC5-411A-A597-3A9407259E06}" presName="parentText" presStyleLbl="node1" presStyleIdx="0" presStyleCnt="3">
        <dgm:presLayoutVars>
          <dgm:chMax val="0"/>
          <dgm:bulletEnabled val="1"/>
        </dgm:presLayoutVars>
      </dgm:prSet>
      <dgm:spPr/>
      <dgm:t>
        <a:bodyPr/>
        <a:lstStyle/>
        <a:p>
          <a:endParaRPr lang="zh-CN" altLang="en-US"/>
        </a:p>
      </dgm:t>
    </dgm:pt>
    <dgm:pt modelId="{E92E9FF4-8050-417E-BBD3-F66CA18A29B0}" type="pres">
      <dgm:prSet presAssocID="{8ACDC673-D170-4BCA-B7CB-C6FF4CE45BD2}" presName="spacer" presStyleCnt="0"/>
      <dgm:spPr/>
    </dgm:pt>
    <dgm:pt modelId="{A2EFD75F-C9AA-4E67-9411-6EAB5C99E294}" type="pres">
      <dgm:prSet presAssocID="{16AEAE0E-72DA-45EF-8B0A-1F7117C66ABB}" presName="parentText" presStyleLbl="node1" presStyleIdx="1" presStyleCnt="3">
        <dgm:presLayoutVars>
          <dgm:chMax val="0"/>
          <dgm:bulletEnabled val="1"/>
        </dgm:presLayoutVars>
      </dgm:prSet>
      <dgm:spPr/>
      <dgm:t>
        <a:bodyPr/>
        <a:lstStyle/>
        <a:p>
          <a:endParaRPr lang="zh-CN" altLang="en-US"/>
        </a:p>
      </dgm:t>
    </dgm:pt>
    <dgm:pt modelId="{807E75BF-0793-4E11-A46F-22CCAC96DC49}" type="pres">
      <dgm:prSet presAssocID="{51C87487-B65C-430C-93A4-3ADA9CFD0E7D}" presName="spacer" presStyleCnt="0"/>
      <dgm:spPr/>
    </dgm:pt>
    <dgm:pt modelId="{CD4413BA-F226-494F-8109-C48AE89B855C}" type="pres">
      <dgm:prSet presAssocID="{D4833C0B-3EEB-4972-AFEB-9D0BBD452EFB}" presName="parentText" presStyleLbl="node1" presStyleIdx="2" presStyleCnt="3">
        <dgm:presLayoutVars>
          <dgm:chMax val="0"/>
          <dgm:bulletEnabled val="1"/>
        </dgm:presLayoutVars>
      </dgm:prSet>
      <dgm:spPr/>
      <dgm:t>
        <a:bodyPr/>
        <a:lstStyle/>
        <a:p>
          <a:endParaRPr lang="zh-CN" altLang="en-US"/>
        </a:p>
      </dgm:t>
    </dgm:pt>
  </dgm:ptLst>
  <dgm:cxnLst>
    <dgm:cxn modelId="{AE88E7E3-984E-4A09-907D-584BD693CE51}" type="presOf" srcId="{16AEAE0E-72DA-45EF-8B0A-1F7117C66ABB}" destId="{A2EFD75F-C9AA-4E67-9411-6EAB5C99E294}" srcOrd="0" destOrd="0" presId="urn:microsoft.com/office/officeart/2005/8/layout/vList2"/>
    <dgm:cxn modelId="{73C4FEA9-D5AE-4DD7-AFF9-E8183B14F6A1}" type="presOf" srcId="{D4833C0B-3EEB-4972-AFEB-9D0BBD452EFB}" destId="{CD4413BA-F226-494F-8109-C48AE89B855C}" srcOrd="0" destOrd="0" presId="urn:microsoft.com/office/officeart/2005/8/layout/vList2"/>
    <dgm:cxn modelId="{22302489-3E01-4F9D-B4FD-48DCCE067A93}" srcId="{44F60B8E-20F8-4D27-92BF-F7BB55A7A6AC}" destId="{D4833C0B-3EEB-4972-AFEB-9D0BBD452EFB}" srcOrd="2" destOrd="0" parTransId="{F58A57EE-2248-4BFB-B138-EB585EEEE27A}" sibTransId="{348E1A60-4412-4D16-B313-2CFE7472BB17}"/>
    <dgm:cxn modelId="{C17CEF31-9807-47A9-A227-524D45B0A3F6}" srcId="{44F60B8E-20F8-4D27-92BF-F7BB55A7A6AC}" destId="{16AEAE0E-72DA-45EF-8B0A-1F7117C66ABB}" srcOrd="1" destOrd="0" parTransId="{302A0760-4865-43BB-B1CF-3EF4FE58EF1E}" sibTransId="{51C87487-B65C-430C-93A4-3ADA9CFD0E7D}"/>
    <dgm:cxn modelId="{A40D6BDE-604A-4570-9BA1-17320B75FE37}" type="presOf" srcId="{89FA3A56-5CC5-411A-A597-3A9407259E06}" destId="{41ADCD2A-3F9C-4C4F-B18B-85E52AB2186B}" srcOrd="0" destOrd="0" presId="urn:microsoft.com/office/officeart/2005/8/layout/vList2"/>
    <dgm:cxn modelId="{41898F24-BB90-49D4-9A47-4819B7615D8B}" srcId="{44F60B8E-20F8-4D27-92BF-F7BB55A7A6AC}" destId="{89FA3A56-5CC5-411A-A597-3A9407259E06}" srcOrd="0" destOrd="0" parTransId="{C867E0E5-A5A4-4553-B6EB-82FE1922132B}" sibTransId="{8ACDC673-D170-4BCA-B7CB-C6FF4CE45BD2}"/>
    <dgm:cxn modelId="{6F93DD4D-17E1-4DAD-90C0-5180D7768772}" type="presOf" srcId="{44F60B8E-20F8-4D27-92BF-F7BB55A7A6AC}" destId="{9A440993-17FB-4747-831D-9F4088E55E73}" srcOrd="0" destOrd="0" presId="urn:microsoft.com/office/officeart/2005/8/layout/vList2"/>
    <dgm:cxn modelId="{54896504-F7DF-4AB6-8A49-98F291418490}" type="presParOf" srcId="{9A440993-17FB-4747-831D-9F4088E55E73}" destId="{41ADCD2A-3F9C-4C4F-B18B-85E52AB2186B}" srcOrd="0" destOrd="0" presId="urn:microsoft.com/office/officeart/2005/8/layout/vList2"/>
    <dgm:cxn modelId="{0B2B427F-0B80-4449-848A-20A514C4CD27}" type="presParOf" srcId="{9A440993-17FB-4747-831D-9F4088E55E73}" destId="{E92E9FF4-8050-417E-BBD3-F66CA18A29B0}" srcOrd="1" destOrd="0" presId="urn:microsoft.com/office/officeart/2005/8/layout/vList2"/>
    <dgm:cxn modelId="{6F984965-DCEA-4641-A3D9-572134689A15}" type="presParOf" srcId="{9A440993-17FB-4747-831D-9F4088E55E73}" destId="{A2EFD75F-C9AA-4E67-9411-6EAB5C99E294}" srcOrd="2" destOrd="0" presId="urn:microsoft.com/office/officeart/2005/8/layout/vList2"/>
    <dgm:cxn modelId="{631B0EA7-37D0-4BD9-8925-6B7E25876A25}" type="presParOf" srcId="{9A440993-17FB-4747-831D-9F4088E55E73}" destId="{807E75BF-0793-4E11-A46F-22CCAC96DC49}" srcOrd="3" destOrd="0" presId="urn:microsoft.com/office/officeart/2005/8/layout/vList2"/>
    <dgm:cxn modelId="{ECECB894-2F64-49EF-A7E2-E14A0333B4D0}" type="presParOf" srcId="{9A440993-17FB-4747-831D-9F4088E55E73}" destId="{CD4413BA-F226-494F-8109-C48AE89B855C}" srcOrd="4"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B8A06-5CA8-4D23-955C-E196AA7EBC4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207A5948-5689-45E3-B190-FAA54D6B7A35}">
      <dgm:prSet custT="1"/>
      <dgm:spPr>
        <a:solidFill>
          <a:srgbClr val="92D050"/>
        </a:solidFill>
      </dgm:spPr>
      <dgm:t>
        <a:bodyPr/>
        <a:lstStyle/>
        <a:p>
          <a:pPr rtl="0"/>
          <a:r>
            <a:rPr lang="en-US" sz="1600" b="1" dirty="0" smtClean="0">
              <a:latin typeface="微软雅黑" panose="020B0503020204020204" pitchFamily="34" charset="-122"/>
              <a:ea typeface="微软雅黑" panose="020B0503020204020204" pitchFamily="34" charset="-122"/>
            </a:rPr>
            <a:t>“I’m not </a:t>
          </a:r>
          <a:r>
            <a:rPr lang="en-US" sz="1600" b="1" dirty="0" smtClean="0">
              <a:solidFill>
                <a:schemeClr val="tx1"/>
              </a:solidFill>
              <a:latin typeface="微软雅黑" panose="020B0503020204020204" pitchFamily="34" charset="-122"/>
              <a:ea typeface="微软雅黑" panose="020B0503020204020204" pitchFamily="34" charset="-122"/>
              <a:hlinkClick xmlns:r="http://schemas.openxmlformats.org/officeDocument/2006/relationships" r:id="rId1" action="ppaction://hlinksldjump"/>
            </a:rPr>
            <a:t>in very good condition</a:t>
          </a:r>
          <a:r>
            <a:rPr lang="en-US" sz="1600" b="1" dirty="0" smtClean="0">
              <a:latin typeface="微软雅黑" panose="020B0503020204020204" pitchFamily="34" charset="-122"/>
              <a:ea typeface="微软雅黑" panose="020B0503020204020204" pitchFamily="34" charset="-122"/>
            </a:rPr>
            <a:t>” he answered.</a:t>
          </a:r>
          <a:endParaRPr lang="zh-CN" sz="1600" b="1" dirty="0">
            <a:latin typeface="微软雅黑" panose="020B0503020204020204" pitchFamily="34" charset="-122"/>
            <a:ea typeface="微软雅黑" panose="020B0503020204020204" pitchFamily="34" charset="-122"/>
          </a:endParaRPr>
        </a:p>
      </dgm:t>
    </dgm:pt>
    <dgm:pt modelId="{1C309222-CB34-4073-986D-F4B4E01FBF80}" type="parTrans" cxnId="{986A8EF3-A79B-43AB-8A2B-AC2A5A4D3190}">
      <dgm:prSet/>
      <dgm:spPr/>
      <dgm:t>
        <a:bodyPr/>
        <a:lstStyle/>
        <a:p>
          <a:endParaRPr lang="zh-CN" altLang="en-US"/>
        </a:p>
      </dgm:t>
    </dgm:pt>
    <dgm:pt modelId="{81ED76C5-8A57-4B73-8B18-5A46D9E525EC}" type="sibTrans" cxnId="{986A8EF3-A79B-43AB-8A2B-AC2A5A4D3190}">
      <dgm:prSet/>
      <dgm:spPr/>
      <dgm:t>
        <a:bodyPr/>
        <a:lstStyle/>
        <a:p>
          <a:endParaRPr lang="zh-CN" altLang="en-US"/>
        </a:p>
      </dgm:t>
    </dgm:pt>
    <dgm:pt modelId="{16FF72B4-E248-4551-8E21-EBB9BC98B20E}" type="pres">
      <dgm:prSet presAssocID="{1BBB8A06-5CA8-4D23-955C-E196AA7EBC4A}" presName="linear" presStyleCnt="0">
        <dgm:presLayoutVars>
          <dgm:animLvl val="lvl"/>
          <dgm:resizeHandles val="exact"/>
        </dgm:presLayoutVars>
      </dgm:prSet>
      <dgm:spPr/>
      <dgm:t>
        <a:bodyPr/>
        <a:lstStyle/>
        <a:p>
          <a:endParaRPr lang="zh-CN" altLang="en-US"/>
        </a:p>
      </dgm:t>
    </dgm:pt>
    <dgm:pt modelId="{3E3C0F57-BA94-40AB-BF1F-2B1EB0C68237}" type="pres">
      <dgm:prSet presAssocID="{207A5948-5689-45E3-B190-FAA54D6B7A35}" presName="parentText" presStyleLbl="node1" presStyleIdx="0" presStyleCnt="1">
        <dgm:presLayoutVars>
          <dgm:chMax val="0"/>
          <dgm:bulletEnabled val="1"/>
        </dgm:presLayoutVars>
      </dgm:prSet>
      <dgm:spPr/>
      <dgm:t>
        <a:bodyPr/>
        <a:lstStyle/>
        <a:p>
          <a:endParaRPr lang="zh-CN" altLang="en-US"/>
        </a:p>
      </dgm:t>
    </dgm:pt>
  </dgm:ptLst>
  <dgm:cxnLst>
    <dgm:cxn modelId="{6D7B20BF-9607-4FE4-9F61-E2D71CC40501}" type="presOf" srcId="{207A5948-5689-45E3-B190-FAA54D6B7A35}" destId="{3E3C0F57-BA94-40AB-BF1F-2B1EB0C68237}" srcOrd="0" destOrd="0" presId="urn:microsoft.com/office/officeart/2005/8/layout/vList2"/>
    <dgm:cxn modelId="{94F5A9AD-1D9F-4EEB-9C6B-EBD4AE71568F}" type="presOf" srcId="{1BBB8A06-5CA8-4D23-955C-E196AA7EBC4A}" destId="{16FF72B4-E248-4551-8E21-EBB9BC98B20E}" srcOrd="0" destOrd="0" presId="urn:microsoft.com/office/officeart/2005/8/layout/vList2"/>
    <dgm:cxn modelId="{986A8EF3-A79B-43AB-8A2B-AC2A5A4D3190}" srcId="{1BBB8A06-5CA8-4D23-955C-E196AA7EBC4A}" destId="{207A5948-5689-45E3-B190-FAA54D6B7A35}" srcOrd="0" destOrd="0" parTransId="{1C309222-CB34-4073-986D-F4B4E01FBF80}" sibTransId="{81ED76C5-8A57-4B73-8B18-5A46D9E525EC}"/>
    <dgm:cxn modelId="{FD9F580F-1704-4158-9532-3507B854B657}" type="presParOf" srcId="{16FF72B4-E248-4551-8E21-EBB9BC98B20E}" destId="{3E3C0F57-BA94-40AB-BF1F-2B1EB0C68237}" srcOrd="0" destOrd="0" presId="urn:microsoft.com/office/officeart/2005/8/layout/vList2"/>
  </dgm:cxnLst>
  <dgm:bg>
    <a:solidFill>
      <a:srgbClr val="FFFFFF"/>
    </a:solid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1BE1625-1F2B-42C8-B43B-98614A238955}"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endParaRPr lang="zh-CN" altLang="en-US"/>
        </a:p>
      </dgm:t>
    </dgm:pt>
    <dgm:pt modelId="{AEB82EA2-9EEE-4F94-83E2-08B3AEFD06D4}">
      <dgm:prSet custT="1"/>
      <dgm:spPr/>
      <dgm:t>
        <a:bodyPr/>
        <a:lstStyle/>
        <a:p>
          <a:pPr algn="ctr" rtl="0"/>
          <a:r>
            <a:rPr lang="en-US" sz="6000" b="1" dirty="0" smtClean="0"/>
            <a:t>rub</a:t>
          </a:r>
          <a:endParaRPr lang="zh-CN" sz="6000" b="1" dirty="0"/>
        </a:p>
      </dgm:t>
    </dgm:pt>
    <dgm:pt modelId="{AC1BF2F3-795B-4710-AC44-1D73ECCBD622}" type="parTrans" cxnId="{121A80EC-2089-4E25-B986-F7ED28AB9A61}">
      <dgm:prSet/>
      <dgm:spPr/>
      <dgm:t>
        <a:bodyPr/>
        <a:lstStyle/>
        <a:p>
          <a:endParaRPr lang="zh-CN" altLang="en-US"/>
        </a:p>
      </dgm:t>
    </dgm:pt>
    <dgm:pt modelId="{2209E5E4-0549-44CA-BB00-DCA50CC97A43}" type="sibTrans" cxnId="{121A80EC-2089-4E25-B986-F7ED28AB9A61}">
      <dgm:prSet/>
      <dgm:spPr/>
      <dgm:t>
        <a:bodyPr/>
        <a:lstStyle/>
        <a:p>
          <a:endParaRPr lang="zh-CN" altLang="en-US"/>
        </a:p>
      </dgm:t>
    </dgm:pt>
    <dgm:pt modelId="{B60FD5BE-E121-4FAC-B5B4-4DC842D023DD}" type="pres">
      <dgm:prSet presAssocID="{B1BE1625-1F2B-42C8-B43B-98614A238955}" presName="Name0" presStyleCnt="0">
        <dgm:presLayoutVars>
          <dgm:chMax val="7"/>
          <dgm:dir/>
          <dgm:animLvl val="lvl"/>
          <dgm:resizeHandles val="exact"/>
        </dgm:presLayoutVars>
      </dgm:prSet>
      <dgm:spPr/>
      <dgm:t>
        <a:bodyPr/>
        <a:lstStyle/>
        <a:p>
          <a:endParaRPr lang="zh-CN" altLang="en-US"/>
        </a:p>
      </dgm:t>
    </dgm:pt>
    <dgm:pt modelId="{1B634AE0-66FC-4474-B233-A8DA62DA329C}" type="pres">
      <dgm:prSet presAssocID="{AEB82EA2-9EEE-4F94-83E2-08B3AEFD06D4}" presName="circle1" presStyleLbl="node1" presStyleIdx="0" presStyleCnt="1"/>
      <dgm:spPr/>
    </dgm:pt>
    <dgm:pt modelId="{33CC06F5-87EA-440F-A323-186AAC6BE525}" type="pres">
      <dgm:prSet presAssocID="{AEB82EA2-9EEE-4F94-83E2-08B3AEFD06D4}" presName="space" presStyleCnt="0"/>
      <dgm:spPr/>
    </dgm:pt>
    <dgm:pt modelId="{49AB0D77-5849-4D25-86C6-A6EF65FDA2D5}" type="pres">
      <dgm:prSet presAssocID="{AEB82EA2-9EEE-4F94-83E2-08B3AEFD06D4}" presName="rect1" presStyleLbl="alignAcc1" presStyleIdx="0" presStyleCnt="1"/>
      <dgm:spPr/>
      <dgm:t>
        <a:bodyPr/>
        <a:lstStyle/>
        <a:p>
          <a:endParaRPr lang="zh-CN" altLang="en-US"/>
        </a:p>
      </dgm:t>
    </dgm:pt>
    <dgm:pt modelId="{34F2764F-3968-4E42-94CA-FD7BD663BF75}" type="pres">
      <dgm:prSet presAssocID="{AEB82EA2-9EEE-4F94-83E2-08B3AEFD06D4}" presName="rect1ParTxNoCh" presStyleLbl="alignAcc1" presStyleIdx="0" presStyleCnt="1">
        <dgm:presLayoutVars>
          <dgm:chMax val="1"/>
          <dgm:bulletEnabled val="1"/>
        </dgm:presLayoutVars>
      </dgm:prSet>
      <dgm:spPr/>
      <dgm:t>
        <a:bodyPr/>
        <a:lstStyle/>
        <a:p>
          <a:endParaRPr lang="zh-CN" altLang="en-US"/>
        </a:p>
      </dgm:t>
    </dgm:pt>
  </dgm:ptLst>
  <dgm:cxnLst>
    <dgm:cxn modelId="{35EE5C9C-B963-4AD4-A91D-325A90FB7729}" type="presOf" srcId="{AEB82EA2-9EEE-4F94-83E2-08B3AEFD06D4}" destId="{34F2764F-3968-4E42-94CA-FD7BD663BF75}" srcOrd="1" destOrd="0" presId="urn:microsoft.com/office/officeart/2005/8/layout/target3"/>
    <dgm:cxn modelId="{D10C30A6-807C-42FF-93F8-3F34AD6ECF71}" type="presOf" srcId="{B1BE1625-1F2B-42C8-B43B-98614A238955}" destId="{B60FD5BE-E121-4FAC-B5B4-4DC842D023DD}" srcOrd="0" destOrd="0" presId="urn:microsoft.com/office/officeart/2005/8/layout/target3"/>
    <dgm:cxn modelId="{7FB794A6-0AA4-4182-BC10-75F410516155}" type="presOf" srcId="{AEB82EA2-9EEE-4F94-83E2-08B3AEFD06D4}" destId="{49AB0D77-5849-4D25-86C6-A6EF65FDA2D5}" srcOrd="0" destOrd="0" presId="urn:microsoft.com/office/officeart/2005/8/layout/target3"/>
    <dgm:cxn modelId="{121A80EC-2089-4E25-B986-F7ED28AB9A61}" srcId="{B1BE1625-1F2B-42C8-B43B-98614A238955}" destId="{AEB82EA2-9EEE-4F94-83E2-08B3AEFD06D4}" srcOrd="0" destOrd="0" parTransId="{AC1BF2F3-795B-4710-AC44-1D73ECCBD622}" sibTransId="{2209E5E4-0549-44CA-BB00-DCA50CC97A43}"/>
    <dgm:cxn modelId="{1A38ACAD-676B-4BB1-BD84-F061525FAEE5}" type="presParOf" srcId="{B60FD5BE-E121-4FAC-B5B4-4DC842D023DD}" destId="{1B634AE0-66FC-4474-B233-A8DA62DA329C}" srcOrd="0" destOrd="0" presId="urn:microsoft.com/office/officeart/2005/8/layout/target3"/>
    <dgm:cxn modelId="{5DDB0617-3345-435F-91D2-987181010320}" type="presParOf" srcId="{B60FD5BE-E121-4FAC-B5B4-4DC842D023DD}" destId="{33CC06F5-87EA-440F-A323-186AAC6BE525}" srcOrd="1" destOrd="0" presId="urn:microsoft.com/office/officeart/2005/8/layout/target3"/>
    <dgm:cxn modelId="{D616194B-47AA-4161-A683-052446F9B043}" type="presParOf" srcId="{B60FD5BE-E121-4FAC-B5B4-4DC842D023DD}" destId="{49AB0D77-5849-4D25-86C6-A6EF65FDA2D5}" srcOrd="2" destOrd="0" presId="urn:microsoft.com/office/officeart/2005/8/layout/target3"/>
    <dgm:cxn modelId="{CCD0C96F-E2E6-465C-AFD9-FFF2C7BE038A}" type="presParOf" srcId="{B60FD5BE-E121-4FAC-B5B4-4DC842D023DD}" destId="{34F2764F-3968-4E42-94CA-FD7BD663BF75}"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1A412B8-8471-4F36-931C-AA9E6F31BC4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CC22EF3C-4AE6-4808-8832-56709811A9A5}">
      <dgm:prSet/>
      <dgm:spPr/>
      <dgm:t>
        <a:bodyPr/>
        <a:lstStyle/>
        <a:p>
          <a:pPr rtl="0"/>
          <a:r>
            <a:rPr lang="en-US" b="1" smtClean="0"/>
            <a:t>vt.</a:t>
          </a:r>
          <a:r>
            <a:rPr lang="zh-CN" b="1" smtClean="0"/>
            <a:t>擦，摩擦</a:t>
          </a:r>
          <a:r>
            <a:rPr lang="en-US" b="1" smtClean="0"/>
            <a:t>; </a:t>
          </a:r>
          <a:r>
            <a:rPr lang="zh-CN" b="1" smtClean="0"/>
            <a:t>用</a:t>
          </a:r>
          <a:r>
            <a:rPr lang="en-US" b="1" smtClean="0"/>
            <a:t>…</a:t>
          </a:r>
          <a:r>
            <a:rPr lang="zh-CN" b="1" smtClean="0"/>
            <a:t>擦</a:t>
          </a:r>
          <a:r>
            <a:rPr lang="en-US" b="1" smtClean="0"/>
            <a:t>; </a:t>
          </a:r>
          <a:r>
            <a:rPr lang="zh-CN" b="1" smtClean="0"/>
            <a:t>触怒</a:t>
          </a:r>
          <a:r>
            <a:rPr lang="en-US" b="1" smtClean="0"/>
            <a:t>; </a:t>
          </a:r>
          <a:r>
            <a:rPr lang="zh-CN" b="1" smtClean="0"/>
            <a:t>（使）相互磨擦</a:t>
          </a:r>
          <a:r>
            <a:rPr lang="en-US" b="1" smtClean="0"/>
            <a:t>;</a:t>
          </a:r>
          <a:endParaRPr lang="zh-CN"/>
        </a:p>
      </dgm:t>
    </dgm:pt>
    <dgm:pt modelId="{442C37A6-86F5-43AF-A8F2-CF418F752749}" type="parTrans" cxnId="{1A2478D0-7533-48E3-A711-DA373ED996CE}">
      <dgm:prSet/>
      <dgm:spPr/>
      <dgm:t>
        <a:bodyPr/>
        <a:lstStyle/>
        <a:p>
          <a:endParaRPr lang="zh-CN" altLang="en-US"/>
        </a:p>
      </dgm:t>
    </dgm:pt>
    <dgm:pt modelId="{04196FB5-4E1E-4AA9-9BB6-36ECF74BF194}" type="sibTrans" cxnId="{1A2478D0-7533-48E3-A711-DA373ED996CE}">
      <dgm:prSet/>
      <dgm:spPr/>
      <dgm:t>
        <a:bodyPr/>
        <a:lstStyle/>
        <a:p>
          <a:endParaRPr lang="zh-CN" altLang="en-US"/>
        </a:p>
      </dgm:t>
    </dgm:pt>
    <dgm:pt modelId="{0E246AE5-8DBF-44F3-812F-2EA1B11338E2}">
      <dgm:prSet/>
      <dgm:spPr/>
      <dgm:t>
        <a:bodyPr/>
        <a:lstStyle/>
        <a:p>
          <a:pPr rtl="0"/>
          <a:r>
            <a:rPr lang="en-US" b="1" smtClean="0"/>
            <a:t>vi.</a:t>
          </a:r>
          <a:r>
            <a:rPr lang="zh-CN" b="1" smtClean="0"/>
            <a:t>接触，摩擦</a:t>
          </a:r>
          <a:r>
            <a:rPr lang="en-US" b="1" smtClean="0"/>
            <a:t>; </a:t>
          </a:r>
          <a:r>
            <a:rPr lang="zh-CN" b="1" smtClean="0"/>
            <a:t>擦伤</a:t>
          </a:r>
          <a:r>
            <a:rPr lang="en-US" b="1" smtClean="0"/>
            <a:t>; </a:t>
          </a:r>
          <a:r>
            <a:rPr lang="zh-CN" b="1" smtClean="0"/>
            <a:t>在困境中持续下去</a:t>
          </a:r>
          <a:r>
            <a:rPr lang="en-US" b="1" smtClean="0"/>
            <a:t>; </a:t>
          </a:r>
          <a:endParaRPr lang="zh-CN"/>
        </a:p>
      </dgm:t>
    </dgm:pt>
    <dgm:pt modelId="{120292F9-E980-4FED-BB3D-706A6A4EE540}" type="parTrans" cxnId="{B1E30A24-A425-4121-8505-1C9C8B275BB0}">
      <dgm:prSet/>
      <dgm:spPr/>
      <dgm:t>
        <a:bodyPr/>
        <a:lstStyle/>
        <a:p>
          <a:endParaRPr lang="zh-CN" altLang="en-US"/>
        </a:p>
      </dgm:t>
    </dgm:pt>
    <dgm:pt modelId="{92F29EF3-B8C1-4E9D-A2A4-1D031F749F33}" type="sibTrans" cxnId="{B1E30A24-A425-4121-8505-1C9C8B275BB0}">
      <dgm:prSet/>
      <dgm:spPr/>
      <dgm:t>
        <a:bodyPr/>
        <a:lstStyle/>
        <a:p>
          <a:endParaRPr lang="zh-CN" altLang="en-US"/>
        </a:p>
      </dgm:t>
    </dgm:pt>
    <dgm:pt modelId="{135B415B-63BE-44E7-9770-97B9912FC5F4}">
      <dgm:prSet/>
      <dgm:spPr/>
      <dgm:t>
        <a:bodyPr/>
        <a:lstStyle/>
        <a:p>
          <a:pPr rtl="0"/>
          <a:r>
            <a:rPr lang="en-US" b="1" smtClean="0"/>
            <a:t>n.</a:t>
          </a:r>
          <a:r>
            <a:rPr lang="zh-CN" b="1" smtClean="0"/>
            <a:t>摩擦的动作</a:t>
          </a:r>
          <a:r>
            <a:rPr lang="en-US" b="1" smtClean="0"/>
            <a:t>; </a:t>
          </a:r>
          <a:r>
            <a:rPr lang="zh-CN" b="1" smtClean="0"/>
            <a:t>表面不平</a:t>
          </a:r>
          <a:r>
            <a:rPr lang="en-US" b="1" smtClean="0"/>
            <a:t>; </a:t>
          </a:r>
          <a:r>
            <a:rPr lang="zh-CN" b="1" smtClean="0"/>
            <a:t>阻碍，困难</a:t>
          </a:r>
          <a:r>
            <a:rPr lang="en-US" b="1" smtClean="0"/>
            <a:t>; </a:t>
          </a:r>
          <a:endParaRPr lang="zh-CN"/>
        </a:p>
      </dgm:t>
    </dgm:pt>
    <dgm:pt modelId="{700D98D9-D9BB-47B3-9DF2-F4ADC8B4218B}" type="parTrans" cxnId="{106D0D7B-0407-431F-84FA-4C5A2F450AEA}">
      <dgm:prSet/>
      <dgm:spPr/>
      <dgm:t>
        <a:bodyPr/>
        <a:lstStyle/>
        <a:p>
          <a:endParaRPr lang="zh-CN" altLang="en-US"/>
        </a:p>
      </dgm:t>
    </dgm:pt>
    <dgm:pt modelId="{82592749-8595-4117-8624-DFD483BC3A79}" type="sibTrans" cxnId="{106D0D7B-0407-431F-84FA-4C5A2F450AEA}">
      <dgm:prSet/>
      <dgm:spPr/>
      <dgm:t>
        <a:bodyPr/>
        <a:lstStyle/>
        <a:p>
          <a:endParaRPr lang="zh-CN" altLang="en-US"/>
        </a:p>
      </dgm:t>
    </dgm:pt>
    <dgm:pt modelId="{614E8ED3-C5BC-4011-AFFF-34F18E4DDC23}" type="pres">
      <dgm:prSet presAssocID="{51A412B8-8471-4F36-931C-AA9E6F31BC4E}" presName="linear" presStyleCnt="0">
        <dgm:presLayoutVars>
          <dgm:animLvl val="lvl"/>
          <dgm:resizeHandles val="exact"/>
        </dgm:presLayoutVars>
      </dgm:prSet>
      <dgm:spPr/>
      <dgm:t>
        <a:bodyPr/>
        <a:lstStyle/>
        <a:p>
          <a:endParaRPr lang="zh-CN" altLang="en-US"/>
        </a:p>
      </dgm:t>
    </dgm:pt>
    <dgm:pt modelId="{199CFC92-32FC-4CCE-8F5B-EBBD9BC4273B}" type="pres">
      <dgm:prSet presAssocID="{CC22EF3C-4AE6-4808-8832-56709811A9A5}" presName="parentText" presStyleLbl="node1" presStyleIdx="0" presStyleCnt="3">
        <dgm:presLayoutVars>
          <dgm:chMax val="0"/>
          <dgm:bulletEnabled val="1"/>
        </dgm:presLayoutVars>
      </dgm:prSet>
      <dgm:spPr/>
      <dgm:t>
        <a:bodyPr/>
        <a:lstStyle/>
        <a:p>
          <a:endParaRPr lang="zh-CN" altLang="en-US"/>
        </a:p>
      </dgm:t>
    </dgm:pt>
    <dgm:pt modelId="{73437376-F13E-48C8-BC43-6E03EC661BF8}" type="pres">
      <dgm:prSet presAssocID="{04196FB5-4E1E-4AA9-9BB6-36ECF74BF194}" presName="spacer" presStyleCnt="0"/>
      <dgm:spPr/>
    </dgm:pt>
    <dgm:pt modelId="{6CFC2647-49B0-4529-85F8-D4182F7B84E8}" type="pres">
      <dgm:prSet presAssocID="{0E246AE5-8DBF-44F3-812F-2EA1B11338E2}" presName="parentText" presStyleLbl="node1" presStyleIdx="1" presStyleCnt="3">
        <dgm:presLayoutVars>
          <dgm:chMax val="0"/>
          <dgm:bulletEnabled val="1"/>
        </dgm:presLayoutVars>
      </dgm:prSet>
      <dgm:spPr/>
      <dgm:t>
        <a:bodyPr/>
        <a:lstStyle/>
        <a:p>
          <a:endParaRPr lang="zh-CN" altLang="en-US"/>
        </a:p>
      </dgm:t>
    </dgm:pt>
    <dgm:pt modelId="{560E1F59-0104-4A5D-91CA-604510BCF9F8}" type="pres">
      <dgm:prSet presAssocID="{92F29EF3-B8C1-4E9D-A2A4-1D031F749F33}" presName="spacer" presStyleCnt="0"/>
      <dgm:spPr/>
    </dgm:pt>
    <dgm:pt modelId="{11AA4B3E-D8B4-42CD-A6EB-224D13AAD2BF}" type="pres">
      <dgm:prSet presAssocID="{135B415B-63BE-44E7-9770-97B9912FC5F4}" presName="parentText" presStyleLbl="node1" presStyleIdx="2" presStyleCnt="3">
        <dgm:presLayoutVars>
          <dgm:chMax val="0"/>
          <dgm:bulletEnabled val="1"/>
        </dgm:presLayoutVars>
      </dgm:prSet>
      <dgm:spPr/>
      <dgm:t>
        <a:bodyPr/>
        <a:lstStyle/>
        <a:p>
          <a:endParaRPr lang="zh-CN" altLang="en-US"/>
        </a:p>
      </dgm:t>
    </dgm:pt>
  </dgm:ptLst>
  <dgm:cxnLst>
    <dgm:cxn modelId="{106D0D7B-0407-431F-84FA-4C5A2F450AEA}" srcId="{51A412B8-8471-4F36-931C-AA9E6F31BC4E}" destId="{135B415B-63BE-44E7-9770-97B9912FC5F4}" srcOrd="2" destOrd="0" parTransId="{700D98D9-D9BB-47B3-9DF2-F4ADC8B4218B}" sibTransId="{82592749-8595-4117-8624-DFD483BC3A79}"/>
    <dgm:cxn modelId="{512DEED7-54CA-4BD4-90EC-CBBFE6348F2F}" type="presOf" srcId="{135B415B-63BE-44E7-9770-97B9912FC5F4}" destId="{11AA4B3E-D8B4-42CD-A6EB-224D13AAD2BF}" srcOrd="0" destOrd="0" presId="urn:microsoft.com/office/officeart/2005/8/layout/vList2"/>
    <dgm:cxn modelId="{B1E30A24-A425-4121-8505-1C9C8B275BB0}" srcId="{51A412B8-8471-4F36-931C-AA9E6F31BC4E}" destId="{0E246AE5-8DBF-44F3-812F-2EA1B11338E2}" srcOrd="1" destOrd="0" parTransId="{120292F9-E980-4FED-BB3D-706A6A4EE540}" sibTransId="{92F29EF3-B8C1-4E9D-A2A4-1D031F749F33}"/>
    <dgm:cxn modelId="{1A2478D0-7533-48E3-A711-DA373ED996CE}" srcId="{51A412B8-8471-4F36-931C-AA9E6F31BC4E}" destId="{CC22EF3C-4AE6-4808-8832-56709811A9A5}" srcOrd="0" destOrd="0" parTransId="{442C37A6-86F5-43AF-A8F2-CF418F752749}" sibTransId="{04196FB5-4E1E-4AA9-9BB6-36ECF74BF194}"/>
    <dgm:cxn modelId="{5EB26447-D5E8-455C-A46C-4376295F1DAC}" type="presOf" srcId="{51A412B8-8471-4F36-931C-AA9E6F31BC4E}" destId="{614E8ED3-C5BC-4011-AFFF-34F18E4DDC23}" srcOrd="0" destOrd="0" presId="urn:microsoft.com/office/officeart/2005/8/layout/vList2"/>
    <dgm:cxn modelId="{5C9C8EBB-848E-4BC3-AAFE-F518F9ABFF6D}" type="presOf" srcId="{0E246AE5-8DBF-44F3-812F-2EA1B11338E2}" destId="{6CFC2647-49B0-4529-85F8-D4182F7B84E8}" srcOrd="0" destOrd="0" presId="urn:microsoft.com/office/officeart/2005/8/layout/vList2"/>
    <dgm:cxn modelId="{CFA765A4-1403-4726-ABA7-44571338A203}" type="presOf" srcId="{CC22EF3C-4AE6-4808-8832-56709811A9A5}" destId="{199CFC92-32FC-4CCE-8F5B-EBBD9BC4273B}" srcOrd="0" destOrd="0" presId="urn:microsoft.com/office/officeart/2005/8/layout/vList2"/>
    <dgm:cxn modelId="{EF000993-351B-4A2F-A2DF-58F825CEB342}" type="presParOf" srcId="{614E8ED3-C5BC-4011-AFFF-34F18E4DDC23}" destId="{199CFC92-32FC-4CCE-8F5B-EBBD9BC4273B}" srcOrd="0" destOrd="0" presId="urn:microsoft.com/office/officeart/2005/8/layout/vList2"/>
    <dgm:cxn modelId="{5558086F-D248-4459-96EB-5111ED550C3A}" type="presParOf" srcId="{614E8ED3-C5BC-4011-AFFF-34F18E4DDC23}" destId="{73437376-F13E-48C8-BC43-6E03EC661BF8}" srcOrd="1" destOrd="0" presId="urn:microsoft.com/office/officeart/2005/8/layout/vList2"/>
    <dgm:cxn modelId="{2B5F2B4A-4C05-4637-9264-71A0E26472B6}" type="presParOf" srcId="{614E8ED3-C5BC-4011-AFFF-34F18E4DDC23}" destId="{6CFC2647-49B0-4529-85F8-D4182F7B84E8}" srcOrd="2" destOrd="0" presId="urn:microsoft.com/office/officeart/2005/8/layout/vList2"/>
    <dgm:cxn modelId="{D12E67ED-B9FC-4635-9800-E78DB9A36936}" type="presParOf" srcId="{614E8ED3-C5BC-4011-AFFF-34F18E4DDC23}" destId="{560E1F59-0104-4A5D-91CA-604510BCF9F8}" srcOrd="3" destOrd="0" presId="urn:microsoft.com/office/officeart/2005/8/layout/vList2"/>
    <dgm:cxn modelId="{35DB457C-149C-4B11-BC7B-FB3CB2D86399}" type="presParOf" srcId="{614E8ED3-C5BC-4011-AFFF-34F18E4DDC23}" destId="{11AA4B3E-D8B4-42CD-A6EB-224D13AAD2BF}"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FAEB0D4-5FA1-4044-8AAE-A7460C78824C}"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zh-CN" altLang="en-US"/>
        </a:p>
      </dgm:t>
    </dgm:pt>
    <dgm:pt modelId="{9BDDAB68-6A4F-42F1-AB15-B7090AF7AB74}">
      <dgm:prSet/>
      <dgm:spPr/>
      <dgm:t>
        <a:bodyPr/>
        <a:lstStyle/>
        <a:p>
          <a:pPr rtl="0"/>
          <a:r>
            <a:rPr lang="en-US" b="1" dirty="0" smtClean="0"/>
            <a:t>vacancy</a:t>
          </a:r>
          <a:endParaRPr lang="zh-CN" dirty="0"/>
        </a:p>
      </dgm:t>
    </dgm:pt>
    <dgm:pt modelId="{E37029DC-9F34-4D02-8885-E9775E13F734}" type="parTrans" cxnId="{59C6DA96-6678-43A5-B724-BA39B85B6EC7}">
      <dgm:prSet/>
      <dgm:spPr/>
      <dgm:t>
        <a:bodyPr/>
        <a:lstStyle/>
        <a:p>
          <a:endParaRPr lang="zh-CN" altLang="en-US"/>
        </a:p>
      </dgm:t>
    </dgm:pt>
    <dgm:pt modelId="{1B2648FC-92E9-492E-BE7A-CBA0F96AD0EC}" type="sibTrans" cxnId="{59C6DA96-6678-43A5-B724-BA39B85B6EC7}">
      <dgm:prSet/>
      <dgm:spPr/>
      <dgm:t>
        <a:bodyPr/>
        <a:lstStyle/>
        <a:p>
          <a:endParaRPr lang="zh-CN" altLang="en-US"/>
        </a:p>
      </dgm:t>
    </dgm:pt>
    <dgm:pt modelId="{231E1BBE-9AAC-4F0D-9032-5FA5F1D7D355}" type="pres">
      <dgm:prSet presAssocID="{CFAEB0D4-5FA1-4044-8AAE-A7460C78824C}" presName="Name0" presStyleCnt="0">
        <dgm:presLayoutVars>
          <dgm:chMax val="7"/>
          <dgm:dir/>
          <dgm:animLvl val="lvl"/>
          <dgm:resizeHandles val="exact"/>
        </dgm:presLayoutVars>
      </dgm:prSet>
      <dgm:spPr/>
      <dgm:t>
        <a:bodyPr/>
        <a:lstStyle/>
        <a:p>
          <a:endParaRPr lang="zh-CN" altLang="en-US"/>
        </a:p>
      </dgm:t>
    </dgm:pt>
    <dgm:pt modelId="{E25EF5E9-8788-4BFF-BB97-FB1C311ED5E5}" type="pres">
      <dgm:prSet presAssocID="{9BDDAB68-6A4F-42F1-AB15-B7090AF7AB74}" presName="circle1" presStyleLbl="node1" presStyleIdx="0" presStyleCnt="1"/>
      <dgm:spPr/>
    </dgm:pt>
    <dgm:pt modelId="{0161EA1A-EB1A-4DB2-A317-C79EED1037C9}" type="pres">
      <dgm:prSet presAssocID="{9BDDAB68-6A4F-42F1-AB15-B7090AF7AB74}" presName="space" presStyleCnt="0"/>
      <dgm:spPr/>
    </dgm:pt>
    <dgm:pt modelId="{D94136B9-43AA-47C6-B25A-86D67CBE9BAF}" type="pres">
      <dgm:prSet presAssocID="{9BDDAB68-6A4F-42F1-AB15-B7090AF7AB74}" presName="rect1" presStyleLbl="alignAcc1" presStyleIdx="0" presStyleCnt="1"/>
      <dgm:spPr/>
      <dgm:t>
        <a:bodyPr/>
        <a:lstStyle/>
        <a:p>
          <a:endParaRPr lang="zh-CN" altLang="en-US"/>
        </a:p>
      </dgm:t>
    </dgm:pt>
    <dgm:pt modelId="{DF3BFDAC-6EDD-43FA-830B-7EC47EF63966}" type="pres">
      <dgm:prSet presAssocID="{9BDDAB68-6A4F-42F1-AB15-B7090AF7AB74}" presName="rect1ParTxNoCh" presStyleLbl="alignAcc1" presStyleIdx="0" presStyleCnt="1">
        <dgm:presLayoutVars>
          <dgm:chMax val="1"/>
          <dgm:bulletEnabled val="1"/>
        </dgm:presLayoutVars>
      </dgm:prSet>
      <dgm:spPr/>
      <dgm:t>
        <a:bodyPr/>
        <a:lstStyle/>
        <a:p>
          <a:endParaRPr lang="zh-CN" altLang="en-US"/>
        </a:p>
      </dgm:t>
    </dgm:pt>
  </dgm:ptLst>
  <dgm:cxnLst>
    <dgm:cxn modelId="{23A4C64D-A88F-4AB2-8B9F-CC496B083CB8}" type="presOf" srcId="{9BDDAB68-6A4F-42F1-AB15-B7090AF7AB74}" destId="{DF3BFDAC-6EDD-43FA-830B-7EC47EF63966}" srcOrd="1" destOrd="0" presId="urn:microsoft.com/office/officeart/2005/8/layout/target3"/>
    <dgm:cxn modelId="{59C6DA96-6678-43A5-B724-BA39B85B6EC7}" srcId="{CFAEB0D4-5FA1-4044-8AAE-A7460C78824C}" destId="{9BDDAB68-6A4F-42F1-AB15-B7090AF7AB74}" srcOrd="0" destOrd="0" parTransId="{E37029DC-9F34-4D02-8885-E9775E13F734}" sibTransId="{1B2648FC-92E9-492E-BE7A-CBA0F96AD0EC}"/>
    <dgm:cxn modelId="{714BF87E-1165-4BD3-8CD6-11B184B7C33A}" type="presOf" srcId="{9BDDAB68-6A4F-42F1-AB15-B7090AF7AB74}" destId="{D94136B9-43AA-47C6-B25A-86D67CBE9BAF}" srcOrd="0" destOrd="0" presId="urn:microsoft.com/office/officeart/2005/8/layout/target3"/>
    <dgm:cxn modelId="{78259EED-80C4-4A49-A6E1-00B74EA5F49E}" type="presOf" srcId="{CFAEB0D4-5FA1-4044-8AAE-A7460C78824C}" destId="{231E1BBE-9AAC-4F0D-9032-5FA5F1D7D355}" srcOrd="0" destOrd="0" presId="urn:microsoft.com/office/officeart/2005/8/layout/target3"/>
    <dgm:cxn modelId="{69BC393F-6E1E-4D2A-BDE1-BB62A53EBFED}" type="presParOf" srcId="{231E1BBE-9AAC-4F0D-9032-5FA5F1D7D355}" destId="{E25EF5E9-8788-4BFF-BB97-FB1C311ED5E5}" srcOrd="0" destOrd="0" presId="urn:microsoft.com/office/officeart/2005/8/layout/target3"/>
    <dgm:cxn modelId="{5D60FA23-6B1D-4DD7-B0AB-795E1C78CCAA}" type="presParOf" srcId="{231E1BBE-9AAC-4F0D-9032-5FA5F1D7D355}" destId="{0161EA1A-EB1A-4DB2-A317-C79EED1037C9}" srcOrd="1" destOrd="0" presId="urn:microsoft.com/office/officeart/2005/8/layout/target3"/>
    <dgm:cxn modelId="{29626E7B-F0EE-43E0-AC8C-C7E4E200C137}" type="presParOf" srcId="{231E1BBE-9AAC-4F0D-9032-5FA5F1D7D355}" destId="{D94136B9-43AA-47C6-B25A-86D67CBE9BAF}" srcOrd="2" destOrd="0" presId="urn:microsoft.com/office/officeart/2005/8/layout/target3"/>
    <dgm:cxn modelId="{6940F664-8C0D-4DF1-82B6-0C27CED48EAD}" type="presParOf" srcId="{231E1BBE-9AAC-4F0D-9032-5FA5F1D7D355}" destId="{DF3BFDAC-6EDD-43FA-830B-7EC47EF63966}"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10A9F0A6-16F9-4B6A-8284-8C550235BE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zh-CN" altLang="en-US"/>
        </a:p>
      </dgm:t>
    </dgm:pt>
    <dgm:pt modelId="{E16F5019-EA0F-4EB3-A0D2-33BDD1D5C649}">
      <dgm:prSet/>
      <dgm:spPr/>
      <dgm:t>
        <a:bodyPr/>
        <a:lstStyle/>
        <a:p>
          <a:pPr rtl="0"/>
          <a:r>
            <a:rPr lang="en-US" b="1" dirty="0" smtClean="0"/>
            <a:t>n.</a:t>
          </a:r>
          <a:r>
            <a:rPr lang="zh-CN" b="1" dirty="0" smtClean="0"/>
            <a:t>空缺； 空虚； 空白； 空位</a:t>
          </a:r>
          <a:endParaRPr lang="zh-CN" dirty="0"/>
        </a:p>
      </dgm:t>
    </dgm:pt>
    <dgm:pt modelId="{66518ED7-DA1B-48E5-BE5E-398E0E6003A5}" type="parTrans" cxnId="{769776E7-EA8E-4D4D-B27C-4959C7EE92E9}">
      <dgm:prSet/>
      <dgm:spPr/>
      <dgm:t>
        <a:bodyPr/>
        <a:lstStyle/>
        <a:p>
          <a:endParaRPr lang="zh-CN" altLang="en-US"/>
        </a:p>
      </dgm:t>
    </dgm:pt>
    <dgm:pt modelId="{B049A3A2-D349-4564-8A88-47B50D190641}" type="sibTrans" cxnId="{769776E7-EA8E-4D4D-B27C-4959C7EE92E9}">
      <dgm:prSet/>
      <dgm:spPr/>
      <dgm:t>
        <a:bodyPr/>
        <a:lstStyle/>
        <a:p>
          <a:endParaRPr lang="zh-CN" altLang="en-US"/>
        </a:p>
      </dgm:t>
    </dgm:pt>
    <dgm:pt modelId="{C6642283-EC2A-461F-A65B-DF8B2C1E0DE6}" type="pres">
      <dgm:prSet presAssocID="{10A9F0A6-16F9-4B6A-8284-8C550235BEE9}" presName="linear" presStyleCnt="0">
        <dgm:presLayoutVars>
          <dgm:animLvl val="lvl"/>
          <dgm:resizeHandles val="exact"/>
        </dgm:presLayoutVars>
      </dgm:prSet>
      <dgm:spPr/>
      <dgm:t>
        <a:bodyPr/>
        <a:lstStyle/>
        <a:p>
          <a:endParaRPr lang="zh-CN" altLang="en-US"/>
        </a:p>
      </dgm:t>
    </dgm:pt>
    <dgm:pt modelId="{AE03AE3C-D73A-4968-931F-261E83562BEC}" type="pres">
      <dgm:prSet presAssocID="{E16F5019-EA0F-4EB3-A0D2-33BDD1D5C649}" presName="parentText" presStyleLbl="node1" presStyleIdx="0" presStyleCnt="1">
        <dgm:presLayoutVars>
          <dgm:chMax val="0"/>
          <dgm:bulletEnabled val="1"/>
        </dgm:presLayoutVars>
      </dgm:prSet>
      <dgm:spPr/>
      <dgm:t>
        <a:bodyPr/>
        <a:lstStyle/>
        <a:p>
          <a:endParaRPr lang="zh-CN" altLang="en-US"/>
        </a:p>
      </dgm:t>
    </dgm:pt>
  </dgm:ptLst>
  <dgm:cxnLst>
    <dgm:cxn modelId="{769776E7-EA8E-4D4D-B27C-4959C7EE92E9}" srcId="{10A9F0A6-16F9-4B6A-8284-8C550235BEE9}" destId="{E16F5019-EA0F-4EB3-A0D2-33BDD1D5C649}" srcOrd="0" destOrd="0" parTransId="{66518ED7-DA1B-48E5-BE5E-398E0E6003A5}" sibTransId="{B049A3A2-D349-4564-8A88-47B50D190641}"/>
    <dgm:cxn modelId="{BB88ACAC-ADCB-4177-94D4-AEC7BB3F003A}" type="presOf" srcId="{E16F5019-EA0F-4EB3-A0D2-33BDD1D5C649}" destId="{AE03AE3C-D73A-4968-931F-261E83562BEC}" srcOrd="0" destOrd="0" presId="urn:microsoft.com/office/officeart/2005/8/layout/vList2"/>
    <dgm:cxn modelId="{440A10C2-BF1A-4A87-B368-0BB708E6839F}" type="presOf" srcId="{10A9F0A6-16F9-4B6A-8284-8C550235BEE9}" destId="{C6642283-EC2A-461F-A65B-DF8B2C1E0DE6}" srcOrd="0" destOrd="0" presId="urn:microsoft.com/office/officeart/2005/8/layout/vList2"/>
    <dgm:cxn modelId="{57FCF4EC-7BBC-4A96-AFC0-245DB4CCD803}" type="presParOf" srcId="{C6642283-EC2A-461F-A65B-DF8B2C1E0DE6}" destId="{AE03AE3C-D73A-4968-931F-261E83562BE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93D5A6-2C8C-4791-984A-8E9188E88F8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3614B7EA-03E7-4350-A563-9F37A3AC0E26}">
      <dgm:prSet custT="1"/>
      <dgm:spPr>
        <a:solidFill>
          <a:srgbClr val="00B050"/>
        </a:solidFill>
      </dgm:spPr>
      <dgm:t>
        <a:bodyPr/>
        <a:lstStyle/>
        <a:p>
          <a:pPr rtl="0"/>
          <a:r>
            <a:rPr lang="en-US" sz="1600" b="1" dirty="0" smtClean="0">
              <a:latin typeface="微软雅黑" panose="020B0503020204020204" pitchFamily="34" charset="-122"/>
              <a:ea typeface="微软雅黑" panose="020B0503020204020204" pitchFamily="34" charset="-122"/>
            </a:rPr>
            <a:t>I didn't say anything. I shrugged my shoulders .He looked at me for a moment and then he nodded.</a:t>
          </a:r>
          <a:endParaRPr lang="zh-CN" sz="1600" b="1" dirty="0">
            <a:latin typeface="微软雅黑" panose="020B0503020204020204" pitchFamily="34" charset="-122"/>
            <a:ea typeface="微软雅黑" panose="020B0503020204020204" pitchFamily="34" charset="-122"/>
          </a:endParaRPr>
        </a:p>
      </dgm:t>
    </dgm:pt>
    <dgm:pt modelId="{A6BC0264-5D38-46B7-BD82-114D71E148C1}" type="parTrans" cxnId="{B4579C21-2843-4C68-B1EC-6EB37E8A28FC}">
      <dgm:prSet/>
      <dgm:spPr/>
      <dgm:t>
        <a:bodyPr/>
        <a:lstStyle/>
        <a:p>
          <a:endParaRPr lang="zh-CN" altLang="en-US"/>
        </a:p>
      </dgm:t>
    </dgm:pt>
    <dgm:pt modelId="{E6F85189-4F2C-44C8-8CFA-84F1E2B14139}" type="sibTrans" cxnId="{B4579C21-2843-4C68-B1EC-6EB37E8A28FC}">
      <dgm:prSet/>
      <dgm:spPr/>
      <dgm:t>
        <a:bodyPr/>
        <a:lstStyle/>
        <a:p>
          <a:endParaRPr lang="zh-CN" altLang="en-US"/>
        </a:p>
      </dgm:t>
    </dgm:pt>
    <dgm:pt modelId="{DA64E71F-D17D-4497-8541-ACEBC7610BC9}" type="pres">
      <dgm:prSet presAssocID="{B293D5A6-2C8C-4791-984A-8E9188E88F86}" presName="linear" presStyleCnt="0">
        <dgm:presLayoutVars>
          <dgm:animLvl val="lvl"/>
          <dgm:resizeHandles val="exact"/>
        </dgm:presLayoutVars>
      </dgm:prSet>
      <dgm:spPr/>
      <dgm:t>
        <a:bodyPr/>
        <a:lstStyle/>
        <a:p>
          <a:endParaRPr lang="zh-CN" altLang="en-US"/>
        </a:p>
      </dgm:t>
    </dgm:pt>
    <dgm:pt modelId="{4C2A743C-B832-4FE5-90CB-9D064DAD8C44}" type="pres">
      <dgm:prSet presAssocID="{3614B7EA-03E7-4350-A563-9F37A3AC0E26}" presName="parentText" presStyleLbl="node1" presStyleIdx="0" presStyleCnt="1">
        <dgm:presLayoutVars>
          <dgm:chMax val="0"/>
          <dgm:bulletEnabled val="1"/>
        </dgm:presLayoutVars>
      </dgm:prSet>
      <dgm:spPr/>
      <dgm:t>
        <a:bodyPr/>
        <a:lstStyle/>
        <a:p>
          <a:endParaRPr lang="zh-CN" altLang="en-US"/>
        </a:p>
      </dgm:t>
    </dgm:pt>
  </dgm:ptLst>
  <dgm:cxnLst>
    <dgm:cxn modelId="{B4579C21-2843-4C68-B1EC-6EB37E8A28FC}" srcId="{B293D5A6-2C8C-4791-984A-8E9188E88F86}" destId="{3614B7EA-03E7-4350-A563-9F37A3AC0E26}" srcOrd="0" destOrd="0" parTransId="{A6BC0264-5D38-46B7-BD82-114D71E148C1}" sibTransId="{E6F85189-4F2C-44C8-8CFA-84F1E2B14139}"/>
    <dgm:cxn modelId="{FCB6876B-0945-401A-BB01-D618FAA401D6}" type="presOf" srcId="{3614B7EA-03E7-4350-A563-9F37A3AC0E26}" destId="{4C2A743C-B832-4FE5-90CB-9D064DAD8C44}" srcOrd="0" destOrd="0" presId="urn:microsoft.com/office/officeart/2005/8/layout/vList2"/>
    <dgm:cxn modelId="{BBE7553A-39F7-448A-BE37-F66F06362C36}" type="presOf" srcId="{B293D5A6-2C8C-4791-984A-8E9188E88F86}" destId="{DA64E71F-D17D-4497-8541-ACEBC7610BC9}" srcOrd="0" destOrd="0" presId="urn:microsoft.com/office/officeart/2005/8/layout/vList2"/>
    <dgm:cxn modelId="{7279AB18-CA86-4669-A78F-E45BE5C2B07F}" type="presParOf" srcId="{DA64E71F-D17D-4497-8541-ACEBC7610BC9}" destId="{4C2A743C-B832-4FE5-90CB-9D064DAD8C44}" srcOrd="0" destOrd="0" presId="urn:microsoft.com/office/officeart/2005/8/layout/vList2"/>
  </dgm:cxnLst>
  <dgm:bg>
    <a:solidFill>
      <a:srgbClr val="FFFFFF"/>
    </a:solidFill>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62A048-B606-4F53-94B6-24A4752D96F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F673634-79A3-4BF9-8862-AA6E8C796A08}">
      <dgm:prSet/>
      <dgm:spPr>
        <a:solidFill>
          <a:srgbClr val="00B0F0"/>
        </a:solidFill>
      </dgm:spPr>
      <dgm:t>
        <a:bodyPr/>
        <a:lstStyle/>
        <a:p>
          <a:pPr rtl="0"/>
          <a:r>
            <a:rPr lang="en-US" b="1" dirty="0" smtClean="0">
              <a:latin typeface="微软雅黑" panose="020B0503020204020204" pitchFamily="34" charset="-122"/>
              <a:ea typeface="微软雅黑" panose="020B0503020204020204" pitchFamily="34" charset="-122"/>
            </a:rPr>
            <a:t>“All right,” he said. ”when do you want me to do it?”</a:t>
          </a:r>
          <a:endParaRPr lang="zh-CN" b="1" dirty="0">
            <a:latin typeface="微软雅黑" panose="020B0503020204020204" pitchFamily="34" charset="-122"/>
            <a:ea typeface="微软雅黑" panose="020B0503020204020204" pitchFamily="34" charset="-122"/>
          </a:endParaRPr>
        </a:p>
      </dgm:t>
    </dgm:pt>
    <dgm:pt modelId="{6B08AB90-73B0-4989-9A44-550A6D4A1D1E}" type="parTrans" cxnId="{FD0DE951-16EE-4F33-B578-04EF1FD62019}">
      <dgm:prSet/>
      <dgm:spPr/>
      <dgm:t>
        <a:bodyPr/>
        <a:lstStyle/>
        <a:p>
          <a:endParaRPr lang="zh-CN" altLang="en-US"/>
        </a:p>
      </dgm:t>
    </dgm:pt>
    <dgm:pt modelId="{3CBDE171-5ED6-4806-BBF8-8CF887F99908}" type="sibTrans" cxnId="{FD0DE951-16EE-4F33-B578-04EF1FD62019}">
      <dgm:prSet/>
      <dgm:spPr/>
      <dgm:t>
        <a:bodyPr/>
        <a:lstStyle/>
        <a:p>
          <a:endParaRPr lang="zh-CN" altLang="en-US"/>
        </a:p>
      </dgm:t>
    </dgm:pt>
    <dgm:pt modelId="{A5B3E85C-73F7-4833-97AD-65FA420A7589}" type="pres">
      <dgm:prSet presAssocID="{1962A048-B606-4F53-94B6-24A4752D96F4}" presName="linear" presStyleCnt="0">
        <dgm:presLayoutVars>
          <dgm:animLvl val="lvl"/>
          <dgm:resizeHandles val="exact"/>
        </dgm:presLayoutVars>
      </dgm:prSet>
      <dgm:spPr/>
      <dgm:t>
        <a:bodyPr/>
        <a:lstStyle/>
        <a:p>
          <a:endParaRPr lang="zh-CN" altLang="en-US"/>
        </a:p>
      </dgm:t>
    </dgm:pt>
    <dgm:pt modelId="{C87A09B3-37A7-44E6-95B7-5900178931C9}" type="pres">
      <dgm:prSet presAssocID="{AF673634-79A3-4BF9-8862-AA6E8C796A08}" presName="parentText" presStyleLbl="node1" presStyleIdx="0" presStyleCnt="1">
        <dgm:presLayoutVars>
          <dgm:chMax val="0"/>
          <dgm:bulletEnabled val="1"/>
        </dgm:presLayoutVars>
      </dgm:prSet>
      <dgm:spPr/>
      <dgm:t>
        <a:bodyPr/>
        <a:lstStyle/>
        <a:p>
          <a:endParaRPr lang="zh-CN" altLang="en-US"/>
        </a:p>
      </dgm:t>
    </dgm:pt>
  </dgm:ptLst>
  <dgm:cxnLst>
    <dgm:cxn modelId="{3FAB3C09-7A12-4749-A64C-2491E31AE991}" type="presOf" srcId="{1962A048-B606-4F53-94B6-24A4752D96F4}" destId="{A5B3E85C-73F7-4833-97AD-65FA420A7589}" srcOrd="0" destOrd="0" presId="urn:microsoft.com/office/officeart/2005/8/layout/vList2"/>
    <dgm:cxn modelId="{FD0DE951-16EE-4F33-B578-04EF1FD62019}" srcId="{1962A048-B606-4F53-94B6-24A4752D96F4}" destId="{AF673634-79A3-4BF9-8862-AA6E8C796A08}" srcOrd="0" destOrd="0" parTransId="{6B08AB90-73B0-4989-9A44-550A6D4A1D1E}" sibTransId="{3CBDE171-5ED6-4806-BBF8-8CF887F99908}"/>
    <dgm:cxn modelId="{9F4EAAC8-1CED-4A46-925C-CF2C40C74800}" type="presOf" srcId="{AF673634-79A3-4BF9-8862-AA6E8C796A08}" destId="{C87A09B3-37A7-44E6-95B7-5900178931C9}" srcOrd="0" destOrd="0" presId="urn:microsoft.com/office/officeart/2005/8/layout/vList2"/>
    <dgm:cxn modelId="{5DE0A62E-15D7-4E8B-8346-EED4AB4B9F62}" type="presParOf" srcId="{A5B3E85C-73F7-4833-97AD-65FA420A7589}" destId="{C87A09B3-37A7-44E6-95B7-5900178931C9}" srcOrd="0" destOrd="0" presId="urn:microsoft.com/office/officeart/2005/8/layout/vList2"/>
  </dgm:cxnLst>
  <dgm:bg>
    <a:solidFill>
      <a:srgbClr val="FFFFFF"/>
    </a:solidFill>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299248-5EF9-4BEC-AE23-C2F6095B10E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8491896F-DCB5-4955-B40F-DC9447FB0519}">
      <dgm:prSet custT="1"/>
      <dgm:spPr>
        <a:solidFill>
          <a:srgbClr val="002060"/>
        </a:solidFill>
      </dgm:spPr>
      <dgm:t>
        <a:bodyPr/>
        <a:lstStyle/>
        <a:p>
          <a:pPr rtl="0"/>
          <a:r>
            <a:rPr lang="en-US" sz="1800" b="1" dirty="0" smtClean="0">
              <a:latin typeface="微软雅黑" panose="020B0503020204020204" pitchFamily="34" charset="-122"/>
              <a:ea typeface="微软雅黑" panose="020B0503020204020204" pitchFamily="34" charset="-122"/>
            </a:rPr>
            <a:t>I looked at my watch. It was just after ten.</a:t>
          </a:r>
          <a:endParaRPr lang="zh-CN" sz="1800" b="1" dirty="0">
            <a:latin typeface="微软雅黑" panose="020B0503020204020204" pitchFamily="34" charset="-122"/>
            <a:ea typeface="微软雅黑" panose="020B0503020204020204" pitchFamily="34" charset="-122"/>
          </a:endParaRPr>
        </a:p>
      </dgm:t>
    </dgm:pt>
    <dgm:pt modelId="{F2CB0C3C-DB72-4B88-992B-1962AEF2A223}" type="parTrans" cxnId="{EAAA5B3B-2C2C-42F6-B628-57C136537274}">
      <dgm:prSet/>
      <dgm:spPr/>
      <dgm:t>
        <a:bodyPr/>
        <a:lstStyle/>
        <a:p>
          <a:endParaRPr lang="zh-CN" altLang="en-US"/>
        </a:p>
      </dgm:t>
    </dgm:pt>
    <dgm:pt modelId="{51B8DD6A-A5A0-45F5-8A00-668960749DAB}" type="sibTrans" cxnId="{EAAA5B3B-2C2C-42F6-B628-57C136537274}">
      <dgm:prSet/>
      <dgm:spPr/>
      <dgm:t>
        <a:bodyPr/>
        <a:lstStyle/>
        <a:p>
          <a:endParaRPr lang="zh-CN" altLang="en-US"/>
        </a:p>
      </dgm:t>
    </dgm:pt>
    <dgm:pt modelId="{C9D270FF-1A57-4990-8347-D24EA3213D03}" type="pres">
      <dgm:prSet presAssocID="{0D299248-5EF9-4BEC-AE23-C2F6095B10EC}" presName="linear" presStyleCnt="0">
        <dgm:presLayoutVars>
          <dgm:animLvl val="lvl"/>
          <dgm:resizeHandles val="exact"/>
        </dgm:presLayoutVars>
      </dgm:prSet>
      <dgm:spPr/>
      <dgm:t>
        <a:bodyPr/>
        <a:lstStyle/>
        <a:p>
          <a:endParaRPr lang="zh-CN" altLang="en-US"/>
        </a:p>
      </dgm:t>
    </dgm:pt>
    <dgm:pt modelId="{102683F6-119D-44C5-91E3-C4DB92B7F395}" type="pres">
      <dgm:prSet presAssocID="{8491896F-DCB5-4955-B40F-DC9447FB0519}" presName="parentText" presStyleLbl="node1" presStyleIdx="0" presStyleCnt="1">
        <dgm:presLayoutVars>
          <dgm:chMax val="0"/>
          <dgm:bulletEnabled val="1"/>
        </dgm:presLayoutVars>
      </dgm:prSet>
      <dgm:spPr/>
      <dgm:t>
        <a:bodyPr/>
        <a:lstStyle/>
        <a:p>
          <a:endParaRPr lang="zh-CN" altLang="en-US"/>
        </a:p>
      </dgm:t>
    </dgm:pt>
  </dgm:ptLst>
  <dgm:cxnLst>
    <dgm:cxn modelId="{302E6094-46A3-40D9-B4D4-6DAE598BE564}" type="presOf" srcId="{0D299248-5EF9-4BEC-AE23-C2F6095B10EC}" destId="{C9D270FF-1A57-4990-8347-D24EA3213D03}" srcOrd="0" destOrd="0" presId="urn:microsoft.com/office/officeart/2005/8/layout/vList2"/>
    <dgm:cxn modelId="{8387AA22-8AA1-462A-8353-E6CE26A1E489}" type="presOf" srcId="{8491896F-DCB5-4955-B40F-DC9447FB0519}" destId="{102683F6-119D-44C5-91E3-C4DB92B7F395}" srcOrd="0" destOrd="0" presId="urn:microsoft.com/office/officeart/2005/8/layout/vList2"/>
    <dgm:cxn modelId="{EAAA5B3B-2C2C-42F6-B628-57C136537274}" srcId="{0D299248-5EF9-4BEC-AE23-C2F6095B10EC}" destId="{8491896F-DCB5-4955-B40F-DC9447FB0519}" srcOrd="0" destOrd="0" parTransId="{F2CB0C3C-DB72-4B88-992B-1962AEF2A223}" sibTransId="{51B8DD6A-A5A0-45F5-8A00-668960749DAB}"/>
    <dgm:cxn modelId="{89E6C9AE-2658-42FB-B86E-03F4ADBC8357}" type="presParOf" srcId="{C9D270FF-1A57-4990-8347-D24EA3213D03}" destId="{102683F6-119D-44C5-91E3-C4DB92B7F395}" srcOrd="0" destOrd="0" presId="urn:microsoft.com/office/officeart/2005/8/layout/vList2"/>
  </dgm:cxnLst>
  <dgm:bg>
    <a:solidFill>
      <a:srgbClr val="FFFFFF"/>
    </a:solidFill>
  </dgm:bg>
  <dgm:whole/>
  <dgm:extLst>
    <a:ext uri="http://schemas.microsoft.com/office/drawing/2008/diagram">
      <dsp:dataModelExt xmlns:dsp="http://schemas.microsoft.com/office/drawing/2008/diagram" relId="rId3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F821DC-C556-48F4-AB31-8A4267A274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38A63F24-7746-4B3B-A3DC-B65A0F45AD98}">
      <dgm:prSet custT="1"/>
      <dgm:spPr>
        <a:solidFill>
          <a:srgbClr val="7030A0"/>
        </a:solidFill>
      </dgm:spPr>
      <dgm:t>
        <a:bodyPr/>
        <a:lstStyle/>
        <a:p>
          <a:pPr rtl="0"/>
          <a:r>
            <a:rPr lang="en-US" sz="1600" b="1" dirty="0" smtClean="0">
              <a:latin typeface="微软雅黑" panose="020B0503020204020204" pitchFamily="34" charset="-122"/>
              <a:ea typeface="微软雅黑" panose="020B0503020204020204" pitchFamily="34" charset="-122"/>
            </a:rPr>
            <a:t>“The swim shouldn’t take you much over an hour and a quarter. I’ll driver round to the creek at half past twelve and meet you. I’ll take you back to the club to dress and then we’ll have lunch together.”</a:t>
          </a:r>
          <a:endParaRPr lang="zh-CN" sz="1600" b="1" dirty="0">
            <a:latin typeface="微软雅黑" panose="020B0503020204020204" pitchFamily="34" charset="-122"/>
            <a:ea typeface="微软雅黑" panose="020B0503020204020204" pitchFamily="34" charset="-122"/>
          </a:endParaRPr>
        </a:p>
      </dgm:t>
    </dgm:pt>
    <dgm:pt modelId="{44B9E90B-46D7-45D9-BB30-DB147EA3A885}" type="parTrans" cxnId="{1C4BAF94-3564-4383-A532-A829F6A64365}">
      <dgm:prSet/>
      <dgm:spPr/>
      <dgm:t>
        <a:bodyPr/>
        <a:lstStyle/>
        <a:p>
          <a:endParaRPr lang="zh-CN" altLang="en-US"/>
        </a:p>
      </dgm:t>
    </dgm:pt>
    <dgm:pt modelId="{222FBB7B-6411-4157-9A7D-1B254FC7E9C9}" type="sibTrans" cxnId="{1C4BAF94-3564-4383-A532-A829F6A64365}">
      <dgm:prSet/>
      <dgm:spPr/>
      <dgm:t>
        <a:bodyPr/>
        <a:lstStyle/>
        <a:p>
          <a:endParaRPr lang="zh-CN" altLang="en-US"/>
        </a:p>
      </dgm:t>
    </dgm:pt>
    <dgm:pt modelId="{12AD35A9-3869-4E1C-B5B4-3C16A9410ECC}" type="pres">
      <dgm:prSet presAssocID="{4DF821DC-C556-48F4-AB31-8A4267A2741F}" presName="linear" presStyleCnt="0">
        <dgm:presLayoutVars>
          <dgm:animLvl val="lvl"/>
          <dgm:resizeHandles val="exact"/>
        </dgm:presLayoutVars>
      </dgm:prSet>
      <dgm:spPr/>
      <dgm:t>
        <a:bodyPr/>
        <a:lstStyle/>
        <a:p>
          <a:endParaRPr lang="zh-CN" altLang="en-US"/>
        </a:p>
      </dgm:t>
    </dgm:pt>
    <dgm:pt modelId="{94729942-E5B5-45DD-A145-5F1B7918449B}" type="pres">
      <dgm:prSet presAssocID="{38A63F24-7746-4B3B-A3DC-B65A0F45AD98}" presName="parentText" presStyleLbl="node1" presStyleIdx="0" presStyleCnt="1" custScaleY="103495">
        <dgm:presLayoutVars>
          <dgm:chMax val="0"/>
          <dgm:bulletEnabled val="1"/>
        </dgm:presLayoutVars>
      </dgm:prSet>
      <dgm:spPr/>
      <dgm:t>
        <a:bodyPr/>
        <a:lstStyle/>
        <a:p>
          <a:endParaRPr lang="zh-CN" altLang="en-US"/>
        </a:p>
      </dgm:t>
    </dgm:pt>
  </dgm:ptLst>
  <dgm:cxnLst>
    <dgm:cxn modelId="{A26956C3-ADFC-4D03-87CC-8C82C21D99A4}" type="presOf" srcId="{4DF821DC-C556-48F4-AB31-8A4267A2741F}" destId="{12AD35A9-3869-4E1C-B5B4-3C16A9410ECC}" srcOrd="0" destOrd="0" presId="urn:microsoft.com/office/officeart/2005/8/layout/vList2"/>
    <dgm:cxn modelId="{1C4BAF94-3564-4383-A532-A829F6A64365}" srcId="{4DF821DC-C556-48F4-AB31-8A4267A2741F}" destId="{38A63F24-7746-4B3B-A3DC-B65A0F45AD98}" srcOrd="0" destOrd="0" parTransId="{44B9E90B-46D7-45D9-BB30-DB147EA3A885}" sibTransId="{222FBB7B-6411-4157-9A7D-1B254FC7E9C9}"/>
    <dgm:cxn modelId="{60232799-0F95-4A9B-B472-E6BBC3608B2B}" type="presOf" srcId="{38A63F24-7746-4B3B-A3DC-B65A0F45AD98}" destId="{94729942-E5B5-45DD-A145-5F1B7918449B}" srcOrd="0" destOrd="0" presId="urn:microsoft.com/office/officeart/2005/8/layout/vList2"/>
    <dgm:cxn modelId="{BC847EDD-C3EC-464F-97EF-FD9A425462ED}" type="presParOf" srcId="{12AD35A9-3869-4E1C-B5B4-3C16A9410ECC}" destId="{94729942-E5B5-45DD-A145-5F1B7918449B}"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5A554D-7E78-467F-818A-6675D58E2D7D}" type="doc">
      <dgm:prSet loTypeId="urn:microsoft.com/office/officeart/2008/layout/VerticalAccentList" loCatId="list" qsTypeId="urn:microsoft.com/office/officeart/2005/8/quickstyle/simple1" qsCatId="simple" csTypeId="urn:microsoft.com/office/officeart/2005/8/colors/colorful1" csCatId="colorful" phldr="1"/>
      <dgm:spPr/>
      <dgm:t>
        <a:bodyPr/>
        <a:lstStyle/>
        <a:p>
          <a:endParaRPr lang="zh-CN" altLang="en-US"/>
        </a:p>
      </dgm:t>
    </dgm:pt>
    <dgm:pt modelId="{1118B734-61AA-4924-A31C-056AF1552155}">
      <dgm:prSet custT="1"/>
      <dgm:spPr/>
      <dgm:t>
        <a:bodyPr/>
        <a:lstStyle/>
        <a:p>
          <a:pPr rtl="0"/>
          <a:r>
            <a:rPr lang="en-US" altLang="zh-CN" sz="2000" b="1" dirty="0" smtClean="0">
              <a:latin typeface="微软雅黑" panose="020B0503020204020204" pitchFamily="34" charset="-122"/>
              <a:ea typeface="微软雅黑" panose="020B0503020204020204" pitchFamily="34" charset="-122"/>
            </a:rPr>
            <a:t>adv.</a:t>
          </a:r>
          <a:r>
            <a:rPr lang="zh-CN" altLang="en-US" sz="2000" b="1" dirty="0" smtClean="0">
              <a:latin typeface="微软雅黑" panose="020B0503020204020204" pitchFamily="34" charset="-122"/>
              <a:ea typeface="微软雅黑" panose="020B0503020204020204" pitchFamily="34" charset="-122"/>
            </a:rPr>
            <a:t>吃惊地； 向后； </a:t>
          </a:r>
          <a:r>
            <a:rPr lang="en-US" altLang="zh-CN" sz="2000" b="1" dirty="0" smtClean="0">
              <a:latin typeface="微软雅黑" panose="020B0503020204020204" pitchFamily="34" charset="-122"/>
              <a:ea typeface="微软雅黑" panose="020B0503020204020204" pitchFamily="34" charset="-122"/>
            </a:rPr>
            <a:t>&lt;</a:t>
          </a:r>
          <a:r>
            <a:rPr lang="zh-CN" altLang="en-US" sz="2000" b="1" dirty="0" smtClean="0">
              <a:latin typeface="微软雅黑" panose="020B0503020204020204" pitchFamily="34" charset="-122"/>
              <a:ea typeface="微软雅黑" panose="020B0503020204020204" pitchFamily="34" charset="-122"/>
            </a:rPr>
            <a:t>航海</a:t>
          </a:r>
          <a:r>
            <a:rPr lang="en-US" altLang="zh-CN" sz="2000" b="1" dirty="0" smtClean="0">
              <a:latin typeface="微软雅黑" panose="020B0503020204020204" pitchFamily="34" charset="-122"/>
              <a:ea typeface="微软雅黑" panose="020B0503020204020204" pitchFamily="34" charset="-122"/>
            </a:rPr>
            <a:t>&gt;</a:t>
          </a:r>
          <a:r>
            <a:rPr lang="zh-CN" altLang="en-US" sz="2000" b="1" dirty="0" smtClean="0">
              <a:latin typeface="微软雅黑" panose="020B0503020204020204" pitchFamily="34" charset="-122"/>
              <a:ea typeface="微软雅黑" panose="020B0503020204020204" pitchFamily="34" charset="-122"/>
            </a:rPr>
            <a:t>（帆船）突遇顶风而停止前进</a:t>
          </a:r>
          <a:endParaRPr lang="zh-CN" altLang="en-US" sz="2000" b="1" dirty="0">
            <a:latin typeface="微软雅黑" panose="020B0503020204020204" pitchFamily="34" charset="-122"/>
            <a:ea typeface="微软雅黑" panose="020B0503020204020204" pitchFamily="34" charset="-122"/>
          </a:endParaRPr>
        </a:p>
      </dgm:t>
    </dgm:pt>
    <dgm:pt modelId="{3E5EA17A-6857-4784-9250-675D3E8ABE61}" type="parTrans" cxnId="{4250F3B5-FCAF-4035-98E9-1FEC8BBE943A}">
      <dgm:prSet/>
      <dgm:spPr/>
      <dgm:t>
        <a:bodyPr/>
        <a:lstStyle/>
        <a:p>
          <a:endParaRPr lang="zh-CN" altLang="en-US"/>
        </a:p>
      </dgm:t>
    </dgm:pt>
    <dgm:pt modelId="{5E388B53-F773-46BE-8140-15A580CB8D2B}" type="sibTrans" cxnId="{4250F3B5-FCAF-4035-98E9-1FEC8BBE943A}">
      <dgm:prSet/>
      <dgm:spPr/>
      <dgm:t>
        <a:bodyPr/>
        <a:lstStyle/>
        <a:p>
          <a:endParaRPr lang="zh-CN" altLang="en-US"/>
        </a:p>
      </dgm:t>
    </dgm:pt>
    <dgm:pt modelId="{B603C7A9-8834-4052-B3A8-2904BA8093DA}">
      <dgm:prSet custT="1"/>
      <dgm:spPr/>
      <dgm:t>
        <a:bodyPr/>
        <a:lstStyle/>
        <a:p>
          <a:pPr rtl="0"/>
          <a:r>
            <a:rPr lang="en-US" altLang="zh-CN" sz="2000" b="1" dirty="0" smtClean="0">
              <a:latin typeface="微软雅黑" panose="020B0503020204020204" pitchFamily="34" charset="-122"/>
              <a:ea typeface="微软雅黑" panose="020B0503020204020204" pitchFamily="34" charset="-122"/>
            </a:rPr>
            <a:t>adj.&lt;</a:t>
          </a:r>
          <a:r>
            <a:rPr lang="zh-CN" altLang="en-US" sz="2000" b="1" dirty="0" smtClean="0">
              <a:latin typeface="微软雅黑" panose="020B0503020204020204" pitchFamily="34" charset="-122"/>
              <a:ea typeface="微软雅黑" panose="020B0503020204020204" pitchFamily="34" charset="-122"/>
            </a:rPr>
            <a:t>航海</a:t>
          </a:r>
          <a:r>
            <a:rPr lang="en-US" altLang="zh-CN" sz="2000" b="1" dirty="0" smtClean="0">
              <a:latin typeface="微软雅黑" panose="020B0503020204020204" pitchFamily="34" charset="-122"/>
              <a:ea typeface="微软雅黑" panose="020B0503020204020204" pitchFamily="34" charset="-122"/>
            </a:rPr>
            <a:t>&gt;</a:t>
          </a:r>
          <a:r>
            <a:rPr lang="zh-CN" altLang="en-US" sz="2000" b="1" dirty="0" smtClean="0">
              <a:latin typeface="微软雅黑" panose="020B0503020204020204" pitchFamily="34" charset="-122"/>
              <a:ea typeface="微软雅黑" panose="020B0503020204020204" pitchFamily="34" charset="-122"/>
            </a:rPr>
            <a:t>处于顶风位置的</a:t>
          </a:r>
          <a:endParaRPr lang="zh-CN" altLang="en-US" sz="2000" b="1" dirty="0">
            <a:latin typeface="微软雅黑" panose="020B0503020204020204" pitchFamily="34" charset="-122"/>
            <a:ea typeface="微软雅黑" panose="020B0503020204020204" pitchFamily="34" charset="-122"/>
          </a:endParaRPr>
        </a:p>
      </dgm:t>
    </dgm:pt>
    <dgm:pt modelId="{53A45DC2-76D0-4973-9861-28616C907565}" type="parTrans" cxnId="{DF0A6E1F-265A-4CCD-972C-28FACA2E8B1E}">
      <dgm:prSet/>
      <dgm:spPr/>
      <dgm:t>
        <a:bodyPr/>
        <a:lstStyle/>
        <a:p>
          <a:endParaRPr lang="zh-CN" altLang="en-US"/>
        </a:p>
      </dgm:t>
    </dgm:pt>
    <dgm:pt modelId="{7047E5BF-4BF6-496D-AA09-088D07EB7163}" type="sibTrans" cxnId="{DF0A6E1F-265A-4CCD-972C-28FACA2E8B1E}">
      <dgm:prSet/>
      <dgm:spPr/>
      <dgm:t>
        <a:bodyPr/>
        <a:lstStyle/>
        <a:p>
          <a:endParaRPr lang="zh-CN" altLang="en-US"/>
        </a:p>
      </dgm:t>
    </dgm:pt>
    <dgm:pt modelId="{E6A15B1C-6C3B-447F-9F04-3FD7DFA7C570}" type="pres">
      <dgm:prSet presAssocID="{A55A554D-7E78-467F-818A-6675D58E2D7D}" presName="Name0" presStyleCnt="0">
        <dgm:presLayoutVars>
          <dgm:chMax/>
          <dgm:chPref/>
          <dgm:dir/>
        </dgm:presLayoutVars>
      </dgm:prSet>
      <dgm:spPr/>
      <dgm:t>
        <a:bodyPr/>
        <a:lstStyle/>
        <a:p>
          <a:endParaRPr lang="zh-CN" altLang="en-US"/>
        </a:p>
      </dgm:t>
    </dgm:pt>
    <dgm:pt modelId="{C96F3415-BE18-41EA-B7F4-5300242003D2}" type="pres">
      <dgm:prSet presAssocID="{1118B734-61AA-4924-A31C-056AF1552155}" presName="parenttextcomposite" presStyleCnt="0"/>
      <dgm:spPr/>
    </dgm:pt>
    <dgm:pt modelId="{6FC22AF7-FFAB-41DD-9B9F-669EB7AF2243}" type="pres">
      <dgm:prSet presAssocID="{1118B734-61AA-4924-A31C-056AF1552155}" presName="parenttext" presStyleLbl="revTx" presStyleIdx="0" presStyleCnt="2" custScaleX="107810">
        <dgm:presLayoutVars>
          <dgm:chMax/>
          <dgm:chPref val="2"/>
          <dgm:bulletEnabled val="1"/>
        </dgm:presLayoutVars>
      </dgm:prSet>
      <dgm:spPr/>
      <dgm:t>
        <a:bodyPr/>
        <a:lstStyle/>
        <a:p>
          <a:endParaRPr lang="zh-CN" altLang="en-US"/>
        </a:p>
      </dgm:t>
    </dgm:pt>
    <dgm:pt modelId="{EDA496C3-2819-4FBA-8F29-389B522D579F}" type="pres">
      <dgm:prSet presAssocID="{1118B734-61AA-4924-A31C-056AF1552155}" presName="parallelogramComposite" presStyleCnt="0"/>
      <dgm:spPr/>
    </dgm:pt>
    <dgm:pt modelId="{9B6A2889-77A8-497D-903A-51C615412880}" type="pres">
      <dgm:prSet presAssocID="{1118B734-61AA-4924-A31C-056AF1552155}" presName="parallelogram1" presStyleLbl="alignNode1" presStyleIdx="0" presStyleCnt="14"/>
      <dgm:spPr/>
    </dgm:pt>
    <dgm:pt modelId="{4F7C5971-579B-4382-88D5-842A0C8AA64D}" type="pres">
      <dgm:prSet presAssocID="{1118B734-61AA-4924-A31C-056AF1552155}" presName="parallelogram2" presStyleLbl="alignNode1" presStyleIdx="1" presStyleCnt="14"/>
      <dgm:spPr/>
    </dgm:pt>
    <dgm:pt modelId="{3574F8B2-BAEC-4562-A38E-68AC015117BD}" type="pres">
      <dgm:prSet presAssocID="{1118B734-61AA-4924-A31C-056AF1552155}" presName="parallelogram3" presStyleLbl="alignNode1" presStyleIdx="2" presStyleCnt="14"/>
      <dgm:spPr>
        <a:solidFill>
          <a:schemeClr val="accent1">
            <a:lumMod val="20000"/>
            <a:lumOff val="80000"/>
          </a:schemeClr>
        </a:solidFill>
        <a:ln>
          <a:noFill/>
        </a:ln>
      </dgm:spPr>
      <dgm:t>
        <a:bodyPr/>
        <a:lstStyle/>
        <a:p>
          <a:endParaRPr lang="zh-CN" altLang="en-US"/>
        </a:p>
      </dgm:t>
    </dgm:pt>
    <dgm:pt modelId="{FF7D21F3-2AD5-4185-8380-EE611514FC81}" type="pres">
      <dgm:prSet presAssocID="{1118B734-61AA-4924-A31C-056AF1552155}" presName="parallelogram4" presStyleLbl="alignNode1" presStyleIdx="3" presStyleCnt="14"/>
      <dgm:spPr/>
    </dgm:pt>
    <dgm:pt modelId="{E08B2DBE-19E7-49E0-B002-254490D230F6}" type="pres">
      <dgm:prSet presAssocID="{1118B734-61AA-4924-A31C-056AF1552155}" presName="parallelogram5" presStyleLbl="alignNode1" presStyleIdx="4" presStyleCnt="14"/>
      <dgm:spPr/>
    </dgm:pt>
    <dgm:pt modelId="{409ABC76-DB7A-47E6-AEA5-5C68A8FE28BD}" type="pres">
      <dgm:prSet presAssocID="{1118B734-61AA-4924-A31C-056AF1552155}" presName="parallelogram6" presStyleLbl="alignNode1" presStyleIdx="5" presStyleCnt="14"/>
      <dgm:spPr/>
    </dgm:pt>
    <dgm:pt modelId="{E2F8DDB6-B2ED-4009-87BB-35DB0F0C8068}" type="pres">
      <dgm:prSet presAssocID="{1118B734-61AA-4924-A31C-056AF1552155}" presName="parallelogram7" presStyleLbl="alignNode1" presStyleIdx="6" presStyleCnt="14"/>
      <dgm:spPr/>
    </dgm:pt>
    <dgm:pt modelId="{52784155-7A78-4E66-BCD8-EE55F6C3E994}" type="pres">
      <dgm:prSet presAssocID="{5E388B53-F773-46BE-8140-15A580CB8D2B}" presName="sibTrans" presStyleCnt="0"/>
      <dgm:spPr/>
    </dgm:pt>
    <dgm:pt modelId="{775AFB99-D49A-450F-8D56-0C510F30641E}" type="pres">
      <dgm:prSet presAssocID="{B603C7A9-8834-4052-B3A8-2904BA8093DA}" presName="parenttextcomposite" presStyleCnt="0"/>
      <dgm:spPr/>
    </dgm:pt>
    <dgm:pt modelId="{A61B36E2-C88E-4D1A-97E6-8277F5B33ADE}" type="pres">
      <dgm:prSet presAssocID="{B603C7A9-8834-4052-B3A8-2904BA8093DA}" presName="parenttext" presStyleLbl="revTx" presStyleIdx="1" presStyleCnt="2">
        <dgm:presLayoutVars>
          <dgm:chMax/>
          <dgm:chPref val="2"/>
          <dgm:bulletEnabled val="1"/>
        </dgm:presLayoutVars>
      </dgm:prSet>
      <dgm:spPr/>
      <dgm:t>
        <a:bodyPr/>
        <a:lstStyle/>
        <a:p>
          <a:endParaRPr lang="zh-CN" altLang="en-US"/>
        </a:p>
      </dgm:t>
    </dgm:pt>
    <dgm:pt modelId="{271E19C4-999D-4456-8987-C0C94E19B4B1}" type="pres">
      <dgm:prSet presAssocID="{B603C7A9-8834-4052-B3A8-2904BA8093DA}" presName="parallelogramComposite" presStyleCnt="0"/>
      <dgm:spPr/>
    </dgm:pt>
    <dgm:pt modelId="{7B683C44-FE14-45CA-A03A-264B3630C9DB}" type="pres">
      <dgm:prSet presAssocID="{B603C7A9-8834-4052-B3A8-2904BA8093DA}" presName="parallelogram1" presStyleLbl="alignNode1" presStyleIdx="7" presStyleCnt="14"/>
      <dgm:spPr>
        <a:solidFill>
          <a:srgbClr val="00B0F0"/>
        </a:solidFill>
        <a:ln>
          <a:noFill/>
        </a:ln>
      </dgm:spPr>
      <dgm:t>
        <a:bodyPr/>
        <a:lstStyle/>
        <a:p>
          <a:endParaRPr lang="zh-CN" altLang="en-US"/>
        </a:p>
      </dgm:t>
    </dgm:pt>
    <dgm:pt modelId="{605A4B68-A976-41FD-8311-13B2CC4693F8}" type="pres">
      <dgm:prSet presAssocID="{B603C7A9-8834-4052-B3A8-2904BA8093DA}" presName="parallelogram2" presStyleLbl="alignNode1" presStyleIdx="8" presStyleCnt="14"/>
      <dgm:spPr/>
    </dgm:pt>
    <dgm:pt modelId="{500200A2-A01A-446B-B297-E55328CDC9C6}" type="pres">
      <dgm:prSet presAssocID="{B603C7A9-8834-4052-B3A8-2904BA8093DA}" presName="parallelogram3" presStyleLbl="alignNode1" presStyleIdx="9" presStyleCnt="14"/>
      <dgm:spPr/>
    </dgm:pt>
    <dgm:pt modelId="{B040082D-E4CE-4C0D-B167-56DE13F6DCE3}" type="pres">
      <dgm:prSet presAssocID="{B603C7A9-8834-4052-B3A8-2904BA8093DA}" presName="parallelogram4" presStyleLbl="alignNode1" presStyleIdx="10" presStyleCnt="14"/>
      <dgm:spPr/>
    </dgm:pt>
    <dgm:pt modelId="{BF09E81E-7F3E-41E8-A8A5-A217C28FDDE1}" type="pres">
      <dgm:prSet presAssocID="{B603C7A9-8834-4052-B3A8-2904BA8093DA}" presName="parallelogram5" presStyleLbl="alignNode1" presStyleIdx="11" presStyleCnt="14"/>
      <dgm:spPr/>
    </dgm:pt>
    <dgm:pt modelId="{1B44BB5E-00D6-4AF5-BB31-DB22BC9C2018}" type="pres">
      <dgm:prSet presAssocID="{B603C7A9-8834-4052-B3A8-2904BA8093DA}" presName="parallelogram6" presStyleLbl="alignNode1" presStyleIdx="12" presStyleCnt="14"/>
      <dgm:spPr>
        <a:solidFill>
          <a:srgbClr val="7030A0"/>
        </a:solidFill>
        <a:ln>
          <a:noFill/>
        </a:ln>
      </dgm:spPr>
      <dgm:t>
        <a:bodyPr/>
        <a:lstStyle/>
        <a:p>
          <a:endParaRPr lang="zh-CN" altLang="en-US"/>
        </a:p>
      </dgm:t>
    </dgm:pt>
    <dgm:pt modelId="{3918CCD3-EEDF-4ADD-A197-5060B85A81F5}" type="pres">
      <dgm:prSet presAssocID="{B603C7A9-8834-4052-B3A8-2904BA8093DA}" presName="parallelogram7" presStyleLbl="alignNode1" presStyleIdx="13" presStyleCnt="14"/>
      <dgm:spPr/>
    </dgm:pt>
  </dgm:ptLst>
  <dgm:cxnLst>
    <dgm:cxn modelId="{6D47594F-7F5A-4698-ABE4-EC10DF9FA8E2}" type="presOf" srcId="{B603C7A9-8834-4052-B3A8-2904BA8093DA}" destId="{A61B36E2-C88E-4D1A-97E6-8277F5B33ADE}" srcOrd="0" destOrd="0" presId="urn:microsoft.com/office/officeart/2008/layout/VerticalAccentList"/>
    <dgm:cxn modelId="{DF0A6E1F-265A-4CCD-972C-28FACA2E8B1E}" srcId="{A55A554D-7E78-467F-818A-6675D58E2D7D}" destId="{B603C7A9-8834-4052-B3A8-2904BA8093DA}" srcOrd="1" destOrd="0" parTransId="{53A45DC2-76D0-4973-9861-28616C907565}" sibTransId="{7047E5BF-4BF6-496D-AA09-088D07EB7163}"/>
    <dgm:cxn modelId="{4250F3B5-FCAF-4035-98E9-1FEC8BBE943A}" srcId="{A55A554D-7E78-467F-818A-6675D58E2D7D}" destId="{1118B734-61AA-4924-A31C-056AF1552155}" srcOrd="0" destOrd="0" parTransId="{3E5EA17A-6857-4784-9250-675D3E8ABE61}" sibTransId="{5E388B53-F773-46BE-8140-15A580CB8D2B}"/>
    <dgm:cxn modelId="{9821881E-BB4F-4FB1-BCB8-FC89043D29EB}" type="presOf" srcId="{1118B734-61AA-4924-A31C-056AF1552155}" destId="{6FC22AF7-FFAB-41DD-9B9F-669EB7AF2243}" srcOrd="0" destOrd="0" presId="urn:microsoft.com/office/officeart/2008/layout/VerticalAccentList"/>
    <dgm:cxn modelId="{CE4E311C-0A3C-4DF7-BEE8-A40DC55C95C1}" type="presOf" srcId="{A55A554D-7E78-467F-818A-6675D58E2D7D}" destId="{E6A15B1C-6C3B-447F-9F04-3FD7DFA7C570}" srcOrd="0" destOrd="0" presId="urn:microsoft.com/office/officeart/2008/layout/VerticalAccentList"/>
    <dgm:cxn modelId="{D5DCEE2E-E67C-4872-B6DB-09700FCD007E}" type="presParOf" srcId="{E6A15B1C-6C3B-447F-9F04-3FD7DFA7C570}" destId="{C96F3415-BE18-41EA-B7F4-5300242003D2}" srcOrd="0" destOrd="0" presId="urn:microsoft.com/office/officeart/2008/layout/VerticalAccentList"/>
    <dgm:cxn modelId="{46D41530-9CC5-461F-A9BF-18C095C606C8}" type="presParOf" srcId="{C96F3415-BE18-41EA-B7F4-5300242003D2}" destId="{6FC22AF7-FFAB-41DD-9B9F-669EB7AF2243}" srcOrd="0" destOrd="0" presId="urn:microsoft.com/office/officeart/2008/layout/VerticalAccentList"/>
    <dgm:cxn modelId="{BA3D1038-48AD-459A-88C6-A2571B6BDBF7}" type="presParOf" srcId="{E6A15B1C-6C3B-447F-9F04-3FD7DFA7C570}" destId="{EDA496C3-2819-4FBA-8F29-389B522D579F}" srcOrd="1" destOrd="0" presId="urn:microsoft.com/office/officeart/2008/layout/VerticalAccentList"/>
    <dgm:cxn modelId="{57C9E936-6234-4FC9-975B-C06AE411C168}" type="presParOf" srcId="{EDA496C3-2819-4FBA-8F29-389B522D579F}" destId="{9B6A2889-77A8-497D-903A-51C615412880}" srcOrd="0" destOrd="0" presId="urn:microsoft.com/office/officeart/2008/layout/VerticalAccentList"/>
    <dgm:cxn modelId="{2EF9F1BB-6F8A-40CD-8DE3-7E214773EF75}" type="presParOf" srcId="{EDA496C3-2819-4FBA-8F29-389B522D579F}" destId="{4F7C5971-579B-4382-88D5-842A0C8AA64D}" srcOrd="1" destOrd="0" presId="urn:microsoft.com/office/officeart/2008/layout/VerticalAccentList"/>
    <dgm:cxn modelId="{6390AD56-FD5F-4B97-913B-A15CF3DE1D95}" type="presParOf" srcId="{EDA496C3-2819-4FBA-8F29-389B522D579F}" destId="{3574F8B2-BAEC-4562-A38E-68AC015117BD}" srcOrd="2" destOrd="0" presId="urn:microsoft.com/office/officeart/2008/layout/VerticalAccentList"/>
    <dgm:cxn modelId="{90FEDACC-424F-4846-9E9A-8C09F400BE5C}" type="presParOf" srcId="{EDA496C3-2819-4FBA-8F29-389B522D579F}" destId="{FF7D21F3-2AD5-4185-8380-EE611514FC81}" srcOrd="3" destOrd="0" presId="urn:microsoft.com/office/officeart/2008/layout/VerticalAccentList"/>
    <dgm:cxn modelId="{A67354DD-00A7-4C92-B508-3A15605BFC1D}" type="presParOf" srcId="{EDA496C3-2819-4FBA-8F29-389B522D579F}" destId="{E08B2DBE-19E7-49E0-B002-254490D230F6}" srcOrd="4" destOrd="0" presId="urn:microsoft.com/office/officeart/2008/layout/VerticalAccentList"/>
    <dgm:cxn modelId="{796C973D-E9F5-4026-96E7-975335560A96}" type="presParOf" srcId="{EDA496C3-2819-4FBA-8F29-389B522D579F}" destId="{409ABC76-DB7A-47E6-AEA5-5C68A8FE28BD}" srcOrd="5" destOrd="0" presId="urn:microsoft.com/office/officeart/2008/layout/VerticalAccentList"/>
    <dgm:cxn modelId="{A6FAE80F-1490-449E-84D1-E78CEDCA3AAA}" type="presParOf" srcId="{EDA496C3-2819-4FBA-8F29-389B522D579F}" destId="{E2F8DDB6-B2ED-4009-87BB-35DB0F0C8068}" srcOrd="6" destOrd="0" presId="urn:microsoft.com/office/officeart/2008/layout/VerticalAccentList"/>
    <dgm:cxn modelId="{B8399C52-D837-44EA-8DE9-67208C0C0DFF}" type="presParOf" srcId="{E6A15B1C-6C3B-447F-9F04-3FD7DFA7C570}" destId="{52784155-7A78-4E66-BCD8-EE55F6C3E994}" srcOrd="2" destOrd="0" presId="urn:microsoft.com/office/officeart/2008/layout/VerticalAccentList"/>
    <dgm:cxn modelId="{ED4BBA0E-3BF8-4420-B84C-40AB49FE1BCD}" type="presParOf" srcId="{E6A15B1C-6C3B-447F-9F04-3FD7DFA7C570}" destId="{775AFB99-D49A-450F-8D56-0C510F30641E}" srcOrd="3" destOrd="0" presId="urn:microsoft.com/office/officeart/2008/layout/VerticalAccentList"/>
    <dgm:cxn modelId="{98F02134-59D1-496D-BEDE-CD3011F6F47C}" type="presParOf" srcId="{775AFB99-D49A-450F-8D56-0C510F30641E}" destId="{A61B36E2-C88E-4D1A-97E6-8277F5B33ADE}" srcOrd="0" destOrd="0" presId="urn:microsoft.com/office/officeart/2008/layout/VerticalAccentList"/>
    <dgm:cxn modelId="{936EF773-CA50-445C-AFBC-C4D9C9EB278A}" type="presParOf" srcId="{E6A15B1C-6C3B-447F-9F04-3FD7DFA7C570}" destId="{271E19C4-999D-4456-8987-C0C94E19B4B1}" srcOrd="4" destOrd="0" presId="urn:microsoft.com/office/officeart/2008/layout/VerticalAccentList"/>
    <dgm:cxn modelId="{F4E5A3D4-9F7E-4F9F-B6CC-2E8250F92CC8}" type="presParOf" srcId="{271E19C4-999D-4456-8987-C0C94E19B4B1}" destId="{7B683C44-FE14-45CA-A03A-264B3630C9DB}" srcOrd="0" destOrd="0" presId="urn:microsoft.com/office/officeart/2008/layout/VerticalAccentList"/>
    <dgm:cxn modelId="{52428DCA-1CC4-415B-823B-D2C5579BC46B}" type="presParOf" srcId="{271E19C4-999D-4456-8987-C0C94E19B4B1}" destId="{605A4B68-A976-41FD-8311-13B2CC4693F8}" srcOrd="1" destOrd="0" presId="urn:microsoft.com/office/officeart/2008/layout/VerticalAccentList"/>
    <dgm:cxn modelId="{424F04C8-16AA-42E2-BF2F-15F236204F23}" type="presParOf" srcId="{271E19C4-999D-4456-8987-C0C94E19B4B1}" destId="{500200A2-A01A-446B-B297-E55328CDC9C6}" srcOrd="2" destOrd="0" presId="urn:microsoft.com/office/officeart/2008/layout/VerticalAccentList"/>
    <dgm:cxn modelId="{0103E2E1-98E7-4DA0-87A7-827B909CB11D}" type="presParOf" srcId="{271E19C4-999D-4456-8987-C0C94E19B4B1}" destId="{B040082D-E4CE-4C0D-B167-56DE13F6DCE3}" srcOrd="3" destOrd="0" presId="urn:microsoft.com/office/officeart/2008/layout/VerticalAccentList"/>
    <dgm:cxn modelId="{2FD93B43-C945-4424-B75B-31BCE8819AEC}" type="presParOf" srcId="{271E19C4-999D-4456-8987-C0C94E19B4B1}" destId="{BF09E81E-7F3E-41E8-A8A5-A217C28FDDE1}" srcOrd="4" destOrd="0" presId="urn:microsoft.com/office/officeart/2008/layout/VerticalAccentList"/>
    <dgm:cxn modelId="{C63512A6-06F2-4C1E-9C20-CD39D13B426A}" type="presParOf" srcId="{271E19C4-999D-4456-8987-C0C94E19B4B1}" destId="{1B44BB5E-00D6-4AF5-BB31-DB22BC9C2018}" srcOrd="5" destOrd="0" presId="urn:microsoft.com/office/officeart/2008/layout/VerticalAccentList"/>
    <dgm:cxn modelId="{0E4AEB26-1501-480E-B4CB-3F6C774D78B6}" type="presParOf" srcId="{271E19C4-999D-4456-8987-C0C94E19B4B1}" destId="{3918CCD3-EEDF-4ADD-A197-5060B85A81F5}"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86E3B-1035-4A8A-B81D-C51D7ABBAD7D}">
      <dsp:nvSpPr>
        <dsp:cNvPr id="0" name=""/>
        <dsp:cNvSpPr/>
      </dsp:nvSpPr>
      <dsp:spPr>
        <a:xfrm>
          <a:off x="0" y="0"/>
          <a:ext cx="682585" cy="68258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151C6-AED4-4A24-A866-EC9715C9CD6F}">
      <dsp:nvSpPr>
        <dsp:cNvPr id="0" name=""/>
        <dsp:cNvSpPr/>
      </dsp:nvSpPr>
      <dsp:spPr>
        <a:xfrm>
          <a:off x="341292" y="0"/>
          <a:ext cx="2501685" cy="68258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The </a:t>
          </a:r>
          <a:r>
            <a:rPr lang="en-US" altLang="zh-CN" sz="2400" b="1" kern="1200" dirty="0" smtClean="0"/>
            <a:t>7</a:t>
          </a:r>
          <a:r>
            <a:rPr lang="en-US" sz="2400" b="1" kern="1200" baseline="30000" dirty="0" smtClean="0"/>
            <a:t>th </a:t>
          </a:r>
          <a:r>
            <a:rPr lang="en-US" sz="2400" b="1" kern="1200" dirty="0" smtClean="0"/>
            <a:t>team</a:t>
          </a:r>
          <a:endParaRPr lang="zh-CN" sz="2400" kern="1200" dirty="0"/>
        </a:p>
      </dsp:txBody>
      <dsp:txXfrm>
        <a:off x="341292" y="0"/>
        <a:ext cx="2501685" cy="6825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538B4-D836-4947-A654-07785E86EF8A}">
      <dsp:nvSpPr>
        <dsp:cNvPr id="0" name=""/>
        <dsp:cNvSpPr/>
      </dsp:nvSpPr>
      <dsp:spPr>
        <a:xfrm>
          <a:off x="284258" y="123194"/>
          <a:ext cx="6721482" cy="55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rtl="0">
            <a:lnSpc>
              <a:spcPct val="90000"/>
            </a:lnSpc>
            <a:spcBef>
              <a:spcPct val="0"/>
            </a:spcBef>
            <a:spcAft>
              <a:spcPct val="35000"/>
            </a:spcAft>
          </a:pPr>
          <a:r>
            <a:rPr lang="en-US" sz="2400" b="1" kern="1200" dirty="0" smtClean="0"/>
            <a:t>n.</a:t>
          </a:r>
          <a:r>
            <a:rPr lang="zh-CN" sz="2400" b="1" kern="1200" dirty="0" smtClean="0"/>
            <a:t>状态； 环境； 健康状况</a:t>
          </a:r>
          <a:endParaRPr lang="zh-CN" sz="2400" kern="1200" dirty="0"/>
        </a:p>
      </dsp:txBody>
      <dsp:txXfrm>
        <a:off x="284258" y="123194"/>
        <a:ext cx="6721482" cy="558997"/>
      </dsp:txXfrm>
    </dsp:sp>
    <dsp:sp modelId="{9D75EEB0-04E0-4DB1-84E6-C652144F3887}">
      <dsp:nvSpPr>
        <dsp:cNvPr id="0" name=""/>
        <dsp:cNvSpPr/>
      </dsp:nvSpPr>
      <dsp:spPr>
        <a:xfrm>
          <a:off x="284258" y="682191"/>
          <a:ext cx="874800" cy="145800"/>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BC692-922A-4E92-8947-FFF216462EC3}">
      <dsp:nvSpPr>
        <dsp:cNvPr id="0" name=""/>
        <dsp:cNvSpPr/>
      </dsp:nvSpPr>
      <dsp:spPr>
        <a:xfrm>
          <a:off x="1210088" y="682191"/>
          <a:ext cx="874800" cy="145800"/>
        </a:xfrm>
        <a:prstGeom prst="parallelogram">
          <a:avLst>
            <a:gd name="adj" fmla="val 14084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1A40C-6A83-4C34-96D9-B6425FA351C9}">
      <dsp:nvSpPr>
        <dsp:cNvPr id="0" name=""/>
        <dsp:cNvSpPr/>
      </dsp:nvSpPr>
      <dsp:spPr>
        <a:xfrm>
          <a:off x="2135918" y="682191"/>
          <a:ext cx="874800" cy="145800"/>
        </a:xfrm>
        <a:prstGeom prst="parallelogram">
          <a:avLst>
            <a:gd name="adj" fmla="val 14084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C495A-B1D8-4A5C-A9F9-62AD8B44DC2E}">
      <dsp:nvSpPr>
        <dsp:cNvPr id="0" name=""/>
        <dsp:cNvSpPr/>
      </dsp:nvSpPr>
      <dsp:spPr>
        <a:xfrm>
          <a:off x="3061748" y="682191"/>
          <a:ext cx="874800" cy="145800"/>
        </a:xfrm>
        <a:prstGeom prst="parallelogram">
          <a:avLst>
            <a:gd name="adj" fmla="val 14084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15A85-7487-4D4A-97E0-32D0D580FE6F}">
      <dsp:nvSpPr>
        <dsp:cNvPr id="0" name=""/>
        <dsp:cNvSpPr/>
      </dsp:nvSpPr>
      <dsp:spPr>
        <a:xfrm>
          <a:off x="3987578" y="682191"/>
          <a:ext cx="874800" cy="145800"/>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04588-57FA-40FF-9346-A8EF61A08398}">
      <dsp:nvSpPr>
        <dsp:cNvPr id="0" name=""/>
        <dsp:cNvSpPr/>
      </dsp:nvSpPr>
      <dsp:spPr>
        <a:xfrm>
          <a:off x="4913408" y="682191"/>
          <a:ext cx="874800" cy="145800"/>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88EA9E-E6D5-4EF6-BD60-C671C793EE98}">
      <dsp:nvSpPr>
        <dsp:cNvPr id="0" name=""/>
        <dsp:cNvSpPr/>
      </dsp:nvSpPr>
      <dsp:spPr>
        <a:xfrm>
          <a:off x="5839238" y="682191"/>
          <a:ext cx="874800" cy="145800"/>
        </a:xfrm>
        <a:prstGeom prst="parallelogram">
          <a:avLst>
            <a:gd name="adj" fmla="val 14084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F56FB-A789-4251-A03F-D5AAF70C5A21}">
      <dsp:nvSpPr>
        <dsp:cNvPr id="0" name=""/>
        <dsp:cNvSpPr/>
      </dsp:nvSpPr>
      <dsp:spPr>
        <a:xfrm>
          <a:off x="284258" y="862551"/>
          <a:ext cx="6561000" cy="596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rtl="0">
            <a:lnSpc>
              <a:spcPct val="90000"/>
            </a:lnSpc>
            <a:spcBef>
              <a:spcPct val="0"/>
            </a:spcBef>
            <a:spcAft>
              <a:spcPct val="35000"/>
            </a:spcAft>
          </a:pPr>
          <a:r>
            <a:rPr lang="en-US" sz="2400" b="1" kern="1200" dirty="0" smtClean="0"/>
            <a:t>vt. </a:t>
          </a:r>
          <a:r>
            <a:rPr lang="zh-CN" sz="2400" b="1" kern="1200" dirty="0" smtClean="0"/>
            <a:t>决定；使适应；使健康；以</a:t>
          </a:r>
          <a:r>
            <a:rPr lang="en-US" sz="2400" b="1" kern="1200" dirty="0" smtClean="0"/>
            <a:t>…</a:t>
          </a:r>
          <a:r>
            <a:rPr lang="zh-CN" sz="2400" b="1" kern="1200" dirty="0" smtClean="0"/>
            <a:t>为条件</a:t>
          </a:r>
          <a:endParaRPr lang="zh-CN" sz="2400" kern="1200" dirty="0"/>
        </a:p>
      </dsp:txBody>
      <dsp:txXfrm>
        <a:off x="284258" y="862551"/>
        <a:ext cx="6561000" cy="596454"/>
      </dsp:txXfrm>
    </dsp:sp>
    <dsp:sp modelId="{B43A9E0D-B61C-41D2-AFA2-70FF4D7CF9DC}">
      <dsp:nvSpPr>
        <dsp:cNvPr id="0" name=""/>
        <dsp:cNvSpPr/>
      </dsp:nvSpPr>
      <dsp:spPr>
        <a:xfrm>
          <a:off x="284258" y="1459005"/>
          <a:ext cx="874800" cy="145800"/>
        </a:xfrm>
        <a:prstGeom prst="parallelogram">
          <a:avLst>
            <a:gd name="adj" fmla="val 14084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A412F-0F33-48C5-87DB-FD416D8D9DAF}">
      <dsp:nvSpPr>
        <dsp:cNvPr id="0" name=""/>
        <dsp:cNvSpPr/>
      </dsp:nvSpPr>
      <dsp:spPr>
        <a:xfrm>
          <a:off x="1210088" y="1459005"/>
          <a:ext cx="874800" cy="145800"/>
        </a:xfrm>
        <a:prstGeom prst="parallelogram">
          <a:avLst>
            <a:gd name="adj" fmla="val 14084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BCAF7-F8D0-4060-B1A5-D4597524EC17}">
      <dsp:nvSpPr>
        <dsp:cNvPr id="0" name=""/>
        <dsp:cNvSpPr/>
      </dsp:nvSpPr>
      <dsp:spPr>
        <a:xfrm>
          <a:off x="2135918" y="1459005"/>
          <a:ext cx="874800" cy="145800"/>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E9E07-5842-4744-BA21-AA895E5F6A4D}">
      <dsp:nvSpPr>
        <dsp:cNvPr id="0" name=""/>
        <dsp:cNvSpPr/>
      </dsp:nvSpPr>
      <dsp:spPr>
        <a:xfrm>
          <a:off x="3061748" y="1459005"/>
          <a:ext cx="874800" cy="145800"/>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026E4-0697-459D-9DC1-29EE5B24F010}">
      <dsp:nvSpPr>
        <dsp:cNvPr id="0" name=""/>
        <dsp:cNvSpPr/>
      </dsp:nvSpPr>
      <dsp:spPr>
        <a:xfrm>
          <a:off x="3987578" y="1459005"/>
          <a:ext cx="874800" cy="145800"/>
        </a:xfrm>
        <a:prstGeom prst="parallelogram">
          <a:avLst>
            <a:gd name="adj" fmla="val 14084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F51B7B-B56A-446B-93C6-D6364A4EE99B}">
      <dsp:nvSpPr>
        <dsp:cNvPr id="0" name=""/>
        <dsp:cNvSpPr/>
      </dsp:nvSpPr>
      <dsp:spPr>
        <a:xfrm>
          <a:off x="4913408" y="1459005"/>
          <a:ext cx="874800" cy="145800"/>
        </a:xfrm>
        <a:prstGeom prst="parallelogram">
          <a:avLst>
            <a:gd name="adj" fmla="val 14084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B6F6E-A7CF-4175-BA7F-CCF99FDA0C17}">
      <dsp:nvSpPr>
        <dsp:cNvPr id="0" name=""/>
        <dsp:cNvSpPr/>
      </dsp:nvSpPr>
      <dsp:spPr>
        <a:xfrm>
          <a:off x="5839238" y="1459005"/>
          <a:ext cx="874800" cy="145800"/>
        </a:xfrm>
        <a:prstGeom prst="parallelogram">
          <a:avLst>
            <a:gd name="adj" fmla="val 14084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7F528-E212-41CA-BBE7-4325562F7483}">
      <dsp:nvSpPr>
        <dsp:cNvPr id="0" name=""/>
        <dsp:cNvSpPr/>
      </dsp:nvSpPr>
      <dsp:spPr>
        <a:xfrm>
          <a:off x="0" y="46186"/>
          <a:ext cx="9606550" cy="1782613"/>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latin typeface="微软雅黑" panose="020B0503020204020204" pitchFamily="34" charset="-122"/>
              <a:ea typeface="微软雅黑" panose="020B0503020204020204" pitchFamily="34" charset="-122"/>
            </a:rPr>
            <a:t>No, he didn’t funk it. He started all right. But of course he’d ruined his constitution by drink and dissipation. The currents round the beacon were more than he could manage. We didn’t get the body for about three days.</a:t>
          </a:r>
          <a:endParaRPr lang="zh-CN" sz="1900" b="1" kern="1200" dirty="0">
            <a:latin typeface="微软雅黑" panose="020B0503020204020204" pitchFamily="34" charset="-122"/>
            <a:ea typeface="微软雅黑" panose="020B0503020204020204" pitchFamily="34" charset="-122"/>
          </a:endParaRPr>
        </a:p>
      </dsp:txBody>
      <dsp:txXfrm>
        <a:off x="87020" y="133206"/>
        <a:ext cx="9432510" cy="16085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688C7-7AD5-44F3-AF2D-11107EBF6810}">
      <dsp:nvSpPr>
        <dsp:cNvPr id="0" name=""/>
        <dsp:cNvSpPr/>
      </dsp:nvSpPr>
      <dsp:spPr>
        <a:xfrm>
          <a:off x="0" y="0"/>
          <a:ext cx="531562" cy="531562"/>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90B84-E574-432E-BF18-15F209B1F5B6}">
      <dsp:nvSpPr>
        <dsp:cNvPr id="0" name=""/>
        <dsp:cNvSpPr/>
      </dsp:nvSpPr>
      <dsp:spPr>
        <a:xfrm>
          <a:off x="265781" y="0"/>
          <a:ext cx="1271598" cy="531562"/>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latin typeface="微软雅黑" panose="020B0503020204020204" pitchFamily="34" charset="-122"/>
              <a:ea typeface="微软雅黑" panose="020B0503020204020204" pitchFamily="34" charset="-122"/>
            </a:rPr>
            <a:t>Turn up</a:t>
          </a:r>
          <a:r>
            <a:rPr lang="zh-CN" sz="1900" b="1" kern="1200" dirty="0" smtClean="0">
              <a:latin typeface="微软雅黑" panose="020B0503020204020204" pitchFamily="34" charset="-122"/>
              <a:ea typeface="微软雅黑" panose="020B0503020204020204" pitchFamily="34" charset="-122"/>
            </a:rPr>
            <a:t>：</a:t>
          </a:r>
          <a:endParaRPr lang="zh-CN" sz="1900" b="1" kern="1200" dirty="0">
            <a:latin typeface="微软雅黑" panose="020B0503020204020204" pitchFamily="34" charset="-122"/>
            <a:ea typeface="微软雅黑" panose="020B0503020204020204" pitchFamily="34" charset="-122"/>
          </a:endParaRPr>
        </a:p>
      </dsp:txBody>
      <dsp:txXfrm>
        <a:off x="265781" y="0"/>
        <a:ext cx="1271598" cy="5315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B8800-9CB0-46D6-BDD6-2F04E3E9BBCA}">
      <dsp:nvSpPr>
        <dsp:cNvPr id="0" name=""/>
        <dsp:cNvSpPr/>
      </dsp:nvSpPr>
      <dsp:spPr>
        <a:xfrm>
          <a:off x="0" y="7809"/>
          <a:ext cx="10369152" cy="45871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Franklin did not turn up until well after midnight. </a:t>
          </a:r>
          <a:endParaRPr lang="zh-CN" sz="1800" kern="1200" dirty="0"/>
        </a:p>
      </dsp:txBody>
      <dsp:txXfrm>
        <a:off x="22393" y="30202"/>
        <a:ext cx="10324366" cy="413927"/>
      </dsp:txXfrm>
    </dsp:sp>
    <dsp:sp modelId="{D10F9B6F-CF14-4605-BB6F-E542B9A23333}">
      <dsp:nvSpPr>
        <dsp:cNvPr id="0" name=""/>
        <dsp:cNvSpPr/>
      </dsp:nvSpPr>
      <dsp:spPr>
        <a:xfrm>
          <a:off x="0" y="518362"/>
          <a:ext cx="10369152" cy="458713"/>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smtClean="0"/>
            <a:t>富兰克林直到午夜过后很久才出现</a:t>
          </a:r>
          <a:endParaRPr lang="zh-CN" sz="1800" kern="1200"/>
        </a:p>
      </dsp:txBody>
      <dsp:txXfrm>
        <a:off x="22393" y="540755"/>
        <a:ext cx="10324366" cy="4139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16866-6DF4-41D6-8603-705F4C267B0E}">
      <dsp:nvSpPr>
        <dsp:cNvPr id="0" name=""/>
        <dsp:cNvSpPr/>
      </dsp:nvSpPr>
      <dsp:spPr>
        <a:xfrm>
          <a:off x="0" y="11637"/>
          <a:ext cx="10369152" cy="382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smtClean="0"/>
            <a:t>to turn up the treble on the stereo </a:t>
          </a:r>
          <a:endParaRPr lang="zh-CN" sz="1500" kern="1200"/>
        </a:p>
      </dsp:txBody>
      <dsp:txXfrm>
        <a:off x="18660" y="30297"/>
        <a:ext cx="10331832" cy="344940"/>
      </dsp:txXfrm>
    </dsp:sp>
    <dsp:sp modelId="{432629BE-B14A-4F18-8ECC-5713DF871A73}">
      <dsp:nvSpPr>
        <dsp:cNvPr id="0" name=""/>
        <dsp:cNvSpPr/>
      </dsp:nvSpPr>
      <dsp:spPr>
        <a:xfrm>
          <a:off x="0" y="437098"/>
          <a:ext cx="10369152" cy="382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b="1" kern="1200" smtClean="0"/>
            <a:t>把立体声唱机的高音音量调大</a:t>
          </a:r>
          <a:endParaRPr lang="zh-CN" sz="1500" kern="1200"/>
        </a:p>
      </dsp:txBody>
      <dsp:txXfrm>
        <a:off x="18660" y="455758"/>
        <a:ext cx="10331832" cy="3449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D0B62-3415-4226-B84E-40ADFBBCB377}">
      <dsp:nvSpPr>
        <dsp:cNvPr id="0" name=""/>
        <dsp:cNvSpPr/>
      </dsp:nvSpPr>
      <dsp:spPr>
        <a:xfrm>
          <a:off x="0" y="0"/>
          <a:ext cx="523220" cy="523220"/>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D466E-71CE-465F-9C0A-F8F5BCCDB8A9}">
      <dsp:nvSpPr>
        <dsp:cNvPr id="0" name=""/>
        <dsp:cNvSpPr/>
      </dsp:nvSpPr>
      <dsp:spPr>
        <a:xfrm>
          <a:off x="261610" y="0"/>
          <a:ext cx="3290784" cy="52322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Similar Sentences:</a:t>
          </a:r>
          <a:endParaRPr lang="zh-CN" sz="2400" kern="1200"/>
        </a:p>
      </dsp:txBody>
      <dsp:txXfrm>
        <a:off x="261610" y="0"/>
        <a:ext cx="3290784" cy="5232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9B600-005F-4328-AF51-AD0F0296F91E}">
      <dsp:nvSpPr>
        <dsp:cNvPr id="0" name=""/>
        <dsp:cNvSpPr/>
      </dsp:nvSpPr>
      <dsp:spPr>
        <a:xfrm>
          <a:off x="0" y="5364"/>
          <a:ext cx="2776456" cy="4563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b="1" kern="1200" dirty="0" smtClean="0">
              <a:latin typeface="微软雅黑" panose="020B0503020204020204" pitchFamily="34" charset="-122"/>
              <a:ea typeface="微软雅黑" panose="020B0503020204020204" pitchFamily="34" charset="-122"/>
            </a:rPr>
            <a:t>调大；来到，出现</a:t>
          </a:r>
          <a:endParaRPr lang="zh-CN" sz="1500" b="1" kern="1200" dirty="0">
            <a:latin typeface="微软雅黑" panose="020B0503020204020204" pitchFamily="34" charset="-122"/>
            <a:ea typeface="微软雅黑" panose="020B0503020204020204" pitchFamily="34" charset="-122"/>
          </a:endParaRPr>
        </a:p>
      </dsp:txBody>
      <dsp:txXfrm>
        <a:off x="22275" y="27639"/>
        <a:ext cx="2731906" cy="4117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A9183-BCF5-4BEE-91D8-A5A1DC1DFEE0}">
      <dsp:nvSpPr>
        <dsp:cNvPr id="0" name=""/>
        <dsp:cNvSpPr/>
      </dsp:nvSpPr>
      <dsp:spPr>
        <a:xfrm>
          <a:off x="0" y="4412"/>
          <a:ext cx="10273140" cy="85527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smtClean="0"/>
            <a:t>情态动词</a:t>
          </a:r>
          <a:r>
            <a:rPr lang="en-US" sz="3400" kern="1200" smtClean="0"/>
            <a:t>+have+done</a:t>
          </a:r>
          <a:endParaRPr lang="zh-CN" sz="3400" kern="1200"/>
        </a:p>
      </dsp:txBody>
      <dsp:txXfrm>
        <a:off x="41751" y="46163"/>
        <a:ext cx="10189638" cy="7717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B247C-22BB-43B0-B466-1584028BC309}">
      <dsp:nvSpPr>
        <dsp:cNvPr id="0" name=""/>
        <dsp:cNvSpPr/>
      </dsp:nvSpPr>
      <dsp:spPr>
        <a:xfrm>
          <a:off x="0" y="10847"/>
          <a:ext cx="10288103" cy="84240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t>一“</a:t>
          </a:r>
          <a:r>
            <a:rPr lang="en-US" sz="2000" kern="1200" dirty="0" err="1" smtClean="0"/>
            <a:t>must+have+done</a:t>
          </a:r>
          <a:r>
            <a:rPr lang="en-US" sz="2000" kern="1200" dirty="0" smtClean="0"/>
            <a:t>”</a:t>
          </a:r>
          <a:r>
            <a:rPr lang="zh-CN" sz="2000" kern="1200" dirty="0" smtClean="0"/>
            <a:t>表示对过去事情的肯定推测，译成“一定做过某事”，该结构只用于肯定句。</a:t>
          </a:r>
          <a:endParaRPr lang="zh-CN" sz="2000" kern="1200" dirty="0"/>
        </a:p>
      </dsp:txBody>
      <dsp:txXfrm>
        <a:off x="41123" y="51970"/>
        <a:ext cx="10205857" cy="76015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CA7E5-3F44-4BFA-8EE0-40F18EAA33EB}">
      <dsp:nvSpPr>
        <dsp:cNvPr id="0" name=""/>
        <dsp:cNvSpPr/>
      </dsp:nvSpPr>
      <dsp:spPr>
        <a:xfrm>
          <a:off x="0" y="22984"/>
          <a:ext cx="10465157" cy="6116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1. It must have rained last night, for the ground is wet.  </a:t>
          </a:r>
          <a:endParaRPr lang="zh-CN" sz="2400" kern="1200" dirty="0"/>
        </a:p>
      </dsp:txBody>
      <dsp:txXfrm>
        <a:off x="29857" y="52841"/>
        <a:ext cx="10405443" cy="551903"/>
      </dsp:txXfrm>
    </dsp:sp>
    <dsp:sp modelId="{F15405E5-BD10-4D81-8087-D6D1BC33F433}">
      <dsp:nvSpPr>
        <dsp:cNvPr id="0" name=""/>
        <dsp:cNvSpPr/>
      </dsp:nvSpPr>
      <dsp:spPr>
        <a:xfrm>
          <a:off x="0" y="703722"/>
          <a:ext cx="10465157" cy="61161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昨晚一定下雨了，因为地面还是湿的。</a:t>
          </a:r>
          <a:endParaRPr lang="zh-CN" sz="2400" kern="1200"/>
        </a:p>
      </dsp:txBody>
      <dsp:txXfrm>
        <a:off x="29857" y="733579"/>
        <a:ext cx="10405443" cy="551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71347-B457-4B1F-BD11-140C8DE77536}">
      <dsp:nvSpPr>
        <dsp:cNvPr id="0" name=""/>
        <dsp:cNvSpPr/>
      </dsp:nvSpPr>
      <dsp:spPr>
        <a:xfrm>
          <a:off x="0" y="0"/>
          <a:ext cx="6096000" cy="3689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latin typeface="微软雅黑" panose="020B0503020204020204" pitchFamily="34" charset="-122"/>
              <a:ea typeface="微软雅黑" panose="020B0503020204020204" pitchFamily="34" charset="-122"/>
            </a:rPr>
            <a:t>I could see he was rather taken </a:t>
          </a:r>
          <a:r>
            <a:rPr lang="en-US" sz="1800" b="1" kern="1200" dirty="0" smtClean="0">
              <a:solidFill>
                <a:schemeClr val="tx1"/>
              </a:solidFill>
              <a:latin typeface="微软雅黑" panose="020B0503020204020204" pitchFamily="34" charset="-122"/>
              <a:ea typeface="微软雅黑" panose="020B0503020204020204" pitchFamily="34" charset="-122"/>
              <a:hlinkClick xmlns:r="http://schemas.openxmlformats.org/officeDocument/2006/relationships" r:id="" action="ppaction://hlinksldjump"/>
            </a:rPr>
            <a:t>aback</a:t>
          </a:r>
          <a:r>
            <a:rPr lang="en-US" sz="1800" b="1" kern="1200" dirty="0" smtClean="0">
              <a:latin typeface="微软雅黑" panose="020B0503020204020204" pitchFamily="34" charset="-122"/>
              <a:ea typeface="微软雅黑" panose="020B0503020204020204" pitchFamily="34" charset="-122"/>
            </a:rPr>
            <a:t>.</a:t>
          </a:r>
          <a:endParaRPr lang="zh-CN" sz="1800" b="1" kern="1200" dirty="0">
            <a:latin typeface="微软雅黑" panose="020B0503020204020204" pitchFamily="34" charset="-122"/>
            <a:ea typeface="微软雅黑" panose="020B0503020204020204" pitchFamily="34" charset="-122"/>
          </a:endParaRPr>
        </a:p>
      </dsp:txBody>
      <dsp:txXfrm>
        <a:off x="18010" y="18010"/>
        <a:ext cx="6059980" cy="33290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E858E-9B99-4FAD-B448-993E9EE17C79}">
      <dsp:nvSpPr>
        <dsp:cNvPr id="0" name=""/>
        <dsp:cNvSpPr/>
      </dsp:nvSpPr>
      <dsp:spPr>
        <a:xfrm>
          <a:off x="0" y="20230"/>
          <a:ext cx="10453582" cy="6371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2. You must have been mad to speak to the servant.                        </a:t>
          </a:r>
          <a:endParaRPr lang="zh-CN" sz="2500" kern="1200" dirty="0"/>
        </a:p>
      </dsp:txBody>
      <dsp:txXfrm>
        <a:off x="31101" y="51331"/>
        <a:ext cx="10391380" cy="574899"/>
      </dsp:txXfrm>
    </dsp:sp>
    <dsp:sp modelId="{A2626E97-D964-452E-98A9-9E1F6C5DABC5}">
      <dsp:nvSpPr>
        <dsp:cNvPr id="0" name=""/>
        <dsp:cNvSpPr/>
      </dsp:nvSpPr>
      <dsp:spPr>
        <a:xfrm>
          <a:off x="0" y="729332"/>
          <a:ext cx="10453582" cy="63710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kern="1200" smtClean="0"/>
            <a:t>你和仆人说话，一定是发疯了。</a:t>
          </a:r>
          <a:endParaRPr lang="zh-CN" sz="2500" kern="1200"/>
        </a:p>
      </dsp:txBody>
      <dsp:txXfrm>
        <a:off x="31101" y="760433"/>
        <a:ext cx="10391380" cy="5748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A9183-BCF5-4BEE-91D8-A5A1DC1DFEE0}">
      <dsp:nvSpPr>
        <dsp:cNvPr id="0" name=""/>
        <dsp:cNvSpPr/>
      </dsp:nvSpPr>
      <dsp:spPr>
        <a:xfrm>
          <a:off x="0" y="4412"/>
          <a:ext cx="10273140" cy="85527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smtClean="0"/>
            <a:t>情态动词</a:t>
          </a:r>
          <a:r>
            <a:rPr lang="en-US" sz="3400" kern="1200" smtClean="0"/>
            <a:t>+have+done</a:t>
          </a:r>
          <a:endParaRPr lang="zh-CN" sz="3400" kern="1200"/>
        </a:p>
      </dsp:txBody>
      <dsp:txXfrm>
        <a:off x="41751" y="46163"/>
        <a:ext cx="10189638" cy="7717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99F59-6CC1-44B5-AE4A-414A43DFC94B}">
      <dsp:nvSpPr>
        <dsp:cNvPr id="0" name=""/>
        <dsp:cNvSpPr/>
      </dsp:nvSpPr>
      <dsp:spPr>
        <a:xfrm>
          <a:off x="0" y="1"/>
          <a:ext cx="10094764" cy="112385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t>二、“</a:t>
          </a:r>
          <a:r>
            <a:rPr lang="en-US" sz="2300" kern="1200" dirty="0" err="1" smtClean="0"/>
            <a:t>can‘t+have+done</a:t>
          </a:r>
          <a:r>
            <a:rPr lang="en-US" sz="2300" kern="1200" dirty="0" smtClean="0"/>
            <a:t>”</a:t>
          </a:r>
          <a:r>
            <a:rPr lang="zh-CN" sz="2300" kern="1200" dirty="0" smtClean="0"/>
            <a:t>表示对过去事情的否定推测，</a:t>
          </a:r>
          <a:endParaRPr lang="en-US" altLang="zh-CN" sz="2300" kern="1200" dirty="0" smtClean="0"/>
        </a:p>
        <a:p>
          <a:pPr lvl="0" algn="l" defTabSz="1022350" rtl="0">
            <a:lnSpc>
              <a:spcPct val="90000"/>
            </a:lnSpc>
            <a:spcBef>
              <a:spcPct val="0"/>
            </a:spcBef>
            <a:spcAft>
              <a:spcPct val="35000"/>
            </a:spcAft>
          </a:pPr>
          <a:r>
            <a:rPr lang="zh-CN" sz="2300" kern="1200" dirty="0" smtClean="0"/>
            <a:t>译成“不可能做成某事”</a:t>
          </a:r>
          <a:endParaRPr lang="zh-CN" sz="2300" kern="1200" dirty="0"/>
        </a:p>
      </dsp:txBody>
      <dsp:txXfrm>
        <a:off x="54862" y="54863"/>
        <a:ext cx="9985040" cy="101412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AD232-6F14-4702-8E96-EBDFBDC6FD00}">
      <dsp:nvSpPr>
        <dsp:cNvPr id="0" name=""/>
        <dsp:cNvSpPr/>
      </dsp:nvSpPr>
      <dsp:spPr>
        <a:xfrm>
          <a:off x="0" y="23390"/>
          <a:ext cx="10523029" cy="6625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Smith can’t have gone to  Beijing, for I saw him in the library just now.  </a:t>
          </a:r>
          <a:endParaRPr lang="zh-CN" sz="2600" kern="1200" dirty="0"/>
        </a:p>
      </dsp:txBody>
      <dsp:txXfrm>
        <a:off x="32345" y="55735"/>
        <a:ext cx="10458339" cy="597895"/>
      </dsp:txXfrm>
    </dsp:sp>
    <dsp:sp modelId="{14853C42-C173-4441-8896-15074CCA55A2}">
      <dsp:nvSpPr>
        <dsp:cNvPr id="0" name=""/>
        <dsp:cNvSpPr/>
      </dsp:nvSpPr>
      <dsp:spPr>
        <a:xfrm>
          <a:off x="0" y="760856"/>
          <a:ext cx="10523029" cy="6625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smtClean="0"/>
            <a:t>史密斯先生不可能去北京了，我刚才还在图书馆见过他</a:t>
          </a:r>
          <a:endParaRPr lang="zh-CN" sz="2600" kern="1200"/>
        </a:p>
      </dsp:txBody>
      <dsp:txXfrm>
        <a:off x="32345" y="793201"/>
        <a:ext cx="10458339" cy="59789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AD699-4CF5-431B-B778-C9017A5CC5B2}">
      <dsp:nvSpPr>
        <dsp:cNvPr id="0" name=""/>
        <dsp:cNvSpPr/>
      </dsp:nvSpPr>
      <dsp:spPr>
        <a:xfrm>
          <a:off x="0" y="1829"/>
          <a:ext cx="10427834" cy="758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三、“</a:t>
          </a:r>
          <a:r>
            <a:rPr lang="en-US" sz="1800" kern="1200" dirty="0" err="1" smtClean="0"/>
            <a:t>may+have+done</a:t>
          </a:r>
          <a:r>
            <a:rPr lang="en-US" sz="1800" kern="1200" dirty="0" smtClean="0"/>
            <a:t>”</a:t>
          </a:r>
          <a:r>
            <a:rPr lang="zh-CN" sz="1800" kern="1200" dirty="0" smtClean="0"/>
            <a:t>表示对发生过的事情的推测，意思是“可能已经”或“也许已经”，用于肯定句中。</a:t>
          </a:r>
          <a:endParaRPr lang="zh-CN" sz="1800" kern="1200" dirty="0"/>
        </a:p>
      </dsp:txBody>
      <dsp:txXfrm>
        <a:off x="37010" y="38839"/>
        <a:ext cx="10353814" cy="68414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7C327-76D4-4F86-BB7F-7C6568EB6B5A}">
      <dsp:nvSpPr>
        <dsp:cNvPr id="0" name=""/>
        <dsp:cNvSpPr/>
      </dsp:nvSpPr>
      <dsp:spPr>
        <a:xfrm>
          <a:off x="0" y="21407"/>
          <a:ext cx="10420737" cy="4332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-What has happened to George? -I don't know. He may have got lost. </a:t>
          </a:r>
          <a:endParaRPr lang="zh-CN" sz="1700" kern="1200"/>
        </a:p>
      </dsp:txBody>
      <dsp:txXfrm>
        <a:off x="21148" y="42555"/>
        <a:ext cx="10378441" cy="390933"/>
      </dsp:txXfrm>
    </dsp:sp>
    <dsp:sp modelId="{BD90DBD9-B5F5-4FCE-BEF1-65F6A0858C38}">
      <dsp:nvSpPr>
        <dsp:cNvPr id="0" name=""/>
        <dsp:cNvSpPr/>
      </dsp:nvSpPr>
      <dsp:spPr>
        <a:xfrm>
          <a:off x="0" y="503597"/>
          <a:ext cx="10420737" cy="433229"/>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a:t>
          </a:r>
          <a:r>
            <a:rPr lang="zh-CN" sz="1700" kern="1200" smtClean="0"/>
            <a:t>乔治发生了什么事？</a:t>
          </a:r>
          <a:r>
            <a:rPr lang="en-US" sz="1700" kern="1200" smtClean="0"/>
            <a:t>—</a:t>
          </a:r>
          <a:r>
            <a:rPr lang="zh-CN" sz="1700" kern="1200" smtClean="0"/>
            <a:t>我不知道</a:t>
          </a:r>
          <a:endParaRPr lang="zh-CN" sz="1700" kern="1200"/>
        </a:p>
      </dsp:txBody>
      <dsp:txXfrm>
        <a:off x="21148" y="524745"/>
        <a:ext cx="10378441" cy="3909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0DDCB-F837-4214-BD24-4E9CF63146D2}">
      <dsp:nvSpPr>
        <dsp:cNvPr id="0" name=""/>
        <dsp:cNvSpPr/>
      </dsp:nvSpPr>
      <dsp:spPr>
        <a:xfrm>
          <a:off x="0" y="1049"/>
          <a:ext cx="10499868" cy="7581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四、“</a:t>
          </a:r>
          <a:r>
            <a:rPr lang="en-US" sz="1800" kern="1200" smtClean="0"/>
            <a:t>might+have+done”</a:t>
          </a:r>
          <a:r>
            <a:rPr lang="zh-CN" sz="1800" kern="1200" smtClean="0"/>
            <a:t>表示对过去事情的推测，</a:t>
          </a:r>
          <a:r>
            <a:rPr lang="en-US" sz="1800" kern="1200" smtClean="0"/>
            <a:t>might</a:t>
          </a:r>
          <a:r>
            <a:rPr lang="zh-CN" sz="1800" kern="1200" smtClean="0"/>
            <a:t>与   </a:t>
          </a:r>
          <a:r>
            <a:rPr lang="en-US" sz="1800" kern="1200" smtClean="0"/>
            <a:t>may</a:t>
          </a:r>
          <a:r>
            <a:rPr lang="zh-CN" sz="1800" kern="1200" smtClean="0"/>
            <a:t>意思相同，但可能性更小。</a:t>
          </a:r>
          <a:r>
            <a:rPr lang="zh-CN" sz="1800" b="1" kern="1200" smtClean="0"/>
            <a:t>多用于虚拟语气结构</a:t>
          </a:r>
          <a:endParaRPr lang="zh-CN" sz="1800" kern="1200"/>
        </a:p>
      </dsp:txBody>
      <dsp:txXfrm>
        <a:off x="37010" y="38059"/>
        <a:ext cx="10425848" cy="6841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D0350-3338-4554-A485-847C464E48A4}">
      <dsp:nvSpPr>
        <dsp:cNvPr id="0" name=""/>
        <dsp:cNvSpPr/>
      </dsp:nvSpPr>
      <dsp:spPr>
        <a:xfrm>
          <a:off x="0" y="6946"/>
          <a:ext cx="10375081" cy="75816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He might have given you more help, even though he was busy. (MET90)  </a:t>
          </a:r>
          <a:r>
            <a:rPr lang="zh-CN" sz="1800" kern="1200" dirty="0" smtClean="0"/>
            <a:t>他或许会多给你一些帮助，即使他很</a:t>
          </a:r>
          <a:endParaRPr lang="zh-CN" sz="1800" kern="1200" dirty="0"/>
        </a:p>
      </dsp:txBody>
      <dsp:txXfrm>
        <a:off x="37010" y="43956"/>
        <a:ext cx="10301061" cy="6841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3EDD1-EB21-4F59-965F-E2D308CCCC6F}">
      <dsp:nvSpPr>
        <dsp:cNvPr id="0" name=""/>
        <dsp:cNvSpPr/>
      </dsp:nvSpPr>
      <dsp:spPr>
        <a:xfrm>
          <a:off x="0" y="29049"/>
          <a:ext cx="10383960" cy="52825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smtClean="0"/>
            <a:t>五、“</a:t>
          </a:r>
          <a:r>
            <a:rPr lang="en-US" sz="2100" kern="1200" smtClean="0"/>
            <a:t>would+have+done”</a:t>
          </a:r>
          <a:r>
            <a:rPr lang="zh-CN" sz="2100" kern="1200" smtClean="0"/>
            <a:t>虚拟语气，表示对过去事情的假设，意思是“本来会做”。 </a:t>
          </a:r>
          <a:endParaRPr lang="zh-CN" sz="2100" kern="1200"/>
        </a:p>
      </dsp:txBody>
      <dsp:txXfrm>
        <a:off x="25787" y="54836"/>
        <a:ext cx="10332386" cy="47668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46E20-5A54-4E46-8192-41FF00EAF351}">
      <dsp:nvSpPr>
        <dsp:cNvPr id="0" name=""/>
        <dsp:cNvSpPr/>
      </dsp:nvSpPr>
      <dsp:spPr>
        <a:xfrm>
          <a:off x="0" y="11791"/>
          <a:ext cx="10482755"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 would have told you all about the boy's story, but you didn't ask me.  </a:t>
          </a:r>
        </a:p>
        <a:p>
          <a:pPr lvl="0" algn="l" defTabSz="800100" rtl="0">
            <a:lnSpc>
              <a:spcPct val="90000"/>
            </a:lnSpc>
            <a:spcBef>
              <a:spcPct val="0"/>
            </a:spcBef>
            <a:spcAft>
              <a:spcPct val="35000"/>
            </a:spcAft>
          </a:pPr>
          <a:r>
            <a:rPr lang="zh-CN" sz="1800" kern="1200" dirty="0" smtClean="0"/>
            <a:t>我本来会告诉你这个小男孩的故事，但是你没有问我</a:t>
          </a:r>
          <a:endParaRPr lang="zh-CN" sz="1800" kern="1200" dirty="0"/>
        </a:p>
      </dsp:txBody>
      <dsp:txXfrm>
        <a:off x="41123" y="52914"/>
        <a:ext cx="10400509" cy="760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4B64A-3B92-45DB-9739-205997185ACB}">
      <dsp:nvSpPr>
        <dsp:cNvPr id="0" name=""/>
        <dsp:cNvSpPr/>
      </dsp:nvSpPr>
      <dsp:spPr>
        <a:xfrm>
          <a:off x="0" y="151"/>
          <a:ext cx="6096000" cy="369029"/>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微软雅黑" panose="020B0503020204020204" pitchFamily="34" charset="-122"/>
              <a:ea typeface="微软雅黑" panose="020B0503020204020204" pitchFamily="34" charset="-122"/>
            </a:rPr>
            <a:t>“You say you’re a swimmer “I said.</a:t>
          </a:r>
          <a:endParaRPr lang="zh-CN" sz="1600" b="1" kern="1200" dirty="0">
            <a:latin typeface="微软雅黑" panose="020B0503020204020204" pitchFamily="34" charset="-122"/>
            <a:ea typeface="微软雅黑" panose="020B0503020204020204" pitchFamily="34" charset="-122"/>
          </a:endParaRPr>
        </a:p>
      </dsp:txBody>
      <dsp:txXfrm>
        <a:off x="18015" y="18166"/>
        <a:ext cx="6059970" cy="33299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1B374-B980-48FB-9AAA-B5BC654AE344}">
      <dsp:nvSpPr>
        <dsp:cNvPr id="0" name=""/>
        <dsp:cNvSpPr/>
      </dsp:nvSpPr>
      <dsp:spPr>
        <a:xfrm>
          <a:off x="0" y="110032"/>
          <a:ext cx="9601067" cy="71604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b="1" kern="1200" dirty="0" smtClean="0"/>
            <a:t>六、“</a:t>
          </a:r>
          <a:r>
            <a:rPr lang="en-US" sz="1700" b="1" kern="1200" dirty="0" err="1" smtClean="0"/>
            <a:t>should+have+done</a:t>
          </a:r>
          <a:r>
            <a:rPr lang="en-US" sz="1700" b="1" kern="1200" dirty="0" smtClean="0"/>
            <a:t>”</a:t>
          </a:r>
          <a:r>
            <a:rPr lang="zh-CN" sz="1700" b="1" kern="1200" dirty="0" smtClean="0"/>
            <a:t>意思是“本来应该做某事，而实际没做。” “</a:t>
          </a:r>
          <a:r>
            <a:rPr lang="en-US" sz="1700" b="1" kern="1200" dirty="0" err="1" smtClean="0"/>
            <a:t>shouldn't+have+done</a:t>
          </a:r>
          <a:r>
            <a:rPr lang="en-US" sz="1700" b="1" kern="1200" dirty="0" smtClean="0"/>
            <a:t>”</a:t>
          </a:r>
          <a:r>
            <a:rPr lang="zh-CN" sz="1700" b="1" kern="1200" dirty="0" smtClean="0"/>
            <a:t>表示本来不应该做某事，而实际做了。含有指责对方或自责的含意。</a:t>
          </a:r>
          <a:endParaRPr lang="zh-CN" sz="1700" kern="1200" dirty="0"/>
        </a:p>
      </dsp:txBody>
      <dsp:txXfrm>
        <a:off x="34954" y="144986"/>
        <a:ext cx="9531159" cy="64613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F1268-A482-4B8D-8A38-679CD90F21F6}">
      <dsp:nvSpPr>
        <dsp:cNvPr id="0" name=""/>
        <dsp:cNvSpPr/>
      </dsp:nvSpPr>
      <dsp:spPr>
        <a:xfrm>
          <a:off x="0" y="46"/>
          <a:ext cx="9726706" cy="4429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微软雅黑" panose="020B0503020204020204" pitchFamily="34" charset="-122"/>
              <a:ea typeface="微软雅黑" panose="020B0503020204020204" pitchFamily="34" charset="-122"/>
            </a:rPr>
            <a:t>1. Tom, you are too lazy. The work should have been finished yesterday.  </a:t>
          </a:r>
          <a:endParaRPr lang="zh-CN" sz="1600" b="1" kern="1200" dirty="0">
            <a:latin typeface="微软雅黑" panose="020B0503020204020204" pitchFamily="34" charset="-122"/>
            <a:ea typeface="微软雅黑" panose="020B0503020204020204" pitchFamily="34" charset="-122"/>
          </a:endParaRPr>
        </a:p>
      </dsp:txBody>
      <dsp:txXfrm>
        <a:off x="21624" y="21670"/>
        <a:ext cx="9683458" cy="399723"/>
      </dsp:txXfrm>
    </dsp:sp>
    <dsp:sp modelId="{2FA8CDFA-6D16-4A88-878A-2344D7E80FE4}">
      <dsp:nvSpPr>
        <dsp:cNvPr id="0" name=""/>
        <dsp:cNvSpPr/>
      </dsp:nvSpPr>
      <dsp:spPr>
        <a:xfrm>
          <a:off x="0" y="453452"/>
          <a:ext cx="9726706" cy="44297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汤姆，你太懒惰了，这项工作本来应该昨天就做完的</a:t>
          </a:r>
          <a:endParaRPr lang="zh-CN" altLang="en-US" sz="2000" b="1" kern="1200" dirty="0">
            <a:latin typeface="微软雅黑" panose="020B0503020204020204" pitchFamily="34" charset="-122"/>
            <a:ea typeface="微软雅黑" panose="020B0503020204020204" pitchFamily="34" charset="-122"/>
          </a:endParaRPr>
        </a:p>
      </dsp:txBody>
      <dsp:txXfrm>
        <a:off x="21624" y="475076"/>
        <a:ext cx="9683458" cy="39972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F91C4-4730-4D13-B68A-C76D3CE43509}">
      <dsp:nvSpPr>
        <dsp:cNvPr id="0" name=""/>
        <dsp:cNvSpPr/>
      </dsp:nvSpPr>
      <dsp:spPr>
        <a:xfrm>
          <a:off x="0" y="5194"/>
          <a:ext cx="9655363" cy="101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t>七、“</a:t>
          </a:r>
          <a:r>
            <a:rPr lang="en-US" sz="2400" b="1" kern="1200" dirty="0" smtClean="0"/>
            <a:t>ought </a:t>
          </a:r>
          <a:r>
            <a:rPr lang="en-US" sz="2400" b="1" kern="1200" dirty="0" err="1" smtClean="0"/>
            <a:t>to+have+done</a:t>
          </a:r>
          <a:r>
            <a:rPr lang="en-US" sz="2400" b="1" kern="1200" dirty="0" smtClean="0"/>
            <a:t>”</a:t>
          </a:r>
          <a:r>
            <a:rPr lang="zh-CN" sz="2400" b="1" kern="1200" dirty="0" smtClean="0"/>
            <a:t>表示过去应该做而实际并没有做，译成“理应做</a:t>
          </a:r>
          <a:r>
            <a:rPr lang="en-US" sz="2400" b="1" kern="1200" dirty="0" smtClean="0"/>
            <a:t>„„”</a:t>
          </a:r>
          <a:r>
            <a:rPr lang="zh-CN" sz="2400" b="1" kern="1200" dirty="0" smtClean="0"/>
            <a:t>，往往表示遗憾。与“</a:t>
          </a:r>
          <a:r>
            <a:rPr lang="en-US" sz="2400" b="1" kern="1200" dirty="0" err="1" smtClean="0"/>
            <a:t>should+have+done</a:t>
          </a:r>
          <a:r>
            <a:rPr lang="en-US" sz="2400" b="1" kern="1200" dirty="0" smtClean="0"/>
            <a:t>”</a:t>
          </a:r>
          <a:r>
            <a:rPr lang="zh-CN" sz="2400" b="1" kern="1200" dirty="0" smtClean="0"/>
            <a:t>用法基本一样。</a:t>
          </a:r>
          <a:endParaRPr lang="zh-CN" sz="2400" kern="1200" dirty="0"/>
        </a:p>
      </dsp:txBody>
      <dsp:txXfrm>
        <a:off x="49347" y="54541"/>
        <a:ext cx="9556669" cy="91218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1EA3A-DF20-4777-91A1-A5FE9B2FAC87}">
      <dsp:nvSpPr>
        <dsp:cNvPr id="0" name=""/>
        <dsp:cNvSpPr/>
      </dsp:nvSpPr>
      <dsp:spPr>
        <a:xfrm>
          <a:off x="0" y="381"/>
          <a:ext cx="9700187" cy="41994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latin typeface="微软雅黑" panose="020B0503020204020204" pitchFamily="34" charset="-122"/>
              <a:ea typeface="微软雅黑" panose="020B0503020204020204" pitchFamily="34" charset="-122"/>
            </a:rPr>
            <a:t>I ought to have gone home last Sunday. </a:t>
          </a:r>
          <a:endParaRPr lang="zh-CN" sz="1800" b="1" kern="1200" dirty="0">
            <a:latin typeface="微软雅黑" panose="020B0503020204020204" pitchFamily="34" charset="-122"/>
            <a:ea typeface="微软雅黑" panose="020B0503020204020204" pitchFamily="34" charset="-122"/>
          </a:endParaRPr>
        </a:p>
      </dsp:txBody>
      <dsp:txXfrm>
        <a:off x="20500" y="20881"/>
        <a:ext cx="9659187" cy="378943"/>
      </dsp:txXfrm>
    </dsp:sp>
    <dsp:sp modelId="{B90A7E2A-629B-4D4D-A012-D69403164816}">
      <dsp:nvSpPr>
        <dsp:cNvPr id="0" name=""/>
        <dsp:cNvSpPr/>
      </dsp:nvSpPr>
      <dsp:spPr>
        <a:xfrm>
          <a:off x="0" y="431321"/>
          <a:ext cx="9700187" cy="419943"/>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我理应上星期日回家。</a:t>
          </a:r>
          <a:endParaRPr lang="zh-CN" altLang="en-US" sz="2000" b="1" kern="1200" dirty="0">
            <a:latin typeface="微软雅黑" panose="020B0503020204020204" pitchFamily="34" charset="-122"/>
            <a:ea typeface="微软雅黑" panose="020B0503020204020204" pitchFamily="34" charset="-122"/>
          </a:endParaRPr>
        </a:p>
      </dsp:txBody>
      <dsp:txXfrm>
        <a:off x="20500" y="451821"/>
        <a:ext cx="9659187" cy="3789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1FD30-0AA9-4ED8-B375-D525F0C436A2}">
      <dsp:nvSpPr>
        <dsp:cNvPr id="0" name=""/>
        <dsp:cNvSpPr/>
      </dsp:nvSpPr>
      <dsp:spPr>
        <a:xfrm>
          <a:off x="0" y="5249"/>
          <a:ext cx="9745011" cy="926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b="1" kern="1200" dirty="0" smtClean="0"/>
            <a:t>八、“</a:t>
          </a:r>
          <a:r>
            <a:rPr lang="en-US" sz="2200" b="1" kern="1200" dirty="0" err="1" smtClean="0"/>
            <a:t>need+have+done</a:t>
          </a:r>
          <a:r>
            <a:rPr lang="en-US" sz="2200" b="1" kern="1200" dirty="0" smtClean="0"/>
            <a:t>”</a:t>
          </a:r>
          <a:r>
            <a:rPr lang="zh-CN" sz="2200" b="1" kern="1200" dirty="0" smtClean="0"/>
            <a:t>表示本来需要做某事而没有做“</a:t>
          </a:r>
          <a:r>
            <a:rPr lang="en-US" sz="2200" b="1" kern="1200" dirty="0" err="1" smtClean="0"/>
            <a:t>needn't+have+done</a:t>
          </a:r>
          <a:r>
            <a:rPr lang="en-US" sz="2200" b="1" kern="1200" dirty="0" smtClean="0"/>
            <a:t>”</a:t>
          </a:r>
          <a:r>
            <a:rPr lang="zh-CN" sz="2200" b="1" kern="1200" dirty="0" smtClean="0"/>
            <a:t>则表示“本来不需要做某事而做了”。</a:t>
          </a:r>
          <a:endParaRPr lang="zh-CN" sz="2200" kern="1200" dirty="0"/>
        </a:p>
      </dsp:txBody>
      <dsp:txXfrm>
        <a:off x="45235" y="50484"/>
        <a:ext cx="9654541" cy="83617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2FB6A-6577-4B0A-AB13-76763C84DB3E}">
      <dsp:nvSpPr>
        <dsp:cNvPr id="0" name=""/>
        <dsp:cNvSpPr/>
      </dsp:nvSpPr>
      <dsp:spPr>
        <a:xfrm>
          <a:off x="0" y="232"/>
          <a:ext cx="9753975" cy="42692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latin typeface="微软雅黑" panose="020B0503020204020204" pitchFamily="34" charset="-122"/>
              <a:ea typeface="微软雅黑" panose="020B0503020204020204" pitchFamily="34" charset="-122"/>
            </a:rPr>
            <a:t>1.I needn't have bought so much </a:t>
          </a:r>
          <a:r>
            <a:rPr lang="en-US" sz="1800" b="1" kern="1200" dirty="0" err="1" smtClean="0">
              <a:latin typeface="微软雅黑" panose="020B0503020204020204" pitchFamily="34" charset="-122"/>
              <a:ea typeface="微软雅黑" panose="020B0503020204020204" pitchFamily="34" charset="-122"/>
            </a:rPr>
            <a:t>wineonly</a:t>
          </a:r>
          <a:r>
            <a:rPr lang="en-US" sz="1800" b="1" kern="1200" dirty="0" smtClean="0">
              <a:latin typeface="微软雅黑" panose="020B0503020204020204" pitchFamily="34" charset="-122"/>
              <a:ea typeface="微软雅黑" panose="020B0503020204020204" pitchFamily="34" charset="-122"/>
            </a:rPr>
            <a:t> five people came.  </a:t>
          </a:r>
          <a:endParaRPr lang="zh-CN" sz="1800" b="1" kern="1200" dirty="0">
            <a:latin typeface="微软雅黑" panose="020B0503020204020204" pitchFamily="34" charset="-122"/>
            <a:ea typeface="微软雅黑" panose="020B0503020204020204" pitchFamily="34" charset="-122"/>
          </a:endParaRPr>
        </a:p>
      </dsp:txBody>
      <dsp:txXfrm>
        <a:off x="20841" y="21073"/>
        <a:ext cx="9712293" cy="385242"/>
      </dsp:txXfrm>
    </dsp:sp>
    <dsp:sp modelId="{EC6651CF-C2C3-47DC-BDB1-6A56E684103F}">
      <dsp:nvSpPr>
        <dsp:cNvPr id="0" name=""/>
        <dsp:cNvSpPr/>
      </dsp:nvSpPr>
      <dsp:spPr>
        <a:xfrm>
          <a:off x="0" y="438336"/>
          <a:ext cx="9753975" cy="426924"/>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dirty="0" smtClean="0">
              <a:latin typeface="微软雅黑" panose="020B0503020204020204" pitchFamily="34" charset="-122"/>
              <a:ea typeface="微软雅黑" panose="020B0503020204020204" pitchFamily="34" charset="-122"/>
            </a:rPr>
            <a:t>我本来没有必要买这么多酒，只来了五个人</a:t>
          </a:r>
          <a:r>
            <a:rPr lang="en-US" sz="1800" b="1" kern="1200" dirty="0" smtClean="0">
              <a:latin typeface="微软雅黑" panose="020B0503020204020204" pitchFamily="34" charset="-122"/>
              <a:ea typeface="微软雅黑" panose="020B0503020204020204" pitchFamily="34" charset="-122"/>
            </a:rPr>
            <a:t> </a:t>
          </a:r>
          <a:endParaRPr lang="zh-CN" sz="1800" b="1" kern="1200" dirty="0">
            <a:latin typeface="微软雅黑" panose="020B0503020204020204" pitchFamily="34" charset="-122"/>
            <a:ea typeface="微软雅黑" panose="020B0503020204020204" pitchFamily="34" charset="-122"/>
          </a:endParaRPr>
        </a:p>
      </dsp:txBody>
      <dsp:txXfrm>
        <a:off x="20841" y="459177"/>
        <a:ext cx="9712293" cy="38524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C5EC7-458E-4CAB-96F7-3050809662A3}">
      <dsp:nvSpPr>
        <dsp:cNvPr id="0" name=""/>
        <dsp:cNvSpPr/>
      </dsp:nvSpPr>
      <dsp:spPr>
        <a:xfrm>
          <a:off x="0" y="416357"/>
          <a:ext cx="10862997"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I didn’t say anything for a moment or two. I was a </a:t>
          </a:r>
          <a:r>
            <a:rPr lang="en-US" sz="3000" b="1" kern="1200" dirty="0" smtClean="0">
              <a:hlinkClick xmlns:r="http://schemas.openxmlformats.org/officeDocument/2006/relationships" r:id="" action="ppaction://hlinksldjump"/>
            </a:rPr>
            <a:t>trifle</a:t>
          </a:r>
          <a:r>
            <a:rPr lang="en-US" sz="3000" b="1" kern="1200" dirty="0" smtClean="0"/>
            <a:t> shocked. Then I asked Burton a question.</a:t>
          </a:r>
          <a:endParaRPr lang="zh-CN" sz="3000" kern="1200" dirty="0"/>
        </a:p>
      </dsp:txBody>
      <dsp:txXfrm>
        <a:off x="58257" y="474614"/>
        <a:ext cx="10746483" cy="1076886"/>
      </dsp:txXfrm>
    </dsp:sp>
    <dsp:sp modelId="{596AD865-A52E-45AB-96E6-CB4F4021E74B}">
      <dsp:nvSpPr>
        <dsp:cNvPr id="0" name=""/>
        <dsp:cNvSpPr/>
      </dsp:nvSpPr>
      <dsp:spPr>
        <a:xfrm>
          <a:off x="0" y="1696157"/>
          <a:ext cx="10862997" cy="119340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smtClean="0"/>
            <a:t>When you made him that offer of job, did you know he’d be drowned?</a:t>
          </a:r>
          <a:endParaRPr lang="zh-CN" sz="3000" kern="1200"/>
        </a:p>
      </dsp:txBody>
      <dsp:txXfrm>
        <a:off x="58257" y="1754414"/>
        <a:ext cx="10746483" cy="1076886"/>
      </dsp:txXfrm>
    </dsp:sp>
    <dsp:sp modelId="{F435F72B-DE09-4684-86AE-E9B81955734F}">
      <dsp:nvSpPr>
        <dsp:cNvPr id="0" name=""/>
        <dsp:cNvSpPr/>
      </dsp:nvSpPr>
      <dsp:spPr>
        <a:xfrm>
          <a:off x="0" y="2975957"/>
          <a:ext cx="10862997" cy="119340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He gave a little mild chuckle and he looked at me with those kind and candid blue eyes of his. He </a:t>
          </a:r>
          <a:r>
            <a:rPr lang="en-US" sz="3000" b="1" kern="1200" dirty="0" smtClean="0">
              <a:hlinkClick xmlns:r="http://schemas.openxmlformats.org/officeDocument/2006/relationships" r:id="" action="ppaction://hlinksldjump"/>
            </a:rPr>
            <a:t>rubbed</a:t>
          </a:r>
          <a:r>
            <a:rPr lang="en-US" sz="3000" b="1" kern="1200" dirty="0" smtClean="0"/>
            <a:t> his chin with his hand.</a:t>
          </a:r>
          <a:endParaRPr lang="zh-CN" sz="3000" kern="1200" dirty="0"/>
        </a:p>
      </dsp:txBody>
      <dsp:txXfrm>
        <a:off x="58257" y="3034214"/>
        <a:ext cx="10746483" cy="1076886"/>
      </dsp:txXfrm>
    </dsp:sp>
    <dsp:sp modelId="{D74EC701-CB89-4960-B4EE-8320431C8CB4}">
      <dsp:nvSpPr>
        <dsp:cNvPr id="0" name=""/>
        <dsp:cNvSpPr/>
      </dsp:nvSpPr>
      <dsp:spPr>
        <a:xfrm>
          <a:off x="0" y="4255757"/>
          <a:ext cx="10862997" cy="11934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kern="1200" dirty="0" smtClean="0"/>
            <a:t>Well ,I hadn’t got a </a:t>
          </a:r>
          <a:r>
            <a:rPr lang="en-US" sz="3000" b="1" kern="1200" dirty="0" smtClean="0">
              <a:hlinkClick xmlns:r="http://schemas.openxmlformats.org/officeDocument/2006/relationships" r:id="" action="ppaction://hlinksldjump"/>
            </a:rPr>
            <a:t>vacancy</a:t>
          </a:r>
          <a:r>
            <a:rPr lang="en-US" sz="3000" b="1" kern="1200" dirty="0" smtClean="0"/>
            <a:t> in my office at the moment.</a:t>
          </a:r>
          <a:endParaRPr lang="zh-CN" sz="3000" kern="1200" dirty="0"/>
        </a:p>
      </dsp:txBody>
      <dsp:txXfrm>
        <a:off x="58257" y="4314014"/>
        <a:ext cx="10746483" cy="1076886"/>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CCCFE-6272-49E8-8380-6EA4F6B5569A}">
      <dsp:nvSpPr>
        <dsp:cNvPr id="0" name=""/>
        <dsp:cNvSpPr/>
      </dsp:nvSpPr>
      <dsp:spPr>
        <a:xfrm>
          <a:off x="0" y="0"/>
          <a:ext cx="726579" cy="726579"/>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D64B2-7080-4B35-814D-411DE0C847E6}">
      <dsp:nvSpPr>
        <dsp:cNvPr id="0" name=""/>
        <dsp:cNvSpPr/>
      </dsp:nvSpPr>
      <dsp:spPr>
        <a:xfrm>
          <a:off x="363289" y="0"/>
          <a:ext cx="1643943" cy="72657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1" kern="1200" dirty="0" smtClean="0"/>
            <a:t>A trifle</a:t>
          </a:r>
          <a:r>
            <a:rPr lang="zh-CN" sz="3200" b="1" kern="1200" dirty="0" smtClean="0"/>
            <a:t>：</a:t>
          </a:r>
          <a:endParaRPr lang="zh-CN" sz="3200" kern="1200" dirty="0"/>
        </a:p>
      </dsp:txBody>
      <dsp:txXfrm>
        <a:off x="363289" y="0"/>
        <a:ext cx="1643943" cy="72657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F80A6-4500-4499-84B1-8C4927010AD7}">
      <dsp:nvSpPr>
        <dsp:cNvPr id="0" name=""/>
        <dsp:cNvSpPr/>
      </dsp:nvSpPr>
      <dsp:spPr>
        <a:xfrm>
          <a:off x="0" y="0"/>
          <a:ext cx="707886" cy="707886"/>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2EA8A-CA67-4DF1-BF9C-01DE673479CB}">
      <dsp:nvSpPr>
        <dsp:cNvPr id="0" name=""/>
        <dsp:cNvSpPr/>
      </dsp:nvSpPr>
      <dsp:spPr>
        <a:xfrm>
          <a:off x="353943" y="0"/>
          <a:ext cx="3048162" cy="707886"/>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b="1" kern="1200" dirty="0" smtClean="0"/>
            <a:t>Trifle:</a:t>
          </a:r>
          <a:endParaRPr lang="zh-CN" sz="4400" b="1" kern="1200" dirty="0"/>
        </a:p>
      </dsp:txBody>
      <dsp:txXfrm>
        <a:off x="353943" y="0"/>
        <a:ext cx="3048162" cy="70788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DCD2A-3F9C-4C4F-B18B-85E52AB2186B}">
      <dsp:nvSpPr>
        <dsp:cNvPr id="0" name=""/>
        <dsp:cNvSpPr/>
      </dsp:nvSpPr>
      <dsp:spPr>
        <a:xfrm>
          <a:off x="0" y="29725"/>
          <a:ext cx="7694781" cy="5282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n.</a:t>
          </a:r>
          <a:r>
            <a:rPr lang="zh-CN" sz="2100" b="1" kern="1200" smtClean="0"/>
            <a:t>琐事</a:t>
          </a:r>
          <a:r>
            <a:rPr lang="en-US" sz="2100" b="1" kern="1200" smtClean="0"/>
            <a:t>; </a:t>
          </a:r>
          <a:r>
            <a:rPr lang="zh-CN" sz="2100" b="1" kern="1200" smtClean="0"/>
            <a:t>蛋糕</a:t>
          </a:r>
          <a:r>
            <a:rPr lang="en-US" sz="2100" b="1" kern="1200" smtClean="0"/>
            <a:t>; </a:t>
          </a:r>
          <a:r>
            <a:rPr lang="zh-CN" sz="2100" b="1" kern="1200" smtClean="0"/>
            <a:t>少量</a:t>
          </a:r>
          <a:r>
            <a:rPr lang="en-US" sz="2100" b="1" kern="1200" smtClean="0"/>
            <a:t>; </a:t>
          </a:r>
          <a:endParaRPr lang="zh-CN" sz="2100" kern="1200"/>
        </a:p>
      </dsp:txBody>
      <dsp:txXfrm>
        <a:off x="25787" y="55512"/>
        <a:ext cx="7643207" cy="476681"/>
      </dsp:txXfrm>
    </dsp:sp>
    <dsp:sp modelId="{A2EFD75F-C9AA-4E67-9411-6EAB5C99E294}">
      <dsp:nvSpPr>
        <dsp:cNvPr id="0" name=""/>
        <dsp:cNvSpPr/>
      </dsp:nvSpPr>
      <dsp:spPr>
        <a:xfrm>
          <a:off x="0" y="618460"/>
          <a:ext cx="7694781" cy="52825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vi.</a:t>
          </a:r>
          <a:r>
            <a:rPr lang="zh-CN" sz="2100" b="1" kern="1200" smtClean="0"/>
            <a:t>轻视，藐视</a:t>
          </a:r>
          <a:r>
            <a:rPr lang="en-US" sz="2100" b="1" kern="1200" smtClean="0"/>
            <a:t>; </a:t>
          </a:r>
          <a:r>
            <a:rPr lang="zh-CN" sz="2100" b="1" kern="1200" smtClean="0"/>
            <a:t>嘲弄</a:t>
          </a:r>
          <a:r>
            <a:rPr lang="en-US" sz="2100" b="1" kern="1200" smtClean="0"/>
            <a:t>; </a:t>
          </a:r>
          <a:r>
            <a:rPr lang="zh-CN" sz="2100" b="1" kern="1200" smtClean="0"/>
            <a:t>随意摆弄，玩弄</a:t>
          </a:r>
          <a:r>
            <a:rPr lang="en-US" sz="2100" b="1" kern="1200" smtClean="0"/>
            <a:t>; </a:t>
          </a:r>
          <a:endParaRPr lang="zh-CN" sz="2100" kern="1200"/>
        </a:p>
      </dsp:txBody>
      <dsp:txXfrm>
        <a:off x="25787" y="644247"/>
        <a:ext cx="7643207" cy="476681"/>
      </dsp:txXfrm>
    </dsp:sp>
    <dsp:sp modelId="{CD4413BA-F226-494F-8109-C48AE89B855C}">
      <dsp:nvSpPr>
        <dsp:cNvPr id="0" name=""/>
        <dsp:cNvSpPr/>
      </dsp:nvSpPr>
      <dsp:spPr>
        <a:xfrm>
          <a:off x="0" y="1207195"/>
          <a:ext cx="7694781" cy="52825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vt.</a:t>
          </a:r>
          <a:r>
            <a:rPr lang="zh-CN" sz="2100" b="1" kern="1200" smtClean="0"/>
            <a:t>浪费（时间或金钱）</a:t>
          </a:r>
          <a:r>
            <a:rPr lang="en-US" sz="2100" b="1" kern="1200" smtClean="0"/>
            <a:t>; </a:t>
          </a:r>
          <a:r>
            <a:rPr lang="zh-CN" sz="2100" b="1" kern="1200" smtClean="0"/>
            <a:t>虚度</a:t>
          </a:r>
          <a:r>
            <a:rPr lang="en-US" sz="2100" b="1" kern="1200" smtClean="0"/>
            <a:t>; </a:t>
          </a:r>
          <a:endParaRPr lang="zh-CN" sz="2100" kern="1200"/>
        </a:p>
      </dsp:txBody>
      <dsp:txXfrm>
        <a:off x="25787" y="1232982"/>
        <a:ext cx="7643207" cy="476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C0F57-BA94-40AB-BF1F-2B1EB0C68237}">
      <dsp:nvSpPr>
        <dsp:cNvPr id="0" name=""/>
        <dsp:cNvSpPr/>
      </dsp:nvSpPr>
      <dsp:spPr>
        <a:xfrm>
          <a:off x="0" y="151"/>
          <a:ext cx="6096000" cy="369029"/>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微软雅黑" panose="020B0503020204020204" pitchFamily="34" charset="-122"/>
              <a:ea typeface="微软雅黑" panose="020B0503020204020204" pitchFamily="34" charset="-122"/>
            </a:rPr>
            <a:t>“I’m not </a:t>
          </a:r>
          <a:r>
            <a:rPr lang="en-US" sz="1600" b="1" kern="1200" dirty="0" smtClean="0">
              <a:solidFill>
                <a:schemeClr val="tx1"/>
              </a:solidFill>
              <a:latin typeface="微软雅黑" panose="020B0503020204020204" pitchFamily="34" charset="-122"/>
              <a:ea typeface="微软雅黑" panose="020B0503020204020204" pitchFamily="34" charset="-122"/>
              <a:hlinkClick xmlns:r="http://schemas.openxmlformats.org/officeDocument/2006/relationships" r:id="" action="ppaction://hlinksldjump"/>
            </a:rPr>
            <a:t>in very good condition</a:t>
          </a:r>
          <a:r>
            <a:rPr lang="en-US" sz="1600" b="1" kern="1200" dirty="0" smtClean="0">
              <a:latin typeface="微软雅黑" panose="020B0503020204020204" pitchFamily="34" charset="-122"/>
              <a:ea typeface="微软雅黑" panose="020B0503020204020204" pitchFamily="34" charset="-122"/>
            </a:rPr>
            <a:t>” he answered.</a:t>
          </a:r>
          <a:endParaRPr lang="zh-CN" sz="1600" b="1" kern="1200" dirty="0">
            <a:latin typeface="微软雅黑" panose="020B0503020204020204" pitchFamily="34" charset="-122"/>
            <a:ea typeface="微软雅黑" panose="020B0503020204020204" pitchFamily="34" charset="-122"/>
          </a:endParaRPr>
        </a:p>
      </dsp:txBody>
      <dsp:txXfrm>
        <a:off x="18015" y="18166"/>
        <a:ext cx="6059970" cy="33299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34AE0-66FC-4474-B233-A8DA62DA329C}">
      <dsp:nvSpPr>
        <dsp:cNvPr id="0" name=""/>
        <dsp:cNvSpPr/>
      </dsp:nvSpPr>
      <dsp:spPr>
        <a:xfrm>
          <a:off x="0" y="0"/>
          <a:ext cx="850387" cy="850387"/>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B0D77-5849-4D25-86C6-A6EF65FDA2D5}">
      <dsp:nvSpPr>
        <dsp:cNvPr id="0" name=""/>
        <dsp:cNvSpPr/>
      </dsp:nvSpPr>
      <dsp:spPr>
        <a:xfrm>
          <a:off x="425193" y="0"/>
          <a:ext cx="1992837" cy="85038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rtl="0">
            <a:lnSpc>
              <a:spcPct val="90000"/>
            </a:lnSpc>
            <a:spcBef>
              <a:spcPct val="0"/>
            </a:spcBef>
            <a:spcAft>
              <a:spcPct val="35000"/>
            </a:spcAft>
          </a:pPr>
          <a:r>
            <a:rPr lang="en-US" sz="6000" b="1" kern="1200" dirty="0" smtClean="0"/>
            <a:t>rub</a:t>
          </a:r>
          <a:endParaRPr lang="zh-CN" sz="6000" b="1" kern="1200" dirty="0"/>
        </a:p>
      </dsp:txBody>
      <dsp:txXfrm>
        <a:off x="425193" y="0"/>
        <a:ext cx="1992837" cy="85038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CFC92-32FC-4CCE-8F5B-EBBD9BC4273B}">
      <dsp:nvSpPr>
        <dsp:cNvPr id="0" name=""/>
        <dsp:cNvSpPr/>
      </dsp:nvSpPr>
      <dsp:spPr>
        <a:xfrm>
          <a:off x="0" y="35186"/>
          <a:ext cx="10515600" cy="4779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smtClean="0"/>
            <a:t>vt.</a:t>
          </a:r>
          <a:r>
            <a:rPr lang="zh-CN" sz="1900" b="1" kern="1200" smtClean="0"/>
            <a:t>擦，摩擦</a:t>
          </a:r>
          <a:r>
            <a:rPr lang="en-US" sz="1900" b="1" kern="1200" smtClean="0"/>
            <a:t>; </a:t>
          </a:r>
          <a:r>
            <a:rPr lang="zh-CN" sz="1900" b="1" kern="1200" smtClean="0"/>
            <a:t>用</a:t>
          </a:r>
          <a:r>
            <a:rPr lang="en-US" sz="1900" b="1" kern="1200" smtClean="0"/>
            <a:t>…</a:t>
          </a:r>
          <a:r>
            <a:rPr lang="zh-CN" sz="1900" b="1" kern="1200" smtClean="0"/>
            <a:t>擦</a:t>
          </a:r>
          <a:r>
            <a:rPr lang="en-US" sz="1900" b="1" kern="1200" smtClean="0"/>
            <a:t>; </a:t>
          </a:r>
          <a:r>
            <a:rPr lang="zh-CN" sz="1900" b="1" kern="1200" smtClean="0"/>
            <a:t>触怒</a:t>
          </a:r>
          <a:r>
            <a:rPr lang="en-US" sz="1900" b="1" kern="1200" smtClean="0"/>
            <a:t>; </a:t>
          </a:r>
          <a:r>
            <a:rPr lang="zh-CN" sz="1900" b="1" kern="1200" smtClean="0"/>
            <a:t>（使）相互磨擦</a:t>
          </a:r>
          <a:r>
            <a:rPr lang="en-US" sz="1900" b="1" kern="1200" smtClean="0"/>
            <a:t>;</a:t>
          </a:r>
          <a:endParaRPr lang="zh-CN" sz="1900" kern="1200"/>
        </a:p>
      </dsp:txBody>
      <dsp:txXfrm>
        <a:off x="23331" y="58517"/>
        <a:ext cx="10468938" cy="431283"/>
      </dsp:txXfrm>
    </dsp:sp>
    <dsp:sp modelId="{6CFC2647-49B0-4529-85F8-D4182F7B84E8}">
      <dsp:nvSpPr>
        <dsp:cNvPr id="0" name=""/>
        <dsp:cNvSpPr/>
      </dsp:nvSpPr>
      <dsp:spPr>
        <a:xfrm>
          <a:off x="0" y="567851"/>
          <a:ext cx="10515600" cy="47794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smtClean="0"/>
            <a:t>vi.</a:t>
          </a:r>
          <a:r>
            <a:rPr lang="zh-CN" sz="1900" b="1" kern="1200" smtClean="0"/>
            <a:t>接触，摩擦</a:t>
          </a:r>
          <a:r>
            <a:rPr lang="en-US" sz="1900" b="1" kern="1200" smtClean="0"/>
            <a:t>; </a:t>
          </a:r>
          <a:r>
            <a:rPr lang="zh-CN" sz="1900" b="1" kern="1200" smtClean="0"/>
            <a:t>擦伤</a:t>
          </a:r>
          <a:r>
            <a:rPr lang="en-US" sz="1900" b="1" kern="1200" smtClean="0"/>
            <a:t>; </a:t>
          </a:r>
          <a:r>
            <a:rPr lang="zh-CN" sz="1900" b="1" kern="1200" smtClean="0"/>
            <a:t>在困境中持续下去</a:t>
          </a:r>
          <a:r>
            <a:rPr lang="en-US" sz="1900" b="1" kern="1200" smtClean="0"/>
            <a:t>; </a:t>
          </a:r>
          <a:endParaRPr lang="zh-CN" sz="1900" kern="1200"/>
        </a:p>
      </dsp:txBody>
      <dsp:txXfrm>
        <a:off x="23331" y="591182"/>
        <a:ext cx="10468938" cy="431283"/>
      </dsp:txXfrm>
    </dsp:sp>
    <dsp:sp modelId="{11AA4B3E-D8B4-42CD-A6EB-224D13AAD2BF}">
      <dsp:nvSpPr>
        <dsp:cNvPr id="0" name=""/>
        <dsp:cNvSpPr/>
      </dsp:nvSpPr>
      <dsp:spPr>
        <a:xfrm>
          <a:off x="0" y="1100516"/>
          <a:ext cx="10515600" cy="47794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smtClean="0"/>
            <a:t>n.</a:t>
          </a:r>
          <a:r>
            <a:rPr lang="zh-CN" sz="1900" b="1" kern="1200" smtClean="0"/>
            <a:t>摩擦的动作</a:t>
          </a:r>
          <a:r>
            <a:rPr lang="en-US" sz="1900" b="1" kern="1200" smtClean="0"/>
            <a:t>; </a:t>
          </a:r>
          <a:r>
            <a:rPr lang="zh-CN" sz="1900" b="1" kern="1200" smtClean="0"/>
            <a:t>表面不平</a:t>
          </a:r>
          <a:r>
            <a:rPr lang="en-US" sz="1900" b="1" kern="1200" smtClean="0"/>
            <a:t>; </a:t>
          </a:r>
          <a:r>
            <a:rPr lang="zh-CN" sz="1900" b="1" kern="1200" smtClean="0"/>
            <a:t>阻碍，困难</a:t>
          </a:r>
          <a:r>
            <a:rPr lang="en-US" sz="1900" b="1" kern="1200" smtClean="0"/>
            <a:t>; </a:t>
          </a:r>
          <a:endParaRPr lang="zh-CN" sz="1900" kern="1200"/>
        </a:p>
      </dsp:txBody>
      <dsp:txXfrm>
        <a:off x="23331" y="1123847"/>
        <a:ext cx="10468938" cy="43128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EF5E9-8788-4BFF-BB97-FB1C311ED5E5}">
      <dsp:nvSpPr>
        <dsp:cNvPr id="0" name=""/>
        <dsp:cNvSpPr/>
      </dsp:nvSpPr>
      <dsp:spPr>
        <a:xfrm>
          <a:off x="0" y="0"/>
          <a:ext cx="868652" cy="868652"/>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136B9-43AA-47C6-B25A-86D67CBE9BAF}">
      <dsp:nvSpPr>
        <dsp:cNvPr id="0" name=""/>
        <dsp:cNvSpPr/>
      </dsp:nvSpPr>
      <dsp:spPr>
        <a:xfrm>
          <a:off x="434326" y="0"/>
          <a:ext cx="2340489" cy="8686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US" sz="3900" b="1" kern="1200" dirty="0" smtClean="0"/>
            <a:t>vacancy</a:t>
          </a:r>
          <a:endParaRPr lang="zh-CN" sz="3900" kern="1200" dirty="0"/>
        </a:p>
      </dsp:txBody>
      <dsp:txXfrm>
        <a:off x="434326" y="0"/>
        <a:ext cx="2340489" cy="86865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3AE3C-D73A-4968-931F-261E83562BEC}">
      <dsp:nvSpPr>
        <dsp:cNvPr id="0" name=""/>
        <dsp:cNvSpPr/>
      </dsp:nvSpPr>
      <dsp:spPr>
        <a:xfrm>
          <a:off x="0" y="7460"/>
          <a:ext cx="4150489" cy="578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n.</a:t>
          </a:r>
          <a:r>
            <a:rPr lang="zh-CN" sz="2300" b="1" kern="1200" dirty="0" smtClean="0"/>
            <a:t>空缺； 空虚； 空白； 空位</a:t>
          </a:r>
          <a:endParaRPr lang="zh-CN" sz="2300" kern="1200" dirty="0"/>
        </a:p>
      </dsp:txBody>
      <dsp:txXfrm>
        <a:off x="28243" y="35703"/>
        <a:ext cx="4094003" cy="522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A743C-B832-4FE5-90CB-9D064DAD8C44}">
      <dsp:nvSpPr>
        <dsp:cNvPr id="0" name=""/>
        <dsp:cNvSpPr/>
      </dsp:nvSpPr>
      <dsp:spPr>
        <a:xfrm>
          <a:off x="0" y="3024"/>
          <a:ext cx="6096000" cy="9172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微软雅黑" panose="020B0503020204020204" pitchFamily="34" charset="-122"/>
              <a:ea typeface="微软雅黑" panose="020B0503020204020204" pitchFamily="34" charset="-122"/>
            </a:rPr>
            <a:t>I didn't say anything. I shrugged my shoulders .He looked at me for a moment and then he nodded.</a:t>
          </a:r>
          <a:endParaRPr lang="zh-CN" sz="1600" b="1" kern="1200" dirty="0">
            <a:latin typeface="微软雅黑" panose="020B0503020204020204" pitchFamily="34" charset="-122"/>
            <a:ea typeface="微软雅黑" panose="020B0503020204020204" pitchFamily="34" charset="-122"/>
          </a:endParaRPr>
        </a:p>
      </dsp:txBody>
      <dsp:txXfrm>
        <a:off x="44778" y="47802"/>
        <a:ext cx="6006444" cy="8277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A09B3-37A7-44E6-95B7-5900178931C9}">
      <dsp:nvSpPr>
        <dsp:cNvPr id="0" name=""/>
        <dsp:cNvSpPr/>
      </dsp:nvSpPr>
      <dsp:spPr>
        <a:xfrm>
          <a:off x="0" y="79805"/>
          <a:ext cx="6096000" cy="48672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微软雅黑" panose="020B0503020204020204" pitchFamily="34" charset="-122"/>
              <a:ea typeface="微软雅黑" panose="020B0503020204020204" pitchFamily="34" charset="-122"/>
            </a:rPr>
            <a:t>“All right,” he said. ”when do you want me to do it?”</a:t>
          </a:r>
          <a:endParaRPr lang="zh-CN" sz="1600" b="1" kern="1200" dirty="0">
            <a:latin typeface="微软雅黑" panose="020B0503020204020204" pitchFamily="34" charset="-122"/>
            <a:ea typeface="微软雅黑" panose="020B0503020204020204" pitchFamily="34" charset="-122"/>
          </a:endParaRPr>
        </a:p>
      </dsp:txBody>
      <dsp:txXfrm>
        <a:off x="23760" y="103565"/>
        <a:ext cx="6048480" cy="43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683F6-119D-44C5-91E3-C4DB92B7F395}">
      <dsp:nvSpPr>
        <dsp:cNvPr id="0" name=""/>
        <dsp:cNvSpPr/>
      </dsp:nvSpPr>
      <dsp:spPr>
        <a:xfrm>
          <a:off x="0" y="202"/>
          <a:ext cx="6096000" cy="368927"/>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latin typeface="微软雅黑" panose="020B0503020204020204" pitchFamily="34" charset="-122"/>
              <a:ea typeface="微软雅黑" panose="020B0503020204020204" pitchFamily="34" charset="-122"/>
            </a:rPr>
            <a:t>I looked at my watch. It was just after ten.</a:t>
          </a:r>
          <a:endParaRPr lang="zh-CN" sz="1800" b="1" kern="1200" dirty="0">
            <a:latin typeface="微软雅黑" panose="020B0503020204020204" pitchFamily="34" charset="-122"/>
            <a:ea typeface="微软雅黑" panose="020B0503020204020204" pitchFamily="34" charset="-122"/>
          </a:endParaRPr>
        </a:p>
      </dsp:txBody>
      <dsp:txXfrm>
        <a:off x="18010" y="18212"/>
        <a:ext cx="6059980" cy="3329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29942-E5B5-45DD-A145-5F1B7918449B}">
      <dsp:nvSpPr>
        <dsp:cNvPr id="0" name=""/>
        <dsp:cNvSpPr/>
      </dsp:nvSpPr>
      <dsp:spPr>
        <a:xfrm>
          <a:off x="0" y="136579"/>
          <a:ext cx="6096000" cy="1613512"/>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微软雅黑" panose="020B0503020204020204" pitchFamily="34" charset="-122"/>
              <a:ea typeface="微软雅黑" panose="020B0503020204020204" pitchFamily="34" charset="-122"/>
            </a:rPr>
            <a:t>“The swim shouldn’t take you much over an hour and a quarter. I’ll driver round to the creek at half past twelve and meet you. I’ll take you back to the club to dress and then we’ll have lunch together.”</a:t>
          </a:r>
          <a:endParaRPr lang="zh-CN" sz="1600" b="1" kern="1200" dirty="0">
            <a:latin typeface="微软雅黑" panose="020B0503020204020204" pitchFamily="34" charset="-122"/>
            <a:ea typeface="微软雅黑" panose="020B0503020204020204" pitchFamily="34" charset="-122"/>
          </a:endParaRPr>
        </a:p>
      </dsp:txBody>
      <dsp:txXfrm>
        <a:off x="78765" y="215344"/>
        <a:ext cx="5938470" cy="14559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22AF7-FFAB-41DD-9B9F-669EB7AF2243}">
      <dsp:nvSpPr>
        <dsp:cNvPr id="0" name=""/>
        <dsp:cNvSpPr/>
      </dsp:nvSpPr>
      <dsp:spPr>
        <a:xfrm>
          <a:off x="111743" y="114796"/>
          <a:ext cx="7066269" cy="595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rtl="0">
            <a:lnSpc>
              <a:spcPct val="90000"/>
            </a:lnSpc>
            <a:spcBef>
              <a:spcPct val="0"/>
            </a:spcBef>
            <a:spcAft>
              <a:spcPct val="35000"/>
            </a:spcAft>
          </a:pPr>
          <a:r>
            <a:rPr lang="en-US" altLang="zh-CN" sz="2000" b="1" kern="1200" dirty="0" smtClean="0">
              <a:latin typeface="微软雅黑" panose="020B0503020204020204" pitchFamily="34" charset="-122"/>
              <a:ea typeface="微软雅黑" panose="020B0503020204020204" pitchFamily="34" charset="-122"/>
            </a:rPr>
            <a:t>adv.</a:t>
          </a:r>
          <a:r>
            <a:rPr lang="zh-CN" altLang="en-US" sz="2000" b="1" kern="1200" dirty="0" smtClean="0">
              <a:latin typeface="微软雅黑" panose="020B0503020204020204" pitchFamily="34" charset="-122"/>
              <a:ea typeface="微软雅黑" panose="020B0503020204020204" pitchFamily="34" charset="-122"/>
            </a:rPr>
            <a:t>吃惊地； 向后； </a:t>
          </a:r>
          <a:r>
            <a:rPr lang="en-US" altLang="zh-CN" sz="2000" b="1" kern="1200" dirty="0" smtClean="0">
              <a:latin typeface="微软雅黑" panose="020B0503020204020204" pitchFamily="34" charset="-122"/>
              <a:ea typeface="微软雅黑" panose="020B0503020204020204" pitchFamily="34" charset="-122"/>
            </a:rPr>
            <a:t>&lt;</a:t>
          </a:r>
          <a:r>
            <a:rPr lang="zh-CN" altLang="en-US" sz="2000" b="1" kern="1200" dirty="0" smtClean="0">
              <a:latin typeface="微软雅黑" panose="020B0503020204020204" pitchFamily="34" charset="-122"/>
              <a:ea typeface="微软雅黑" panose="020B0503020204020204" pitchFamily="34" charset="-122"/>
            </a:rPr>
            <a:t>航海</a:t>
          </a:r>
          <a:r>
            <a:rPr lang="en-US" altLang="zh-CN" sz="2000" b="1" kern="1200" dirty="0" smtClean="0">
              <a:latin typeface="微软雅黑" panose="020B0503020204020204" pitchFamily="34" charset="-122"/>
              <a:ea typeface="微软雅黑" panose="020B0503020204020204" pitchFamily="34" charset="-122"/>
            </a:rPr>
            <a:t>&gt;</a:t>
          </a:r>
          <a:r>
            <a:rPr lang="zh-CN" altLang="en-US" sz="2000" b="1" kern="1200" dirty="0" smtClean="0">
              <a:latin typeface="微软雅黑" panose="020B0503020204020204" pitchFamily="34" charset="-122"/>
              <a:ea typeface="微软雅黑" panose="020B0503020204020204" pitchFamily="34" charset="-122"/>
            </a:rPr>
            <a:t>（帆船）突遇顶风而停止前进</a:t>
          </a:r>
          <a:endParaRPr lang="zh-CN" altLang="en-US" sz="2000" b="1" kern="1200" dirty="0">
            <a:latin typeface="微软雅黑" panose="020B0503020204020204" pitchFamily="34" charset="-122"/>
            <a:ea typeface="微软雅黑" panose="020B0503020204020204" pitchFamily="34" charset="-122"/>
          </a:endParaRPr>
        </a:p>
      </dsp:txBody>
      <dsp:txXfrm>
        <a:off x="111743" y="114796"/>
        <a:ext cx="7066269" cy="595852"/>
      </dsp:txXfrm>
    </dsp:sp>
    <dsp:sp modelId="{9B6A2889-77A8-497D-903A-51C615412880}">
      <dsp:nvSpPr>
        <dsp:cNvPr id="0" name=""/>
        <dsp:cNvSpPr/>
      </dsp:nvSpPr>
      <dsp:spPr>
        <a:xfrm>
          <a:off x="111743" y="710648"/>
          <a:ext cx="873916" cy="14565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C5971-579B-4382-88D5-842A0C8AA64D}">
      <dsp:nvSpPr>
        <dsp:cNvPr id="0" name=""/>
        <dsp:cNvSpPr/>
      </dsp:nvSpPr>
      <dsp:spPr>
        <a:xfrm>
          <a:off x="1036637" y="710648"/>
          <a:ext cx="873916" cy="145652"/>
        </a:xfrm>
        <a:prstGeom prst="parallelogram">
          <a:avLst>
            <a:gd name="adj" fmla="val 14084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4F8B2-BAEC-4562-A38E-68AC015117BD}">
      <dsp:nvSpPr>
        <dsp:cNvPr id="0" name=""/>
        <dsp:cNvSpPr/>
      </dsp:nvSpPr>
      <dsp:spPr>
        <a:xfrm>
          <a:off x="1961532" y="710648"/>
          <a:ext cx="873916" cy="145652"/>
        </a:xfrm>
        <a:prstGeom prst="parallelogram">
          <a:avLst>
            <a:gd name="adj" fmla="val 140840"/>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D21F3-2AD5-4185-8380-EE611514FC81}">
      <dsp:nvSpPr>
        <dsp:cNvPr id="0" name=""/>
        <dsp:cNvSpPr/>
      </dsp:nvSpPr>
      <dsp:spPr>
        <a:xfrm>
          <a:off x="2886427" y="710648"/>
          <a:ext cx="873916" cy="145652"/>
        </a:xfrm>
        <a:prstGeom prst="parallelogram">
          <a:avLst>
            <a:gd name="adj" fmla="val 14084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B2DBE-19E7-49E0-B002-254490D230F6}">
      <dsp:nvSpPr>
        <dsp:cNvPr id="0" name=""/>
        <dsp:cNvSpPr/>
      </dsp:nvSpPr>
      <dsp:spPr>
        <a:xfrm>
          <a:off x="3811322" y="710648"/>
          <a:ext cx="873916" cy="14565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ABC76-DB7A-47E6-AEA5-5C68A8FE28BD}">
      <dsp:nvSpPr>
        <dsp:cNvPr id="0" name=""/>
        <dsp:cNvSpPr/>
      </dsp:nvSpPr>
      <dsp:spPr>
        <a:xfrm>
          <a:off x="4736217" y="710648"/>
          <a:ext cx="873916" cy="14565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8DDB6-B2ED-4009-87BB-35DB0F0C8068}">
      <dsp:nvSpPr>
        <dsp:cNvPr id="0" name=""/>
        <dsp:cNvSpPr/>
      </dsp:nvSpPr>
      <dsp:spPr>
        <a:xfrm>
          <a:off x="5661112" y="710648"/>
          <a:ext cx="873916" cy="145652"/>
        </a:xfrm>
        <a:prstGeom prst="parallelogram">
          <a:avLst>
            <a:gd name="adj" fmla="val 14084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1B36E2-C88E-4D1A-97E6-8277F5B33ADE}">
      <dsp:nvSpPr>
        <dsp:cNvPr id="0" name=""/>
        <dsp:cNvSpPr/>
      </dsp:nvSpPr>
      <dsp:spPr>
        <a:xfrm>
          <a:off x="111743" y="891217"/>
          <a:ext cx="6554373" cy="595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rtl="0">
            <a:lnSpc>
              <a:spcPct val="90000"/>
            </a:lnSpc>
            <a:spcBef>
              <a:spcPct val="0"/>
            </a:spcBef>
            <a:spcAft>
              <a:spcPct val="35000"/>
            </a:spcAft>
          </a:pPr>
          <a:r>
            <a:rPr lang="en-US" altLang="zh-CN" sz="2000" b="1" kern="1200" dirty="0" smtClean="0">
              <a:latin typeface="微软雅黑" panose="020B0503020204020204" pitchFamily="34" charset="-122"/>
              <a:ea typeface="微软雅黑" panose="020B0503020204020204" pitchFamily="34" charset="-122"/>
            </a:rPr>
            <a:t>adj.&lt;</a:t>
          </a:r>
          <a:r>
            <a:rPr lang="zh-CN" altLang="en-US" sz="2000" b="1" kern="1200" dirty="0" smtClean="0">
              <a:latin typeface="微软雅黑" panose="020B0503020204020204" pitchFamily="34" charset="-122"/>
              <a:ea typeface="微软雅黑" panose="020B0503020204020204" pitchFamily="34" charset="-122"/>
            </a:rPr>
            <a:t>航海</a:t>
          </a:r>
          <a:r>
            <a:rPr lang="en-US" altLang="zh-CN" sz="2000" b="1" kern="1200" dirty="0" smtClean="0">
              <a:latin typeface="微软雅黑" panose="020B0503020204020204" pitchFamily="34" charset="-122"/>
              <a:ea typeface="微软雅黑" panose="020B0503020204020204" pitchFamily="34" charset="-122"/>
            </a:rPr>
            <a:t>&gt;</a:t>
          </a:r>
          <a:r>
            <a:rPr lang="zh-CN" altLang="en-US" sz="2000" b="1" kern="1200" dirty="0" smtClean="0">
              <a:latin typeface="微软雅黑" panose="020B0503020204020204" pitchFamily="34" charset="-122"/>
              <a:ea typeface="微软雅黑" panose="020B0503020204020204" pitchFamily="34" charset="-122"/>
            </a:rPr>
            <a:t>处于顶风位置的</a:t>
          </a:r>
          <a:endParaRPr lang="zh-CN" altLang="en-US" sz="2000" b="1" kern="1200" dirty="0">
            <a:latin typeface="微软雅黑" panose="020B0503020204020204" pitchFamily="34" charset="-122"/>
            <a:ea typeface="微软雅黑" panose="020B0503020204020204" pitchFamily="34" charset="-122"/>
          </a:endParaRPr>
        </a:p>
      </dsp:txBody>
      <dsp:txXfrm>
        <a:off x="111743" y="891217"/>
        <a:ext cx="6554373" cy="595852"/>
      </dsp:txXfrm>
    </dsp:sp>
    <dsp:sp modelId="{7B683C44-FE14-45CA-A03A-264B3630C9DB}">
      <dsp:nvSpPr>
        <dsp:cNvPr id="0" name=""/>
        <dsp:cNvSpPr/>
      </dsp:nvSpPr>
      <dsp:spPr>
        <a:xfrm>
          <a:off x="111743" y="1487069"/>
          <a:ext cx="873916" cy="145652"/>
        </a:xfrm>
        <a:prstGeom prst="parallelogram">
          <a:avLst>
            <a:gd name="adj" fmla="val 140840"/>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A4B68-A976-41FD-8311-13B2CC4693F8}">
      <dsp:nvSpPr>
        <dsp:cNvPr id="0" name=""/>
        <dsp:cNvSpPr/>
      </dsp:nvSpPr>
      <dsp:spPr>
        <a:xfrm>
          <a:off x="1036637" y="1487069"/>
          <a:ext cx="873916" cy="145652"/>
        </a:xfrm>
        <a:prstGeom prst="parallelogram">
          <a:avLst>
            <a:gd name="adj" fmla="val 14084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200A2-A01A-446B-B297-E55328CDC9C6}">
      <dsp:nvSpPr>
        <dsp:cNvPr id="0" name=""/>
        <dsp:cNvSpPr/>
      </dsp:nvSpPr>
      <dsp:spPr>
        <a:xfrm>
          <a:off x="1961532" y="1487069"/>
          <a:ext cx="873916" cy="14565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0082D-E4CE-4C0D-B167-56DE13F6DCE3}">
      <dsp:nvSpPr>
        <dsp:cNvPr id="0" name=""/>
        <dsp:cNvSpPr/>
      </dsp:nvSpPr>
      <dsp:spPr>
        <a:xfrm>
          <a:off x="2886427" y="1487069"/>
          <a:ext cx="873916" cy="14565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09E81E-7F3E-41E8-A8A5-A217C28FDDE1}">
      <dsp:nvSpPr>
        <dsp:cNvPr id="0" name=""/>
        <dsp:cNvSpPr/>
      </dsp:nvSpPr>
      <dsp:spPr>
        <a:xfrm>
          <a:off x="3811322" y="1487069"/>
          <a:ext cx="873916" cy="145652"/>
        </a:xfrm>
        <a:prstGeom prst="parallelogram">
          <a:avLst>
            <a:gd name="adj" fmla="val 14084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44BB5E-00D6-4AF5-BB31-DB22BC9C2018}">
      <dsp:nvSpPr>
        <dsp:cNvPr id="0" name=""/>
        <dsp:cNvSpPr/>
      </dsp:nvSpPr>
      <dsp:spPr>
        <a:xfrm>
          <a:off x="4736217" y="1487069"/>
          <a:ext cx="873916" cy="145652"/>
        </a:xfrm>
        <a:prstGeom prst="parallelogram">
          <a:avLst>
            <a:gd name="adj" fmla="val 140840"/>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18CCD3-EEDF-4ADD-A197-5060B85A81F5}">
      <dsp:nvSpPr>
        <dsp:cNvPr id="0" name=""/>
        <dsp:cNvSpPr/>
      </dsp:nvSpPr>
      <dsp:spPr>
        <a:xfrm>
          <a:off x="5661112" y="1487069"/>
          <a:ext cx="873916" cy="145652"/>
        </a:xfrm>
        <a:prstGeom prst="parallelogram">
          <a:avLst>
            <a:gd name="adj" fmla="val 14084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344655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189609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3530903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2E2E2E">
                  <a:tint val="75000"/>
                </a:srgbClr>
              </a:solidFill>
            </a:endParaRPr>
          </a:p>
        </p:txBody>
      </p:sp>
      <p:sp>
        <p:nvSpPr>
          <p:cNvPr id="6" name="Slide Number Placeholder 5"/>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245093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2E2E2E">
                  <a:tint val="75000"/>
                </a:srgbClr>
              </a:solidFill>
            </a:endParaRPr>
          </a:p>
        </p:txBody>
      </p:sp>
      <p:sp>
        <p:nvSpPr>
          <p:cNvPr id="6" name="Slide Number Placeholder 5"/>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122242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2E2E2E">
                  <a:tint val="75000"/>
                </a:srgbClr>
              </a:solidFill>
            </a:endParaRPr>
          </a:p>
        </p:txBody>
      </p:sp>
      <p:sp>
        <p:nvSpPr>
          <p:cNvPr id="6" name="Slide Number Placeholder 5"/>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208662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6" name="Footer Placeholder 5"/>
          <p:cNvSpPr>
            <a:spLocks noGrp="1"/>
          </p:cNvSpPr>
          <p:nvPr>
            <p:ph type="ftr" sz="quarter" idx="11"/>
          </p:nvPr>
        </p:nvSpPr>
        <p:spPr/>
        <p:txBody>
          <a:bodyPr/>
          <a:lstStyle/>
          <a:p>
            <a:endParaRPr lang="zh-CN" altLang="en-US">
              <a:solidFill>
                <a:srgbClr val="2E2E2E">
                  <a:tint val="75000"/>
                </a:srgbClr>
              </a:solidFill>
            </a:endParaRPr>
          </a:p>
        </p:txBody>
      </p:sp>
      <p:sp>
        <p:nvSpPr>
          <p:cNvPr id="7" name="Slide Number Placeholder 6"/>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83903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8" name="Footer Placeholder 7"/>
          <p:cNvSpPr>
            <a:spLocks noGrp="1"/>
          </p:cNvSpPr>
          <p:nvPr>
            <p:ph type="ftr" sz="quarter" idx="11"/>
          </p:nvPr>
        </p:nvSpPr>
        <p:spPr/>
        <p:txBody>
          <a:bodyPr/>
          <a:lstStyle/>
          <a:p>
            <a:endParaRPr lang="zh-CN" altLang="en-US">
              <a:solidFill>
                <a:srgbClr val="2E2E2E">
                  <a:tint val="75000"/>
                </a:srgbClr>
              </a:solidFill>
            </a:endParaRPr>
          </a:p>
        </p:txBody>
      </p:sp>
      <p:sp>
        <p:nvSpPr>
          <p:cNvPr id="9" name="Slide Number Placeholder 8"/>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1231305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4" name="Footer Placeholder 3"/>
          <p:cNvSpPr>
            <a:spLocks noGrp="1"/>
          </p:cNvSpPr>
          <p:nvPr>
            <p:ph type="ftr" sz="quarter" idx="11"/>
          </p:nvPr>
        </p:nvSpPr>
        <p:spPr/>
        <p:txBody>
          <a:bodyPr/>
          <a:lstStyle/>
          <a:p>
            <a:endParaRPr lang="zh-CN" altLang="en-US">
              <a:solidFill>
                <a:srgbClr val="2E2E2E">
                  <a:tint val="75000"/>
                </a:srgbClr>
              </a:solidFill>
            </a:endParaRPr>
          </a:p>
        </p:txBody>
      </p:sp>
      <p:sp>
        <p:nvSpPr>
          <p:cNvPr id="5" name="Slide Number Placeholder 4"/>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153715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3" name="Footer Placeholder 2"/>
          <p:cNvSpPr>
            <a:spLocks noGrp="1"/>
          </p:cNvSpPr>
          <p:nvPr>
            <p:ph type="ftr" sz="quarter" idx="11"/>
          </p:nvPr>
        </p:nvSpPr>
        <p:spPr/>
        <p:txBody>
          <a:bodyPr/>
          <a:lstStyle/>
          <a:p>
            <a:endParaRPr lang="zh-CN" altLang="en-US">
              <a:solidFill>
                <a:srgbClr val="2E2E2E">
                  <a:tint val="75000"/>
                </a:srgbClr>
              </a:solidFill>
            </a:endParaRPr>
          </a:p>
        </p:txBody>
      </p:sp>
      <p:sp>
        <p:nvSpPr>
          <p:cNvPr id="4" name="Slide Number Placeholder 3"/>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308278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6" name="Footer Placeholder 5"/>
          <p:cNvSpPr>
            <a:spLocks noGrp="1"/>
          </p:cNvSpPr>
          <p:nvPr>
            <p:ph type="ftr" sz="quarter" idx="11"/>
          </p:nvPr>
        </p:nvSpPr>
        <p:spPr/>
        <p:txBody>
          <a:bodyPr/>
          <a:lstStyle/>
          <a:p>
            <a:endParaRPr lang="zh-CN" altLang="en-US">
              <a:solidFill>
                <a:srgbClr val="2E2E2E">
                  <a:tint val="75000"/>
                </a:srgbClr>
              </a:solidFill>
            </a:endParaRPr>
          </a:p>
        </p:txBody>
      </p:sp>
      <p:sp>
        <p:nvSpPr>
          <p:cNvPr id="7" name="Slide Number Placeholder 6"/>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127473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2439930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6" name="Footer Placeholder 5"/>
          <p:cNvSpPr>
            <a:spLocks noGrp="1"/>
          </p:cNvSpPr>
          <p:nvPr>
            <p:ph type="ftr" sz="quarter" idx="11"/>
          </p:nvPr>
        </p:nvSpPr>
        <p:spPr/>
        <p:txBody>
          <a:bodyPr/>
          <a:lstStyle/>
          <a:p>
            <a:endParaRPr lang="zh-CN" altLang="en-US">
              <a:solidFill>
                <a:srgbClr val="2E2E2E">
                  <a:tint val="75000"/>
                </a:srgbClr>
              </a:solidFill>
            </a:endParaRPr>
          </a:p>
        </p:txBody>
      </p:sp>
      <p:sp>
        <p:nvSpPr>
          <p:cNvPr id="7" name="Slide Number Placeholder 6"/>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175974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2E2E2E">
                  <a:tint val="75000"/>
                </a:srgbClr>
              </a:solidFill>
            </a:endParaRPr>
          </a:p>
        </p:txBody>
      </p:sp>
      <p:sp>
        <p:nvSpPr>
          <p:cNvPr id="6" name="Slide Number Placeholder 5"/>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1470602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2E2E2E">
                  <a:tint val="75000"/>
                </a:srgbClr>
              </a:solidFill>
            </a:endParaRPr>
          </a:p>
        </p:txBody>
      </p:sp>
      <p:sp>
        <p:nvSpPr>
          <p:cNvPr id="6" name="Slide Number Placeholder 5"/>
          <p:cNvSpPr>
            <a:spLocks noGrp="1"/>
          </p:cNvSpPr>
          <p:nvPr>
            <p:ph type="sldNum" sz="quarter" idx="12"/>
          </p:nvPr>
        </p:nvSpPr>
        <p:spPr/>
        <p:txBody>
          <a:body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260236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124711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324386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388851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216128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31084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39825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162EC1-4C51-4F1E-9773-B20A05461046}"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280233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62EC1-4C51-4F1E-9773-B20A05461046}" type="datetimeFigureOut">
              <a:rPr lang="zh-CN" altLang="en-US" smtClean="0"/>
              <a:t>2015/6/8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92C60-EE25-4839-AAE1-455C88CE5A35}" type="slidenum">
              <a:rPr lang="zh-CN" altLang="en-US" smtClean="0"/>
              <a:t>‹#›</a:t>
            </a:fld>
            <a:endParaRPr lang="zh-CN" altLang="en-US"/>
          </a:p>
        </p:txBody>
      </p:sp>
    </p:spTree>
    <p:extLst>
      <p:ext uri="{BB962C8B-B14F-4D97-AF65-F5344CB8AC3E}">
        <p14:creationId xmlns:p14="http://schemas.microsoft.com/office/powerpoint/2010/main" val="195480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B23F8-938F-45FC-87DE-5BD670BB2EB7}" type="datetimeFigureOut">
              <a:rPr lang="zh-CN" altLang="en-US" smtClean="0">
                <a:solidFill>
                  <a:srgbClr val="2E2E2E">
                    <a:tint val="75000"/>
                  </a:srgbClr>
                </a:solidFill>
              </a:rPr>
              <a:pPr/>
              <a:t>2015/6/8</a:t>
            </a:fld>
            <a:endParaRPr lang="zh-CN" altLang="en-US">
              <a:solidFill>
                <a:srgbClr val="2E2E2E">
                  <a:tint val="75000"/>
                </a:srgb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2E2E2E">
                  <a:tint val="75000"/>
                </a:srgb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C074E-C98D-43B3-B051-03F1737295CF}" type="slidenum">
              <a:rPr lang="zh-CN" altLang="en-US" smtClean="0">
                <a:solidFill>
                  <a:srgbClr val="2E2E2E">
                    <a:tint val="75000"/>
                  </a:srgbClr>
                </a:solidFill>
              </a:rPr>
              <a:pPr/>
              <a:t>‹#›</a:t>
            </a:fld>
            <a:endParaRPr lang="zh-CN" altLang="en-US">
              <a:solidFill>
                <a:srgbClr val="2E2E2E">
                  <a:tint val="75000"/>
                </a:srgbClr>
              </a:solidFill>
            </a:endParaRPr>
          </a:p>
        </p:txBody>
      </p:sp>
    </p:spTree>
    <p:extLst>
      <p:ext uri="{BB962C8B-B14F-4D97-AF65-F5344CB8AC3E}">
        <p14:creationId xmlns:p14="http://schemas.microsoft.com/office/powerpoint/2010/main" val="4149792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diagramData" Target="../diagrams/data23.xml"/><Relationship Id="rId2" Type="http://schemas.openxmlformats.org/officeDocument/2006/relationships/diagramData" Target="../diagrams/data21.xml"/><Relationship Id="rId16" Type="http://schemas.microsoft.com/office/2007/relationships/diagramDrawing" Target="../diagrams/drawing23.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diagramLayout" Target="../diagrams/layout32.xml"/><Relationship Id="rId18" Type="http://schemas.openxmlformats.org/officeDocument/2006/relationships/diagramLayout" Target="../diagrams/layout33.xml"/><Relationship Id="rId26" Type="http://schemas.microsoft.com/office/2007/relationships/diagramDrawing" Target="../diagrams/drawing34.xml"/><Relationship Id="rId3" Type="http://schemas.openxmlformats.org/officeDocument/2006/relationships/diagramLayout" Target="../diagrams/layout30.xml"/><Relationship Id="rId21" Type="http://schemas.microsoft.com/office/2007/relationships/diagramDrawing" Target="../diagrams/drawing33.xml"/><Relationship Id="rId7" Type="http://schemas.openxmlformats.org/officeDocument/2006/relationships/diagramData" Target="../diagrams/data31.xml"/><Relationship Id="rId12" Type="http://schemas.openxmlformats.org/officeDocument/2006/relationships/diagramData" Target="../diagrams/data32.xml"/><Relationship Id="rId17" Type="http://schemas.openxmlformats.org/officeDocument/2006/relationships/diagramData" Target="../diagrams/data33.xml"/><Relationship Id="rId25" Type="http://schemas.openxmlformats.org/officeDocument/2006/relationships/diagramColors" Target="../diagrams/colors34.xml"/><Relationship Id="rId2" Type="http://schemas.openxmlformats.org/officeDocument/2006/relationships/diagramData" Target="../diagrams/data30.xml"/><Relationship Id="rId16" Type="http://schemas.microsoft.com/office/2007/relationships/diagramDrawing" Target="../diagrams/drawing32.xml"/><Relationship Id="rId20" Type="http://schemas.openxmlformats.org/officeDocument/2006/relationships/diagramColors" Target="../diagrams/colors33.xml"/><Relationship Id="rId29" Type="http://schemas.openxmlformats.org/officeDocument/2006/relationships/diagramQuickStyle" Target="../diagrams/quickStyle35.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24" Type="http://schemas.openxmlformats.org/officeDocument/2006/relationships/diagramQuickStyle" Target="../diagrams/quickStyle34.xml"/><Relationship Id="rId5" Type="http://schemas.openxmlformats.org/officeDocument/2006/relationships/diagramColors" Target="../diagrams/colors30.xml"/><Relationship Id="rId15" Type="http://schemas.openxmlformats.org/officeDocument/2006/relationships/diagramColors" Target="../diagrams/colors32.xml"/><Relationship Id="rId23" Type="http://schemas.openxmlformats.org/officeDocument/2006/relationships/diagramLayout" Target="../diagrams/layout34.xml"/><Relationship Id="rId28" Type="http://schemas.openxmlformats.org/officeDocument/2006/relationships/diagramLayout" Target="../diagrams/layout35.xml"/><Relationship Id="rId10" Type="http://schemas.openxmlformats.org/officeDocument/2006/relationships/diagramColors" Target="../diagrams/colors31.xml"/><Relationship Id="rId19" Type="http://schemas.openxmlformats.org/officeDocument/2006/relationships/diagramQuickStyle" Target="../diagrams/quickStyle33.xml"/><Relationship Id="rId31" Type="http://schemas.microsoft.com/office/2007/relationships/diagramDrawing" Target="../diagrams/drawing35.xml"/><Relationship Id="rId4" Type="http://schemas.openxmlformats.org/officeDocument/2006/relationships/diagramQuickStyle" Target="../diagrams/quickStyle30.xml"/><Relationship Id="rId9" Type="http://schemas.openxmlformats.org/officeDocument/2006/relationships/diagramQuickStyle" Target="../diagrams/quickStyle31.xml"/><Relationship Id="rId14" Type="http://schemas.openxmlformats.org/officeDocument/2006/relationships/diagramQuickStyle" Target="../diagrams/quickStyle32.xml"/><Relationship Id="rId22" Type="http://schemas.openxmlformats.org/officeDocument/2006/relationships/diagramData" Target="../diagrams/data34.xml"/><Relationship Id="rId27" Type="http://schemas.openxmlformats.org/officeDocument/2006/relationships/diagramData" Target="../diagrams/data35.xml"/><Relationship Id="rId30" Type="http://schemas.openxmlformats.org/officeDocument/2006/relationships/diagramColors" Target="../diagrams/colors3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8.xml"/><Relationship Id="rId13" Type="http://schemas.openxmlformats.org/officeDocument/2006/relationships/diagramLayout" Target="../diagrams/layout39.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diagramData" Target="../diagrams/data39.xml"/><Relationship Id="rId2" Type="http://schemas.openxmlformats.org/officeDocument/2006/relationships/diagramData" Target="../diagrams/data37.xml"/><Relationship Id="rId16" Type="http://schemas.microsoft.com/office/2007/relationships/diagramDrawing" Target="../diagrams/drawing39.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5" Type="http://schemas.openxmlformats.org/officeDocument/2006/relationships/diagramColors" Target="../diagrams/colors39.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 Id="rId14" Type="http://schemas.openxmlformats.org/officeDocument/2006/relationships/diagramQuickStyle" Target="../diagrams/quickStyle39.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diagramLayout" Target="../diagrams/layout40.xml"/><Relationship Id="rId7" Type="http://schemas.openxmlformats.org/officeDocument/2006/relationships/diagramData" Target="../diagrams/data41.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3.xml"/><Relationship Id="rId3" Type="http://schemas.openxmlformats.org/officeDocument/2006/relationships/diagramLayout" Target="../diagrams/layout4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34" Type="http://schemas.openxmlformats.org/officeDocument/2006/relationships/diagramQuickStyle" Target="../diagrams/quickStyle8.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diagramLayout" Target="../diagrams/layout8.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diagramQuickStyle" Target="../diagrams/quickStyle7.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32" Type="http://schemas.openxmlformats.org/officeDocument/2006/relationships/diagramData" Target="../diagrams/data8.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36" Type="http://schemas.microsoft.com/office/2007/relationships/diagramDrawing" Target="../diagrams/drawing8.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 Id="rId35" Type="http://schemas.openxmlformats.org/officeDocument/2006/relationships/diagramColors" Target="../diagrams/colors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slide" Target="slide8.xml"/><Relationship Id="rId7" Type="http://schemas.openxmlformats.org/officeDocument/2006/relationships/diagramColors" Target="../diagrams/colors11.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18" Type="http://schemas.openxmlformats.org/officeDocument/2006/relationships/diagramLayout" Target="../diagrams/layout15.xml"/><Relationship Id="rId26" Type="http://schemas.microsoft.com/office/2007/relationships/diagramDrawing" Target="../diagrams/drawing16.xml"/><Relationship Id="rId3" Type="http://schemas.openxmlformats.org/officeDocument/2006/relationships/diagramLayout" Target="../diagrams/layout12.xml"/><Relationship Id="rId21" Type="http://schemas.microsoft.com/office/2007/relationships/diagramDrawing" Target="../diagrams/drawing15.xml"/><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diagramData" Target="../diagrams/data15.xml"/><Relationship Id="rId25" Type="http://schemas.openxmlformats.org/officeDocument/2006/relationships/diagramColors" Target="../diagrams/colors16.xml"/><Relationship Id="rId2" Type="http://schemas.openxmlformats.org/officeDocument/2006/relationships/diagramData" Target="../diagrams/data12.xml"/><Relationship Id="rId16" Type="http://schemas.microsoft.com/office/2007/relationships/diagramDrawing" Target="../diagrams/drawing14.xml"/><Relationship Id="rId20" Type="http://schemas.openxmlformats.org/officeDocument/2006/relationships/diagramColors" Target="../diagrams/colors15.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24" Type="http://schemas.openxmlformats.org/officeDocument/2006/relationships/diagramQuickStyle" Target="../diagrams/quickStyle16.xml"/><Relationship Id="rId5" Type="http://schemas.openxmlformats.org/officeDocument/2006/relationships/diagramColors" Target="../diagrams/colors12.xml"/><Relationship Id="rId15" Type="http://schemas.openxmlformats.org/officeDocument/2006/relationships/diagramColors" Target="../diagrams/colors14.xml"/><Relationship Id="rId23" Type="http://schemas.openxmlformats.org/officeDocument/2006/relationships/diagramLayout" Target="../diagrams/layout16.xml"/><Relationship Id="rId10" Type="http://schemas.openxmlformats.org/officeDocument/2006/relationships/diagramColors" Target="../diagrams/colors13.xml"/><Relationship Id="rId19" Type="http://schemas.openxmlformats.org/officeDocument/2006/relationships/diagramQuickStyle" Target="../diagrams/quickStyle15.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 Id="rId22" Type="http://schemas.openxmlformats.org/officeDocument/2006/relationships/diagramData" Target="../diagrams/data1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3" Type="http://schemas.openxmlformats.org/officeDocument/2006/relationships/diagramLayout" Target="../diagrams/layout17.xml"/><Relationship Id="rId21" Type="http://schemas.microsoft.com/office/2007/relationships/diagramDrawing" Target="../diagrams/drawing20.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19" Type="http://schemas.openxmlformats.org/officeDocument/2006/relationships/diagramQuickStyle" Target="../diagrams/quickStyle20.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组合 113"/>
          <p:cNvGrpSpPr/>
          <p:nvPr/>
        </p:nvGrpSpPr>
        <p:grpSpPr>
          <a:xfrm>
            <a:off x="1947628" y="4480561"/>
            <a:ext cx="8186277" cy="582471"/>
            <a:chOff x="527002" y="4541520"/>
            <a:chExt cx="10313459" cy="733824"/>
          </a:xfrm>
          <a:solidFill>
            <a:schemeClr val="accent2"/>
          </a:solidFill>
        </p:grpSpPr>
        <p:grpSp>
          <p:nvGrpSpPr>
            <p:cNvPr id="21" name="组合 20"/>
            <p:cNvGrpSpPr/>
            <p:nvPr/>
          </p:nvGrpSpPr>
          <p:grpSpPr>
            <a:xfrm>
              <a:off x="527002" y="4541520"/>
              <a:ext cx="3392922" cy="733824"/>
              <a:chOff x="1278842" y="3957718"/>
              <a:chExt cx="6092200" cy="1317626"/>
            </a:xfrm>
            <a:grpFill/>
          </p:grpSpPr>
          <p:grpSp>
            <p:nvGrpSpPr>
              <p:cNvPr id="13" name="组合 12"/>
              <p:cNvGrpSpPr/>
              <p:nvPr/>
            </p:nvGrpSpPr>
            <p:grpSpPr>
              <a:xfrm>
                <a:off x="1278842" y="3957718"/>
                <a:ext cx="3000374" cy="1317626"/>
                <a:chOff x="3489606" y="3957718"/>
                <a:chExt cx="3000374" cy="1317626"/>
              </a:xfrm>
              <a:grpFill/>
            </p:grpSpPr>
            <p:sp>
              <p:nvSpPr>
                <p:cNvPr id="5"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6"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7"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8"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9"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4" name="组合 13"/>
              <p:cNvGrpSpPr/>
              <p:nvPr/>
            </p:nvGrpSpPr>
            <p:grpSpPr>
              <a:xfrm>
                <a:off x="4370668" y="3957718"/>
                <a:ext cx="3000374" cy="1317626"/>
                <a:chOff x="3489606" y="3957718"/>
                <a:chExt cx="3000374" cy="1317626"/>
              </a:xfrm>
              <a:grpFill/>
            </p:grpSpPr>
            <p:sp>
              <p:nvSpPr>
                <p:cNvPr id="15"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6"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nvGrpSpPr>
            <p:cNvPr id="22" name="组合 21"/>
            <p:cNvGrpSpPr/>
            <p:nvPr/>
          </p:nvGrpSpPr>
          <p:grpSpPr>
            <a:xfrm>
              <a:off x="3971242" y="4541520"/>
              <a:ext cx="3392922" cy="733824"/>
              <a:chOff x="1278842" y="3957718"/>
              <a:chExt cx="6092200" cy="1317626"/>
            </a:xfrm>
            <a:grpFill/>
          </p:grpSpPr>
          <p:grpSp>
            <p:nvGrpSpPr>
              <p:cNvPr id="23" name="组合 22"/>
              <p:cNvGrpSpPr/>
              <p:nvPr/>
            </p:nvGrpSpPr>
            <p:grpSpPr>
              <a:xfrm>
                <a:off x="1278842" y="3957718"/>
                <a:ext cx="3000374" cy="1317626"/>
                <a:chOff x="3489606" y="3957718"/>
                <a:chExt cx="3000374" cy="1317626"/>
              </a:xfrm>
              <a:grpFill/>
            </p:grpSpPr>
            <p:sp>
              <p:nvSpPr>
                <p:cNvPr id="31"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32"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33"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34"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35"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36"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24" name="组合 23"/>
              <p:cNvGrpSpPr/>
              <p:nvPr/>
            </p:nvGrpSpPr>
            <p:grpSpPr>
              <a:xfrm>
                <a:off x="4370668" y="3957718"/>
                <a:ext cx="3000374" cy="1317626"/>
                <a:chOff x="3489606" y="3957718"/>
                <a:chExt cx="3000374" cy="1317626"/>
              </a:xfrm>
              <a:grpFill/>
            </p:grpSpPr>
            <p:sp>
              <p:nvSpPr>
                <p:cNvPr id="25"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6"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7"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8"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9"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30"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nvGrpSpPr>
            <p:cNvPr id="99" name="组合 98"/>
            <p:cNvGrpSpPr/>
            <p:nvPr/>
          </p:nvGrpSpPr>
          <p:grpSpPr>
            <a:xfrm>
              <a:off x="7447539" y="4541520"/>
              <a:ext cx="3392922" cy="733824"/>
              <a:chOff x="1278842" y="3957718"/>
              <a:chExt cx="6092200" cy="1317626"/>
            </a:xfrm>
            <a:grpFill/>
          </p:grpSpPr>
          <p:grpSp>
            <p:nvGrpSpPr>
              <p:cNvPr id="100" name="组合 99"/>
              <p:cNvGrpSpPr/>
              <p:nvPr/>
            </p:nvGrpSpPr>
            <p:grpSpPr>
              <a:xfrm>
                <a:off x="1278842" y="3957718"/>
                <a:ext cx="3000374" cy="1317626"/>
                <a:chOff x="3489606" y="3957718"/>
                <a:chExt cx="3000374" cy="1317626"/>
              </a:xfrm>
              <a:grpFill/>
            </p:grpSpPr>
            <p:sp>
              <p:nvSpPr>
                <p:cNvPr id="108"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9"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10"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11"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12"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13"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01" name="组合 100"/>
              <p:cNvGrpSpPr/>
              <p:nvPr/>
            </p:nvGrpSpPr>
            <p:grpSpPr>
              <a:xfrm>
                <a:off x="4370668" y="3957718"/>
                <a:ext cx="3000374" cy="1317626"/>
                <a:chOff x="3489606" y="3957718"/>
                <a:chExt cx="3000374" cy="1317626"/>
              </a:xfrm>
              <a:grpFill/>
            </p:grpSpPr>
            <p:sp>
              <p:nvSpPr>
                <p:cNvPr id="102"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3"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4"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5"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6"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07"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grpSp>
        <p:nvGrpSpPr>
          <p:cNvPr id="115" name="组合 114"/>
          <p:cNvGrpSpPr/>
          <p:nvPr/>
        </p:nvGrpSpPr>
        <p:grpSpPr>
          <a:xfrm>
            <a:off x="1947628" y="5140961"/>
            <a:ext cx="8186277" cy="582471"/>
            <a:chOff x="527002" y="4541520"/>
            <a:chExt cx="10313459" cy="733824"/>
          </a:xfrm>
          <a:solidFill>
            <a:schemeClr val="accent2"/>
          </a:solidFill>
        </p:grpSpPr>
        <p:grpSp>
          <p:nvGrpSpPr>
            <p:cNvPr id="116" name="组合 115"/>
            <p:cNvGrpSpPr/>
            <p:nvPr/>
          </p:nvGrpSpPr>
          <p:grpSpPr>
            <a:xfrm>
              <a:off x="527002" y="4541520"/>
              <a:ext cx="3392922" cy="733824"/>
              <a:chOff x="1278842" y="3957718"/>
              <a:chExt cx="6092200" cy="1317626"/>
            </a:xfrm>
            <a:grpFill/>
          </p:grpSpPr>
          <p:grpSp>
            <p:nvGrpSpPr>
              <p:cNvPr id="147" name="组合 146"/>
              <p:cNvGrpSpPr/>
              <p:nvPr/>
            </p:nvGrpSpPr>
            <p:grpSpPr>
              <a:xfrm>
                <a:off x="1278842" y="3957718"/>
                <a:ext cx="3000374" cy="1317626"/>
                <a:chOff x="3489606" y="3957718"/>
                <a:chExt cx="3000374" cy="1317626"/>
              </a:xfrm>
              <a:grpFill/>
            </p:grpSpPr>
            <p:sp>
              <p:nvSpPr>
                <p:cNvPr id="155"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6"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7"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8"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9"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60"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48" name="组合 147"/>
              <p:cNvGrpSpPr/>
              <p:nvPr/>
            </p:nvGrpSpPr>
            <p:grpSpPr>
              <a:xfrm>
                <a:off x="4370668" y="3957718"/>
                <a:ext cx="3000374" cy="1317626"/>
                <a:chOff x="3489606" y="3957718"/>
                <a:chExt cx="3000374" cy="1317626"/>
              </a:xfrm>
              <a:grpFill/>
            </p:grpSpPr>
            <p:sp>
              <p:nvSpPr>
                <p:cNvPr id="149"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0"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1"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2"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3"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54"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nvGrpSpPr>
            <p:cNvPr id="117" name="组合 116"/>
            <p:cNvGrpSpPr/>
            <p:nvPr/>
          </p:nvGrpSpPr>
          <p:grpSpPr>
            <a:xfrm>
              <a:off x="3971242" y="4541520"/>
              <a:ext cx="3392922" cy="733824"/>
              <a:chOff x="1278842" y="3957718"/>
              <a:chExt cx="6092200" cy="1317626"/>
            </a:xfrm>
            <a:grpFill/>
          </p:grpSpPr>
          <p:grpSp>
            <p:nvGrpSpPr>
              <p:cNvPr id="133" name="组合 132"/>
              <p:cNvGrpSpPr/>
              <p:nvPr/>
            </p:nvGrpSpPr>
            <p:grpSpPr>
              <a:xfrm>
                <a:off x="1278842" y="3957718"/>
                <a:ext cx="3000374" cy="1317626"/>
                <a:chOff x="3489606" y="3957718"/>
                <a:chExt cx="3000374" cy="1317626"/>
              </a:xfrm>
              <a:grpFill/>
            </p:grpSpPr>
            <p:sp>
              <p:nvSpPr>
                <p:cNvPr id="141"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42"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43"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44"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45"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46"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34" name="组合 133"/>
              <p:cNvGrpSpPr/>
              <p:nvPr/>
            </p:nvGrpSpPr>
            <p:grpSpPr>
              <a:xfrm>
                <a:off x="4370668" y="3957718"/>
                <a:ext cx="3000374" cy="1317626"/>
                <a:chOff x="3489606" y="3957718"/>
                <a:chExt cx="3000374" cy="1317626"/>
              </a:xfrm>
              <a:grpFill/>
            </p:grpSpPr>
            <p:sp>
              <p:nvSpPr>
                <p:cNvPr id="135"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6"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7"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8"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9"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40"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nvGrpSpPr>
            <p:cNvPr id="118" name="组合 117"/>
            <p:cNvGrpSpPr/>
            <p:nvPr/>
          </p:nvGrpSpPr>
          <p:grpSpPr>
            <a:xfrm>
              <a:off x="7447539" y="4541520"/>
              <a:ext cx="3392922" cy="733824"/>
              <a:chOff x="1278842" y="3957718"/>
              <a:chExt cx="6092200" cy="1317626"/>
            </a:xfrm>
            <a:grpFill/>
          </p:grpSpPr>
          <p:grpSp>
            <p:nvGrpSpPr>
              <p:cNvPr id="119" name="组合 118"/>
              <p:cNvGrpSpPr/>
              <p:nvPr/>
            </p:nvGrpSpPr>
            <p:grpSpPr>
              <a:xfrm>
                <a:off x="1278842" y="3957718"/>
                <a:ext cx="3000374" cy="1317626"/>
                <a:chOff x="3489606" y="3957718"/>
                <a:chExt cx="3000374" cy="1317626"/>
              </a:xfrm>
              <a:grpFill/>
            </p:grpSpPr>
            <p:sp>
              <p:nvSpPr>
                <p:cNvPr id="127"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8"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9"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0"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1"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32"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20" name="组合 119"/>
              <p:cNvGrpSpPr/>
              <p:nvPr/>
            </p:nvGrpSpPr>
            <p:grpSpPr>
              <a:xfrm>
                <a:off x="4370668" y="3957718"/>
                <a:ext cx="3000374" cy="1317626"/>
                <a:chOff x="3489606" y="3957718"/>
                <a:chExt cx="3000374" cy="1317626"/>
              </a:xfrm>
              <a:grpFill/>
            </p:grpSpPr>
            <p:sp>
              <p:nvSpPr>
                <p:cNvPr id="121"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2"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3"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4"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5"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26"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grpSp>
        <p:nvGrpSpPr>
          <p:cNvPr id="161" name="组合 160"/>
          <p:cNvGrpSpPr/>
          <p:nvPr/>
        </p:nvGrpSpPr>
        <p:grpSpPr>
          <a:xfrm>
            <a:off x="1947628" y="5872481"/>
            <a:ext cx="8186277" cy="582471"/>
            <a:chOff x="527002" y="4541520"/>
            <a:chExt cx="10313459" cy="733824"/>
          </a:xfrm>
          <a:solidFill>
            <a:schemeClr val="accent2"/>
          </a:solidFill>
        </p:grpSpPr>
        <p:grpSp>
          <p:nvGrpSpPr>
            <p:cNvPr id="162" name="组合 161"/>
            <p:cNvGrpSpPr/>
            <p:nvPr/>
          </p:nvGrpSpPr>
          <p:grpSpPr>
            <a:xfrm>
              <a:off x="527002" y="4541520"/>
              <a:ext cx="3392922" cy="733824"/>
              <a:chOff x="1278842" y="3957718"/>
              <a:chExt cx="6092200" cy="1317626"/>
            </a:xfrm>
            <a:grpFill/>
          </p:grpSpPr>
          <p:grpSp>
            <p:nvGrpSpPr>
              <p:cNvPr id="193" name="组合 192"/>
              <p:cNvGrpSpPr/>
              <p:nvPr/>
            </p:nvGrpSpPr>
            <p:grpSpPr>
              <a:xfrm>
                <a:off x="1278842" y="3957718"/>
                <a:ext cx="3000374" cy="1317626"/>
                <a:chOff x="3489606" y="3957718"/>
                <a:chExt cx="3000374" cy="1317626"/>
              </a:xfrm>
              <a:grpFill/>
            </p:grpSpPr>
            <p:sp>
              <p:nvSpPr>
                <p:cNvPr id="201"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2"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3"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4"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5"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6"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94" name="组合 193"/>
              <p:cNvGrpSpPr/>
              <p:nvPr/>
            </p:nvGrpSpPr>
            <p:grpSpPr>
              <a:xfrm>
                <a:off x="4370668" y="3957718"/>
                <a:ext cx="3000374" cy="1317626"/>
                <a:chOff x="3489606" y="3957718"/>
                <a:chExt cx="3000374" cy="1317626"/>
              </a:xfrm>
              <a:grpFill/>
            </p:grpSpPr>
            <p:sp>
              <p:nvSpPr>
                <p:cNvPr id="195"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6"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7"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8"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9"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200"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nvGrpSpPr>
            <p:cNvPr id="163" name="组合 162"/>
            <p:cNvGrpSpPr/>
            <p:nvPr/>
          </p:nvGrpSpPr>
          <p:grpSpPr>
            <a:xfrm>
              <a:off x="3971242" y="4541520"/>
              <a:ext cx="3392922" cy="733824"/>
              <a:chOff x="1278842" y="3957718"/>
              <a:chExt cx="6092200" cy="1317626"/>
            </a:xfrm>
            <a:grpFill/>
          </p:grpSpPr>
          <p:grpSp>
            <p:nvGrpSpPr>
              <p:cNvPr id="179" name="组合 178"/>
              <p:cNvGrpSpPr/>
              <p:nvPr/>
            </p:nvGrpSpPr>
            <p:grpSpPr>
              <a:xfrm>
                <a:off x="1278842" y="3957718"/>
                <a:ext cx="3000374" cy="1317626"/>
                <a:chOff x="3489606" y="3957718"/>
                <a:chExt cx="3000374" cy="1317626"/>
              </a:xfrm>
              <a:grpFill/>
            </p:grpSpPr>
            <p:sp>
              <p:nvSpPr>
                <p:cNvPr id="187"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8"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9"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0"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1"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92"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80" name="组合 179"/>
              <p:cNvGrpSpPr/>
              <p:nvPr/>
            </p:nvGrpSpPr>
            <p:grpSpPr>
              <a:xfrm>
                <a:off x="4370668" y="3957718"/>
                <a:ext cx="3000374" cy="1317626"/>
                <a:chOff x="3489606" y="3957718"/>
                <a:chExt cx="3000374" cy="1317626"/>
              </a:xfrm>
              <a:grpFill/>
            </p:grpSpPr>
            <p:sp>
              <p:nvSpPr>
                <p:cNvPr id="181"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2"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3"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4"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5"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86"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nvGrpSpPr>
            <p:cNvPr id="164" name="组合 163"/>
            <p:cNvGrpSpPr/>
            <p:nvPr/>
          </p:nvGrpSpPr>
          <p:grpSpPr>
            <a:xfrm>
              <a:off x="7447539" y="4541520"/>
              <a:ext cx="3392922" cy="733824"/>
              <a:chOff x="1278842" y="3957718"/>
              <a:chExt cx="6092200" cy="1317626"/>
            </a:xfrm>
            <a:grpFill/>
          </p:grpSpPr>
          <p:grpSp>
            <p:nvGrpSpPr>
              <p:cNvPr id="165" name="组合 164"/>
              <p:cNvGrpSpPr/>
              <p:nvPr/>
            </p:nvGrpSpPr>
            <p:grpSpPr>
              <a:xfrm>
                <a:off x="1278842" y="3957718"/>
                <a:ext cx="3000374" cy="1317626"/>
                <a:chOff x="3489606" y="3957718"/>
                <a:chExt cx="3000374" cy="1317626"/>
              </a:xfrm>
              <a:grpFill/>
            </p:grpSpPr>
            <p:sp>
              <p:nvSpPr>
                <p:cNvPr id="173"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4"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5"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6"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7"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8"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nvGrpSpPr>
              <p:cNvPr id="166" name="组合 165"/>
              <p:cNvGrpSpPr/>
              <p:nvPr/>
            </p:nvGrpSpPr>
            <p:grpSpPr>
              <a:xfrm>
                <a:off x="4370668" y="3957718"/>
                <a:ext cx="3000374" cy="1317626"/>
                <a:chOff x="3489606" y="3957718"/>
                <a:chExt cx="3000374" cy="1317626"/>
              </a:xfrm>
              <a:grpFill/>
            </p:grpSpPr>
            <p:sp>
              <p:nvSpPr>
                <p:cNvPr id="167" name="Oval 5"/>
                <p:cNvSpPr>
                  <a:spLocks noChangeArrowheads="1"/>
                </p:cNvSpPr>
                <p:nvPr/>
              </p:nvSpPr>
              <p:spPr bwMode="auto">
                <a:xfrm>
                  <a:off x="3770593" y="3957718"/>
                  <a:ext cx="37147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68" name="Freeform 6"/>
                <p:cNvSpPr>
                  <a:spLocks/>
                </p:cNvSpPr>
                <p:nvPr/>
              </p:nvSpPr>
              <p:spPr bwMode="auto">
                <a:xfrm>
                  <a:off x="3489606" y="4402219"/>
                  <a:ext cx="947737" cy="873125"/>
                </a:xfrm>
                <a:custGeom>
                  <a:avLst/>
                  <a:gdLst>
                    <a:gd name="T0" fmla="*/ 108 w 128"/>
                    <a:gd name="T1" fmla="*/ 5 h 118"/>
                    <a:gd name="T2" fmla="*/ 64 w 128"/>
                    <a:gd name="T3" fmla="*/ 1 h 118"/>
                    <a:gd name="T4" fmla="*/ 20 w 128"/>
                    <a:gd name="T5" fmla="*/ 5 h 118"/>
                    <a:gd name="T6" fmla="*/ 0 w 128"/>
                    <a:gd name="T7" fmla="*/ 37 h 118"/>
                    <a:gd name="T8" fmla="*/ 15 w 128"/>
                    <a:gd name="T9" fmla="*/ 114 h 118"/>
                    <a:gd name="T10" fmla="*/ 20 w 128"/>
                    <a:gd name="T11" fmla="*/ 118 h 118"/>
                    <a:gd name="T12" fmla="*/ 108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1" y="2"/>
                        <a:pt x="20" y="5"/>
                      </a:cubicBezTo>
                      <a:cubicBezTo>
                        <a:pt x="7" y="10"/>
                        <a:pt x="0" y="21"/>
                        <a:pt x="0" y="37"/>
                      </a:cubicBezTo>
                      <a:cubicBezTo>
                        <a:pt x="0" y="52"/>
                        <a:pt x="5" y="78"/>
                        <a:pt x="15" y="114"/>
                      </a:cubicBezTo>
                      <a:cubicBezTo>
                        <a:pt x="15" y="116"/>
                        <a:pt x="18" y="118"/>
                        <a:pt x="20" y="118"/>
                      </a:cubicBezTo>
                      <a:cubicBezTo>
                        <a:pt x="108" y="118"/>
                        <a:pt x="108" y="118"/>
                        <a:pt x="108" y="118"/>
                      </a:cubicBezTo>
                      <a:cubicBezTo>
                        <a:pt x="110" y="118"/>
                        <a:pt x="113"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69" name="Oval 7"/>
                <p:cNvSpPr>
                  <a:spLocks noChangeArrowheads="1"/>
                </p:cNvSpPr>
                <p:nvPr/>
              </p:nvSpPr>
              <p:spPr bwMode="auto">
                <a:xfrm>
                  <a:off x="479294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0" name="Freeform 8"/>
                <p:cNvSpPr>
                  <a:spLocks/>
                </p:cNvSpPr>
                <p:nvPr/>
              </p:nvSpPr>
              <p:spPr bwMode="auto">
                <a:xfrm>
                  <a:off x="4511956" y="4402219"/>
                  <a:ext cx="955675" cy="873125"/>
                </a:xfrm>
                <a:custGeom>
                  <a:avLst/>
                  <a:gdLst>
                    <a:gd name="T0" fmla="*/ 109 w 129"/>
                    <a:gd name="T1" fmla="*/ 5 h 118"/>
                    <a:gd name="T2" fmla="*/ 109 w 129"/>
                    <a:gd name="T3" fmla="*/ 5 h 118"/>
                    <a:gd name="T4" fmla="*/ 64 w 129"/>
                    <a:gd name="T5" fmla="*/ 1 h 118"/>
                    <a:gd name="T6" fmla="*/ 20 w 129"/>
                    <a:gd name="T7" fmla="*/ 5 h 118"/>
                    <a:gd name="T8" fmla="*/ 14 w 129"/>
                    <a:gd name="T9" fmla="*/ 8 h 118"/>
                    <a:gd name="T10" fmla="*/ 0 w 129"/>
                    <a:gd name="T11" fmla="*/ 37 h 118"/>
                    <a:gd name="T12" fmla="*/ 15 w 129"/>
                    <a:gd name="T13" fmla="*/ 114 h 118"/>
                    <a:gd name="T14" fmla="*/ 21 w 129"/>
                    <a:gd name="T15" fmla="*/ 118 h 118"/>
                    <a:gd name="T16" fmla="*/ 108 w 129"/>
                    <a:gd name="T17" fmla="*/ 118 h 118"/>
                    <a:gd name="T18" fmla="*/ 114 w 129"/>
                    <a:gd name="T19" fmla="*/ 114 h 118"/>
                    <a:gd name="T20" fmla="*/ 129 w 129"/>
                    <a:gd name="T21" fmla="*/ 37 h 118"/>
                    <a:gd name="T22" fmla="*/ 109 w 129"/>
                    <a:gd name="T23"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18">
                      <a:moveTo>
                        <a:pt x="109" y="5"/>
                      </a:moveTo>
                      <a:cubicBezTo>
                        <a:pt x="109" y="5"/>
                        <a:pt x="109" y="5"/>
                        <a:pt x="109" y="5"/>
                      </a:cubicBezTo>
                      <a:cubicBezTo>
                        <a:pt x="98" y="2"/>
                        <a:pt x="83" y="0"/>
                        <a:pt x="64" y="1"/>
                      </a:cubicBezTo>
                      <a:cubicBezTo>
                        <a:pt x="45" y="0"/>
                        <a:pt x="31" y="2"/>
                        <a:pt x="20" y="5"/>
                      </a:cubicBezTo>
                      <a:cubicBezTo>
                        <a:pt x="18" y="6"/>
                        <a:pt x="16" y="7"/>
                        <a:pt x="14" y="8"/>
                      </a:cubicBezTo>
                      <a:cubicBezTo>
                        <a:pt x="5" y="13"/>
                        <a:pt x="0" y="24"/>
                        <a:pt x="0" y="37"/>
                      </a:cubicBezTo>
                      <a:cubicBezTo>
                        <a:pt x="0" y="52"/>
                        <a:pt x="5" y="78"/>
                        <a:pt x="15" y="114"/>
                      </a:cubicBezTo>
                      <a:cubicBezTo>
                        <a:pt x="16" y="116"/>
                        <a:pt x="18" y="118"/>
                        <a:pt x="21" y="118"/>
                      </a:cubicBezTo>
                      <a:cubicBezTo>
                        <a:pt x="108" y="118"/>
                        <a:pt x="108" y="118"/>
                        <a:pt x="108" y="118"/>
                      </a:cubicBezTo>
                      <a:cubicBezTo>
                        <a:pt x="111" y="118"/>
                        <a:pt x="113" y="116"/>
                        <a:pt x="114" y="114"/>
                      </a:cubicBezTo>
                      <a:cubicBezTo>
                        <a:pt x="124" y="78"/>
                        <a:pt x="129" y="52"/>
                        <a:pt x="129" y="37"/>
                      </a:cubicBezTo>
                      <a:cubicBezTo>
                        <a:pt x="129" y="21"/>
                        <a:pt x="121" y="10"/>
                        <a:pt x="10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1" name="Oval 9"/>
                <p:cNvSpPr>
                  <a:spLocks noChangeArrowheads="1"/>
                </p:cNvSpPr>
                <p:nvPr/>
              </p:nvSpPr>
              <p:spPr bwMode="auto">
                <a:xfrm>
                  <a:off x="5815293" y="3957718"/>
                  <a:ext cx="377825" cy="377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sp>
              <p:nvSpPr>
                <p:cNvPr id="172" name="Freeform 10"/>
                <p:cNvSpPr>
                  <a:spLocks/>
                </p:cNvSpPr>
                <p:nvPr/>
              </p:nvSpPr>
              <p:spPr bwMode="auto">
                <a:xfrm>
                  <a:off x="5540655" y="4402219"/>
                  <a:ext cx="949325" cy="873125"/>
                </a:xfrm>
                <a:custGeom>
                  <a:avLst/>
                  <a:gdLst>
                    <a:gd name="T0" fmla="*/ 108 w 128"/>
                    <a:gd name="T1" fmla="*/ 5 h 118"/>
                    <a:gd name="T2" fmla="*/ 64 w 128"/>
                    <a:gd name="T3" fmla="*/ 1 h 118"/>
                    <a:gd name="T4" fmla="*/ 19 w 128"/>
                    <a:gd name="T5" fmla="*/ 5 h 118"/>
                    <a:gd name="T6" fmla="*/ 0 w 128"/>
                    <a:gd name="T7" fmla="*/ 37 h 118"/>
                    <a:gd name="T8" fmla="*/ 14 w 128"/>
                    <a:gd name="T9" fmla="*/ 114 h 118"/>
                    <a:gd name="T10" fmla="*/ 20 w 128"/>
                    <a:gd name="T11" fmla="*/ 118 h 118"/>
                    <a:gd name="T12" fmla="*/ 107 w 128"/>
                    <a:gd name="T13" fmla="*/ 118 h 118"/>
                    <a:gd name="T14" fmla="*/ 113 w 128"/>
                    <a:gd name="T15" fmla="*/ 114 h 118"/>
                    <a:gd name="T16" fmla="*/ 128 w 128"/>
                    <a:gd name="T17" fmla="*/ 37 h 118"/>
                    <a:gd name="T18" fmla="*/ 108 w 128"/>
                    <a:gd name="T19"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8">
                      <a:moveTo>
                        <a:pt x="108" y="5"/>
                      </a:moveTo>
                      <a:cubicBezTo>
                        <a:pt x="97" y="2"/>
                        <a:pt x="83" y="0"/>
                        <a:pt x="64" y="1"/>
                      </a:cubicBezTo>
                      <a:cubicBezTo>
                        <a:pt x="45" y="0"/>
                        <a:pt x="30" y="2"/>
                        <a:pt x="19" y="5"/>
                      </a:cubicBezTo>
                      <a:cubicBezTo>
                        <a:pt x="7" y="10"/>
                        <a:pt x="0" y="21"/>
                        <a:pt x="0" y="37"/>
                      </a:cubicBezTo>
                      <a:cubicBezTo>
                        <a:pt x="0" y="52"/>
                        <a:pt x="5" y="78"/>
                        <a:pt x="14" y="114"/>
                      </a:cubicBezTo>
                      <a:cubicBezTo>
                        <a:pt x="15" y="116"/>
                        <a:pt x="17" y="118"/>
                        <a:pt x="20" y="118"/>
                      </a:cubicBezTo>
                      <a:cubicBezTo>
                        <a:pt x="107" y="118"/>
                        <a:pt x="107" y="118"/>
                        <a:pt x="107" y="118"/>
                      </a:cubicBezTo>
                      <a:cubicBezTo>
                        <a:pt x="110" y="118"/>
                        <a:pt x="112" y="116"/>
                        <a:pt x="113" y="114"/>
                      </a:cubicBezTo>
                      <a:cubicBezTo>
                        <a:pt x="123" y="78"/>
                        <a:pt x="128" y="52"/>
                        <a:pt x="128" y="37"/>
                      </a:cubicBezTo>
                      <a:cubicBezTo>
                        <a:pt x="128" y="21"/>
                        <a:pt x="121" y="10"/>
                        <a:pt x="10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grpSp>
      </p:grpSp>
      <p:grpSp>
        <p:nvGrpSpPr>
          <p:cNvPr id="2" name="组合 1"/>
          <p:cNvGrpSpPr/>
          <p:nvPr/>
        </p:nvGrpSpPr>
        <p:grpSpPr>
          <a:xfrm>
            <a:off x="5155358" y="812163"/>
            <a:ext cx="2029165" cy="3169557"/>
            <a:chOff x="5155358" y="812163"/>
            <a:chExt cx="2029165" cy="3169557"/>
          </a:xfrm>
        </p:grpSpPr>
        <p:sp>
          <p:nvSpPr>
            <p:cNvPr id="11" name="Freeform 11"/>
            <p:cNvSpPr>
              <a:spLocks noEditPoints="1"/>
            </p:cNvSpPr>
            <p:nvPr/>
          </p:nvSpPr>
          <p:spPr bwMode="auto">
            <a:xfrm>
              <a:off x="5598678" y="2981595"/>
              <a:ext cx="1030287" cy="1000125"/>
            </a:xfrm>
            <a:custGeom>
              <a:avLst/>
              <a:gdLst>
                <a:gd name="T0" fmla="*/ 122 w 139"/>
                <a:gd name="T1" fmla="*/ 5 h 135"/>
                <a:gd name="T2" fmla="*/ 84 w 139"/>
                <a:gd name="T3" fmla="*/ 1 h 135"/>
                <a:gd name="T4" fmla="*/ 45 w 139"/>
                <a:gd name="T5" fmla="*/ 5 h 135"/>
                <a:gd name="T6" fmla="*/ 30 w 139"/>
                <a:gd name="T7" fmla="*/ 18 h 135"/>
                <a:gd name="T8" fmla="*/ 13 w 139"/>
                <a:gd name="T9" fmla="*/ 83 h 135"/>
                <a:gd name="T10" fmla="*/ 35 w 139"/>
                <a:gd name="T11" fmla="*/ 92 h 135"/>
                <a:gd name="T12" fmla="*/ 41 w 139"/>
                <a:gd name="T13" fmla="*/ 135 h 135"/>
                <a:gd name="T14" fmla="*/ 48 w 139"/>
                <a:gd name="T15" fmla="*/ 135 h 135"/>
                <a:gd name="T16" fmla="*/ 119 w 139"/>
                <a:gd name="T17" fmla="*/ 135 h 135"/>
                <a:gd name="T18" fmla="*/ 126 w 139"/>
                <a:gd name="T19" fmla="*/ 135 h 135"/>
                <a:gd name="T20" fmla="*/ 139 w 139"/>
                <a:gd name="T21" fmla="*/ 32 h 135"/>
                <a:gd name="T22" fmla="*/ 122 w 139"/>
                <a:gd name="T23" fmla="*/ 5 h 135"/>
                <a:gd name="T24" fmla="*/ 41 w 139"/>
                <a:gd name="T25" fmla="*/ 55 h 135"/>
                <a:gd name="T26" fmla="*/ 38 w 139"/>
                <a:gd name="T27" fmla="*/ 41 h 135"/>
                <a:gd name="T28" fmla="*/ 39 w 139"/>
                <a:gd name="T29" fmla="*/ 41 h 135"/>
                <a:gd name="T30" fmla="*/ 53 w 139"/>
                <a:gd name="T31" fmla="*/ 40 h 135"/>
                <a:gd name="T32" fmla="*/ 55 w 139"/>
                <a:gd name="T33" fmla="*/ 42 h 135"/>
                <a:gd name="T34" fmla="*/ 55 w 139"/>
                <a:gd name="T35" fmla="*/ 49 h 135"/>
                <a:gd name="T36" fmla="*/ 41 w 139"/>
                <a:gd name="T37" fmla="*/ 55 h 135"/>
                <a:gd name="T38" fmla="*/ 90 w 139"/>
                <a:gd name="T39" fmla="*/ 69 h 135"/>
                <a:gd name="T40" fmla="*/ 50 w 139"/>
                <a:gd name="T41" fmla="*/ 69 h 135"/>
                <a:gd name="T42" fmla="*/ 50 w 139"/>
                <a:gd name="T43" fmla="*/ 60 h 135"/>
                <a:gd name="T44" fmla="*/ 61 w 139"/>
                <a:gd name="T45" fmla="*/ 53 h 135"/>
                <a:gd name="T46" fmla="*/ 62 w 139"/>
                <a:gd name="T47" fmla="*/ 40 h 135"/>
                <a:gd name="T48" fmla="*/ 57 w 139"/>
                <a:gd name="T49" fmla="*/ 34 h 135"/>
                <a:gd name="T50" fmla="*/ 50 w 139"/>
                <a:gd name="T51" fmla="*/ 32 h 135"/>
                <a:gd name="T52" fmla="*/ 50 w 139"/>
                <a:gd name="T53" fmla="*/ 20 h 135"/>
                <a:gd name="T54" fmla="*/ 90 w 139"/>
                <a:gd name="T55" fmla="*/ 20 h 135"/>
                <a:gd name="T56" fmla="*/ 90 w 139"/>
                <a:gd name="T57" fmla="*/ 6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9" h="135">
                  <a:moveTo>
                    <a:pt x="122" y="5"/>
                  </a:moveTo>
                  <a:cubicBezTo>
                    <a:pt x="113" y="2"/>
                    <a:pt x="100" y="0"/>
                    <a:pt x="84" y="1"/>
                  </a:cubicBezTo>
                  <a:cubicBezTo>
                    <a:pt x="67" y="0"/>
                    <a:pt x="55" y="2"/>
                    <a:pt x="45" y="5"/>
                  </a:cubicBezTo>
                  <a:cubicBezTo>
                    <a:pt x="36" y="7"/>
                    <a:pt x="30" y="17"/>
                    <a:pt x="30" y="18"/>
                  </a:cubicBezTo>
                  <a:cubicBezTo>
                    <a:pt x="27" y="22"/>
                    <a:pt x="0" y="64"/>
                    <a:pt x="13" y="83"/>
                  </a:cubicBezTo>
                  <a:cubicBezTo>
                    <a:pt x="17" y="89"/>
                    <a:pt x="24" y="92"/>
                    <a:pt x="35" y="92"/>
                  </a:cubicBezTo>
                  <a:cubicBezTo>
                    <a:pt x="37" y="105"/>
                    <a:pt x="39" y="120"/>
                    <a:pt x="41" y="135"/>
                  </a:cubicBezTo>
                  <a:cubicBezTo>
                    <a:pt x="48" y="135"/>
                    <a:pt x="48" y="135"/>
                    <a:pt x="48" y="135"/>
                  </a:cubicBezTo>
                  <a:cubicBezTo>
                    <a:pt x="119" y="135"/>
                    <a:pt x="119" y="135"/>
                    <a:pt x="119" y="135"/>
                  </a:cubicBezTo>
                  <a:cubicBezTo>
                    <a:pt x="126" y="135"/>
                    <a:pt x="126" y="135"/>
                    <a:pt x="126" y="135"/>
                  </a:cubicBezTo>
                  <a:cubicBezTo>
                    <a:pt x="133" y="91"/>
                    <a:pt x="139" y="46"/>
                    <a:pt x="139" y="32"/>
                  </a:cubicBezTo>
                  <a:cubicBezTo>
                    <a:pt x="139" y="18"/>
                    <a:pt x="133" y="8"/>
                    <a:pt x="122" y="5"/>
                  </a:cubicBezTo>
                  <a:close/>
                  <a:moveTo>
                    <a:pt x="41" y="55"/>
                  </a:moveTo>
                  <a:cubicBezTo>
                    <a:pt x="38" y="41"/>
                    <a:pt x="38" y="41"/>
                    <a:pt x="38" y="41"/>
                  </a:cubicBezTo>
                  <a:cubicBezTo>
                    <a:pt x="38" y="41"/>
                    <a:pt x="38" y="41"/>
                    <a:pt x="39" y="41"/>
                  </a:cubicBezTo>
                  <a:cubicBezTo>
                    <a:pt x="43" y="39"/>
                    <a:pt x="50" y="38"/>
                    <a:pt x="53" y="40"/>
                  </a:cubicBezTo>
                  <a:cubicBezTo>
                    <a:pt x="54" y="40"/>
                    <a:pt x="55" y="41"/>
                    <a:pt x="55" y="42"/>
                  </a:cubicBezTo>
                  <a:cubicBezTo>
                    <a:pt x="57" y="45"/>
                    <a:pt x="55" y="48"/>
                    <a:pt x="55" y="49"/>
                  </a:cubicBezTo>
                  <a:cubicBezTo>
                    <a:pt x="53" y="52"/>
                    <a:pt x="48" y="54"/>
                    <a:pt x="41" y="55"/>
                  </a:cubicBezTo>
                  <a:close/>
                  <a:moveTo>
                    <a:pt x="90" y="69"/>
                  </a:moveTo>
                  <a:cubicBezTo>
                    <a:pt x="84" y="69"/>
                    <a:pt x="56" y="69"/>
                    <a:pt x="50" y="69"/>
                  </a:cubicBezTo>
                  <a:cubicBezTo>
                    <a:pt x="50" y="68"/>
                    <a:pt x="50" y="64"/>
                    <a:pt x="50" y="60"/>
                  </a:cubicBezTo>
                  <a:cubicBezTo>
                    <a:pt x="55" y="58"/>
                    <a:pt x="59" y="56"/>
                    <a:pt x="61" y="53"/>
                  </a:cubicBezTo>
                  <a:cubicBezTo>
                    <a:pt x="63" y="50"/>
                    <a:pt x="64" y="45"/>
                    <a:pt x="62" y="40"/>
                  </a:cubicBezTo>
                  <a:cubicBezTo>
                    <a:pt x="61" y="38"/>
                    <a:pt x="60" y="35"/>
                    <a:pt x="57" y="34"/>
                  </a:cubicBezTo>
                  <a:cubicBezTo>
                    <a:pt x="55" y="33"/>
                    <a:pt x="53" y="32"/>
                    <a:pt x="50" y="32"/>
                  </a:cubicBezTo>
                  <a:cubicBezTo>
                    <a:pt x="50" y="26"/>
                    <a:pt x="50" y="22"/>
                    <a:pt x="50" y="20"/>
                  </a:cubicBezTo>
                  <a:cubicBezTo>
                    <a:pt x="56" y="20"/>
                    <a:pt x="84" y="20"/>
                    <a:pt x="90" y="20"/>
                  </a:cubicBezTo>
                  <a:cubicBezTo>
                    <a:pt x="90" y="26"/>
                    <a:pt x="90" y="63"/>
                    <a:pt x="90" y="6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2E2E2E"/>
                </a:solidFill>
              </a:endParaRPr>
            </a:p>
          </p:txBody>
        </p:sp>
        <p:grpSp>
          <p:nvGrpSpPr>
            <p:cNvPr id="207" name="组合 206"/>
            <p:cNvGrpSpPr/>
            <p:nvPr/>
          </p:nvGrpSpPr>
          <p:grpSpPr>
            <a:xfrm>
              <a:off x="5155358" y="812163"/>
              <a:ext cx="2029165" cy="2130467"/>
              <a:chOff x="1511660" y="1527445"/>
              <a:chExt cx="3868662" cy="4061795"/>
            </a:xfrm>
            <a:solidFill>
              <a:srgbClr val="2E2E2E"/>
            </a:solidFill>
          </p:grpSpPr>
          <p:sp>
            <p:nvSpPr>
              <p:cNvPr id="208" name="椭圆 207"/>
              <p:cNvSpPr/>
              <p:nvPr/>
            </p:nvSpPr>
            <p:spPr>
              <a:xfrm>
                <a:off x="2017859" y="2564904"/>
                <a:ext cx="3024336" cy="3024336"/>
              </a:xfrm>
              <a:prstGeom prst="ellipse">
                <a:avLst/>
              </a:prstGeom>
              <a:solidFill>
                <a:schemeClr val="bg1"/>
              </a:solidFill>
              <a:ln w="57150">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9" name="Freeform 5"/>
              <p:cNvSpPr>
                <a:spLocks/>
              </p:cNvSpPr>
              <p:nvPr/>
            </p:nvSpPr>
            <p:spPr bwMode="auto">
              <a:xfrm>
                <a:off x="1511660" y="2060848"/>
                <a:ext cx="3868662" cy="2219448"/>
              </a:xfrm>
              <a:custGeom>
                <a:avLst/>
                <a:gdLst>
                  <a:gd name="T0" fmla="*/ 94 w 239"/>
                  <a:gd name="T1" fmla="*/ 104 h 153"/>
                  <a:gd name="T2" fmla="*/ 104 w 239"/>
                  <a:gd name="T3" fmla="*/ 139 h 153"/>
                  <a:gd name="T4" fmla="*/ 137 w 239"/>
                  <a:gd name="T5" fmla="*/ 104 h 153"/>
                  <a:gd name="T6" fmla="*/ 148 w 239"/>
                  <a:gd name="T7" fmla="*/ 138 h 153"/>
                  <a:gd name="T8" fmla="*/ 178 w 239"/>
                  <a:gd name="T9" fmla="*/ 101 h 153"/>
                  <a:gd name="T10" fmla="*/ 212 w 239"/>
                  <a:gd name="T11" fmla="*/ 147 h 153"/>
                  <a:gd name="T12" fmla="*/ 213 w 239"/>
                  <a:gd name="T13" fmla="*/ 150 h 153"/>
                  <a:gd name="T14" fmla="*/ 213 w 239"/>
                  <a:gd name="T15" fmla="*/ 153 h 153"/>
                  <a:gd name="T16" fmla="*/ 229 w 239"/>
                  <a:gd name="T17" fmla="*/ 117 h 153"/>
                  <a:gd name="T18" fmla="*/ 222 w 239"/>
                  <a:gd name="T19" fmla="*/ 38 h 153"/>
                  <a:gd name="T20" fmla="*/ 161 w 239"/>
                  <a:gd name="T21" fmla="*/ 19 h 153"/>
                  <a:gd name="T22" fmla="*/ 112 w 239"/>
                  <a:gd name="T23" fmla="*/ 0 h 153"/>
                  <a:gd name="T24" fmla="*/ 41 w 239"/>
                  <a:gd name="T25" fmla="*/ 34 h 153"/>
                  <a:gd name="T26" fmla="*/ 47 w 239"/>
                  <a:gd name="T27" fmla="*/ 149 h 153"/>
                  <a:gd name="T28" fmla="*/ 94 w 239"/>
                  <a:gd name="T29" fmla="*/ 10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153">
                    <a:moveTo>
                      <a:pt x="94" y="104"/>
                    </a:moveTo>
                    <a:cubicBezTo>
                      <a:pt x="102" y="119"/>
                      <a:pt x="104" y="139"/>
                      <a:pt x="104" y="139"/>
                    </a:cubicBezTo>
                    <a:cubicBezTo>
                      <a:pt x="104" y="139"/>
                      <a:pt x="126" y="127"/>
                      <a:pt x="137" y="104"/>
                    </a:cubicBezTo>
                    <a:cubicBezTo>
                      <a:pt x="146" y="118"/>
                      <a:pt x="148" y="138"/>
                      <a:pt x="148" y="138"/>
                    </a:cubicBezTo>
                    <a:cubicBezTo>
                      <a:pt x="148" y="138"/>
                      <a:pt x="172" y="121"/>
                      <a:pt x="178" y="101"/>
                    </a:cubicBezTo>
                    <a:cubicBezTo>
                      <a:pt x="199" y="114"/>
                      <a:pt x="207" y="129"/>
                      <a:pt x="212" y="147"/>
                    </a:cubicBezTo>
                    <a:cubicBezTo>
                      <a:pt x="212" y="148"/>
                      <a:pt x="213" y="149"/>
                      <a:pt x="213" y="150"/>
                    </a:cubicBezTo>
                    <a:cubicBezTo>
                      <a:pt x="213" y="152"/>
                      <a:pt x="213" y="153"/>
                      <a:pt x="213" y="153"/>
                    </a:cubicBezTo>
                    <a:cubicBezTo>
                      <a:pt x="213" y="153"/>
                      <a:pt x="222" y="138"/>
                      <a:pt x="229" y="117"/>
                    </a:cubicBezTo>
                    <a:cubicBezTo>
                      <a:pt x="236" y="93"/>
                      <a:pt x="239" y="62"/>
                      <a:pt x="222" y="38"/>
                    </a:cubicBezTo>
                    <a:cubicBezTo>
                      <a:pt x="205" y="14"/>
                      <a:pt x="177" y="14"/>
                      <a:pt x="161" y="19"/>
                    </a:cubicBezTo>
                    <a:cubicBezTo>
                      <a:pt x="146" y="6"/>
                      <a:pt x="129" y="0"/>
                      <a:pt x="112" y="0"/>
                    </a:cubicBezTo>
                    <a:cubicBezTo>
                      <a:pt x="73" y="1"/>
                      <a:pt x="42" y="33"/>
                      <a:pt x="41" y="34"/>
                    </a:cubicBezTo>
                    <a:cubicBezTo>
                      <a:pt x="0" y="74"/>
                      <a:pt x="43" y="143"/>
                      <a:pt x="47" y="149"/>
                    </a:cubicBezTo>
                    <a:cubicBezTo>
                      <a:pt x="48" y="149"/>
                      <a:pt x="77" y="133"/>
                      <a:pt x="9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E2E2E"/>
                  </a:solidFill>
                </a:endParaRPr>
              </a:p>
            </p:txBody>
          </p:sp>
          <p:sp>
            <p:nvSpPr>
              <p:cNvPr id="210" name="矩形 209"/>
              <p:cNvSpPr/>
              <p:nvPr/>
            </p:nvSpPr>
            <p:spPr>
              <a:xfrm>
                <a:off x="2411760" y="4252862"/>
                <a:ext cx="1034231" cy="1122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1" name="矩形 210"/>
              <p:cNvSpPr/>
              <p:nvPr/>
            </p:nvSpPr>
            <p:spPr>
              <a:xfrm>
                <a:off x="3717640" y="4252862"/>
                <a:ext cx="1034231" cy="1122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2" name="Freeform 5"/>
              <p:cNvSpPr>
                <a:spLocks/>
              </p:cNvSpPr>
              <p:nvPr/>
            </p:nvSpPr>
            <p:spPr bwMode="auto">
              <a:xfrm>
                <a:off x="1750185" y="1527445"/>
                <a:ext cx="3325872" cy="2611004"/>
              </a:xfrm>
              <a:custGeom>
                <a:avLst/>
                <a:gdLst>
                  <a:gd name="T0" fmla="*/ 94 w 239"/>
                  <a:gd name="T1" fmla="*/ 104 h 153"/>
                  <a:gd name="T2" fmla="*/ 104 w 239"/>
                  <a:gd name="T3" fmla="*/ 139 h 153"/>
                  <a:gd name="T4" fmla="*/ 137 w 239"/>
                  <a:gd name="T5" fmla="*/ 104 h 153"/>
                  <a:gd name="T6" fmla="*/ 148 w 239"/>
                  <a:gd name="T7" fmla="*/ 138 h 153"/>
                  <a:gd name="T8" fmla="*/ 178 w 239"/>
                  <a:gd name="T9" fmla="*/ 101 h 153"/>
                  <a:gd name="T10" fmla="*/ 212 w 239"/>
                  <a:gd name="T11" fmla="*/ 147 h 153"/>
                  <a:gd name="T12" fmla="*/ 213 w 239"/>
                  <a:gd name="T13" fmla="*/ 150 h 153"/>
                  <a:gd name="T14" fmla="*/ 213 w 239"/>
                  <a:gd name="T15" fmla="*/ 153 h 153"/>
                  <a:gd name="T16" fmla="*/ 229 w 239"/>
                  <a:gd name="T17" fmla="*/ 117 h 153"/>
                  <a:gd name="T18" fmla="*/ 222 w 239"/>
                  <a:gd name="T19" fmla="*/ 38 h 153"/>
                  <a:gd name="T20" fmla="*/ 161 w 239"/>
                  <a:gd name="T21" fmla="*/ 19 h 153"/>
                  <a:gd name="T22" fmla="*/ 112 w 239"/>
                  <a:gd name="T23" fmla="*/ 0 h 153"/>
                  <a:gd name="T24" fmla="*/ 41 w 239"/>
                  <a:gd name="T25" fmla="*/ 34 h 153"/>
                  <a:gd name="T26" fmla="*/ 47 w 239"/>
                  <a:gd name="T27" fmla="*/ 149 h 153"/>
                  <a:gd name="T28" fmla="*/ 94 w 239"/>
                  <a:gd name="T29" fmla="*/ 104 h 153"/>
                  <a:gd name="connsiteX0" fmla="*/ 2954 w 8835"/>
                  <a:gd name="connsiteY0" fmla="*/ 7177 h 10380"/>
                  <a:gd name="connsiteX1" fmla="*/ 3372 w 8835"/>
                  <a:gd name="connsiteY1" fmla="*/ 9465 h 10380"/>
                  <a:gd name="connsiteX2" fmla="*/ 4753 w 8835"/>
                  <a:gd name="connsiteY2" fmla="*/ 7177 h 10380"/>
                  <a:gd name="connsiteX3" fmla="*/ 5213 w 8835"/>
                  <a:gd name="connsiteY3" fmla="*/ 9400 h 10380"/>
                  <a:gd name="connsiteX4" fmla="*/ 6469 w 8835"/>
                  <a:gd name="connsiteY4" fmla="*/ 6981 h 10380"/>
                  <a:gd name="connsiteX5" fmla="*/ 7891 w 8835"/>
                  <a:gd name="connsiteY5" fmla="*/ 9988 h 10380"/>
                  <a:gd name="connsiteX6" fmla="*/ 7933 w 8835"/>
                  <a:gd name="connsiteY6" fmla="*/ 10184 h 10380"/>
                  <a:gd name="connsiteX7" fmla="*/ 7933 w 8835"/>
                  <a:gd name="connsiteY7" fmla="*/ 10380 h 10380"/>
                  <a:gd name="connsiteX8" fmla="*/ 8603 w 8835"/>
                  <a:gd name="connsiteY8" fmla="*/ 8027 h 10380"/>
                  <a:gd name="connsiteX9" fmla="*/ 8310 w 8835"/>
                  <a:gd name="connsiteY9" fmla="*/ 2864 h 10380"/>
                  <a:gd name="connsiteX10" fmla="*/ 5757 w 8835"/>
                  <a:gd name="connsiteY10" fmla="*/ 1622 h 10380"/>
                  <a:gd name="connsiteX11" fmla="*/ 3992 w 8835"/>
                  <a:gd name="connsiteY11" fmla="*/ 0 h 10380"/>
                  <a:gd name="connsiteX12" fmla="*/ 736 w 8835"/>
                  <a:gd name="connsiteY12" fmla="*/ 2602 h 10380"/>
                  <a:gd name="connsiteX13" fmla="*/ 988 w 8835"/>
                  <a:gd name="connsiteY13" fmla="*/ 10119 h 10380"/>
                  <a:gd name="connsiteX14" fmla="*/ 2954 w 8835"/>
                  <a:gd name="connsiteY14" fmla="*/ 7177 h 10380"/>
                  <a:gd name="connsiteX0" fmla="*/ 3344 w 9895"/>
                  <a:gd name="connsiteY0" fmla="*/ 6940 h 10026"/>
                  <a:gd name="connsiteX1" fmla="*/ 3817 w 9895"/>
                  <a:gd name="connsiteY1" fmla="*/ 9144 h 10026"/>
                  <a:gd name="connsiteX2" fmla="*/ 5380 w 9895"/>
                  <a:gd name="connsiteY2" fmla="*/ 6940 h 10026"/>
                  <a:gd name="connsiteX3" fmla="*/ 5900 w 9895"/>
                  <a:gd name="connsiteY3" fmla="*/ 9082 h 10026"/>
                  <a:gd name="connsiteX4" fmla="*/ 7322 w 9895"/>
                  <a:gd name="connsiteY4" fmla="*/ 6751 h 10026"/>
                  <a:gd name="connsiteX5" fmla="*/ 8932 w 9895"/>
                  <a:gd name="connsiteY5" fmla="*/ 9648 h 10026"/>
                  <a:gd name="connsiteX6" fmla="*/ 8979 w 9895"/>
                  <a:gd name="connsiteY6" fmla="*/ 9837 h 10026"/>
                  <a:gd name="connsiteX7" fmla="*/ 8979 w 9895"/>
                  <a:gd name="connsiteY7" fmla="*/ 10026 h 10026"/>
                  <a:gd name="connsiteX8" fmla="*/ 9737 w 9895"/>
                  <a:gd name="connsiteY8" fmla="*/ 7759 h 10026"/>
                  <a:gd name="connsiteX9" fmla="*/ 9406 w 9895"/>
                  <a:gd name="connsiteY9" fmla="*/ 2785 h 10026"/>
                  <a:gd name="connsiteX10" fmla="*/ 7107 w 9895"/>
                  <a:gd name="connsiteY10" fmla="*/ 1443 h 10026"/>
                  <a:gd name="connsiteX11" fmla="*/ 4518 w 9895"/>
                  <a:gd name="connsiteY11" fmla="*/ 26 h 10026"/>
                  <a:gd name="connsiteX12" fmla="*/ 833 w 9895"/>
                  <a:gd name="connsiteY12" fmla="*/ 2533 h 10026"/>
                  <a:gd name="connsiteX13" fmla="*/ 1118 w 9895"/>
                  <a:gd name="connsiteY13" fmla="*/ 9775 h 10026"/>
                  <a:gd name="connsiteX14" fmla="*/ 3344 w 9895"/>
                  <a:gd name="connsiteY14" fmla="*/ 6940 h 10026"/>
                  <a:gd name="connsiteX0" fmla="*/ 3379 w 10100"/>
                  <a:gd name="connsiteY0" fmla="*/ 6922 h 10000"/>
                  <a:gd name="connsiteX1" fmla="*/ 3858 w 10100"/>
                  <a:gd name="connsiteY1" fmla="*/ 9120 h 10000"/>
                  <a:gd name="connsiteX2" fmla="*/ 5437 w 10100"/>
                  <a:gd name="connsiteY2" fmla="*/ 6922 h 10000"/>
                  <a:gd name="connsiteX3" fmla="*/ 5963 w 10100"/>
                  <a:gd name="connsiteY3" fmla="*/ 9058 h 10000"/>
                  <a:gd name="connsiteX4" fmla="*/ 7400 w 10100"/>
                  <a:gd name="connsiteY4" fmla="*/ 6733 h 10000"/>
                  <a:gd name="connsiteX5" fmla="*/ 9027 w 10100"/>
                  <a:gd name="connsiteY5" fmla="*/ 9623 h 10000"/>
                  <a:gd name="connsiteX6" fmla="*/ 9074 w 10100"/>
                  <a:gd name="connsiteY6" fmla="*/ 9811 h 10000"/>
                  <a:gd name="connsiteX7" fmla="*/ 9074 w 10100"/>
                  <a:gd name="connsiteY7" fmla="*/ 10000 h 10000"/>
                  <a:gd name="connsiteX8" fmla="*/ 9840 w 10100"/>
                  <a:gd name="connsiteY8" fmla="*/ 7739 h 10000"/>
                  <a:gd name="connsiteX9" fmla="*/ 9778 w 10100"/>
                  <a:gd name="connsiteY9" fmla="*/ 2997 h 10000"/>
                  <a:gd name="connsiteX10" fmla="*/ 7182 w 10100"/>
                  <a:gd name="connsiteY10" fmla="*/ 1439 h 10000"/>
                  <a:gd name="connsiteX11" fmla="*/ 4566 w 10100"/>
                  <a:gd name="connsiteY11" fmla="*/ 26 h 10000"/>
                  <a:gd name="connsiteX12" fmla="*/ 842 w 10100"/>
                  <a:gd name="connsiteY12" fmla="*/ 2526 h 10000"/>
                  <a:gd name="connsiteX13" fmla="*/ 1130 w 10100"/>
                  <a:gd name="connsiteY13" fmla="*/ 9750 h 10000"/>
                  <a:gd name="connsiteX14" fmla="*/ 3379 w 10100"/>
                  <a:gd name="connsiteY14" fmla="*/ 6922 h 10000"/>
                  <a:gd name="connsiteX0" fmla="*/ 3379 w 10100"/>
                  <a:gd name="connsiteY0" fmla="*/ 6922 h 10000"/>
                  <a:gd name="connsiteX1" fmla="*/ 3858 w 10100"/>
                  <a:gd name="connsiteY1" fmla="*/ 9120 h 10000"/>
                  <a:gd name="connsiteX2" fmla="*/ 5437 w 10100"/>
                  <a:gd name="connsiteY2" fmla="*/ 6922 h 10000"/>
                  <a:gd name="connsiteX3" fmla="*/ 5963 w 10100"/>
                  <a:gd name="connsiteY3" fmla="*/ 9058 h 10000"/>
                  <a:gd name="connsiteX4" fmla="*/ 7400 w 10100"/>
                  <a:gd name="connsiteY4" fmla="*/ 6733 h 10000"/>
                  <a:gd name="connsiteX5" fmla="*/ 9027 w 10100"/>
                  <a:gd name="connsiteY5" fmla="*/ 9623 h 10000"/>
                  <a:gd name="connsiteX6" fmla="*/ 9074 w 10100"/>
                  <a:gd name="connsiteY6" fmla="*/ 9811 h 10000"/>
                  <a:gd name="connsiteX7" fmla="*/ 9074 w 10100"/>
                  <a:gd name="connsiteY7" fmla="*/ 10000 h 10000"/>
                  <a:gd name="connsiteX8" fmla="*/ 9840 w 10100"/>
                  <a:gd name="connsiteY8" fmla="*/ 7739 h 10000"/>
                  <a:gd name="connsiteX9" fmla="*/ 9778 w 10100"/>
                  <a:gd name="connsiteY9" fmla="*/ 2997 h 10000"/>
                  <a:gd name="connsiteX10" fmla="*/ 7182 w 10100"/>
                  <a:gd name="connsiteY10" fmla="*/ 1439 h 10000"/>
                  <a:gd name="connsiteX11" fmla="*/ 4132 w 10100"/>
                  <a:gd name="connsiteY11" fmla="*/ 26 h 10000"/>
                  <a:gd name="connsiteX12" fmla="*/ 842 w 10100"/>
                  <a:gd name="connsiteY12" fmla="*/ 2526 h 10000"/>
                  <a:gd name="connsiteX13" fmla="*/ 1130 w 10100"/>
                  <a:gd name="connsiteY13" fmla="*/ 9750 h 10000"/>
                  <a:gd name="connsiteX14" fmla="*/ 3379 w 10100"/>
                  <a:gd name="connsiteY14" fmla="*/ 6922 h 10000"/>
                  <a:gd name="connsiteX0" fmla="*/ 3419 w 10140"/>
                  <a:gd name="connsiteY0" fmla="*/ 6910 h 9988"/>
                  <a:gd name="connsiteX1" fmla="*/ 3898 w 10140"/>
                  <a:gd name="connsiteY1" fmla="*/ 9108 h 9988"/>
                  <a:gd name="connsiteX2" fmla="*/ 5477 w 10140"/>
                  <a:gd name="connsiteY2" fmla="*/ 6910 h 9988"/>
                  <a:gd name="connsiteX3" fmla="*/ 6003 w 10140"/>
                  <a:gd name="connsiteY3" fmla="*/ 9046 h 9988"/>
                  <a:gd name="connsiteX4" fmla="*/ 7440 w 10140"/>
                  <a:gd name="connsiteY4" fmla="*/ 6721 h 9988"/>
                  <a:gd name="connsiteX5" fmla="*/ 9067 w 10140"/>
                  <a:gd name="connsiteY5" fmla="*/ 9611 h 9988"/>
                  <a:gd name="connsiteX6" fmla="*/ 9114 w 10140"/>
                  <a:gd name="connsiteY6" fmla="*/ 9799 h 9988"/>
                  <a:gd name="connsiteX7" fmla="*/ 9114 w 10140"/>
                  <a:gd name="connsiteY7" fmla="*/ 9988 h 9988"/>
                  <a:gd name="connsiteX8" fmla="*/ 9880 w 10140"/>
                  <a:gd name="connsiteY8" fmla="*/ 7727 h 9988"/>
                  <a:gd name="connsiteX9" fmla="*/ 9818 w 10140"/>
                  <a:gd name="connsiteY9" fmla="*/ 2985 h 9988"/>
                  <a:gd name="connsiteX10" fmla="*/ 7222 w 10140"/>
                  <a:gd name="connsiteY10" fmla="*/ 1427 h 9988"/>
                  <a:gd name="connsiteX11" fmla="*/ 4172 w 10140"/>
                  <a:gd name="connsiteY11" fmla="*/ 14 h 9988"/>
                  <a:gd name="connsiteX12" fmla="*/ 828 w 10140"/>
                  <a:gd name="connsiteY12" fmla="*/ 2149 h 9988"/>
                  <a:gd name="connsiteX13" fmla="*/ 1170 w 10140"/>
                  <a:gd name="connsiteY13" fmla="*/ 9738 h 9988"/>
                  <a:gd name="connsiteX14" fmla="*/ 3419 w 10140"/>
                  <a:gd name="connsiteY14" fmla="*/ 6910 h 9988"/>
                  <a:gd name="connsiteX0" fmla="*/ 2911 w 9539"/>
                  <a:gd name="connsiteY0" fmla="*/ 6927 h 10009"/>
                  <a:gd name="connsiteX1" fmla="*/ 3383 w 9539"/>
                  <a:gd name="connsiteY1" fmla="*/ 9128 h 10009"/>
                  <a:gd name="connsiteX2" fmla="*/ 4940 w 9539"/>
                  <a:gd name="connsiteY2" fmla="*/ 6927 h 10009"/>
                  <a:gd name="connsiteX3" fmla="*/ 5459 w 9539"/>
                  <a:gd name="connsiteY3" fmla="*/ 9066 h 10009"/>
                  <a:gd name="connsiteX4" fmla="*/ 6876 w 9539"/>
                  <a:gd name="connsiteY4" fmla="*/ 6738 h 10009"/>
                  <a:gd name="connsiteX5" fmla="*/ 8481 w 9539"/>
                  <a:gd name="connsiteY5" fmla="*/ 9632 h 10009"/>
                  <a:gd name="connsiteX6" fmla="*/ 8527 w 9539"/>
                  <a:gd name="connsiteY6" fmla="*/ 9820 h 10009"/>
                  <a:gd name="connsiteX7" fmla="*/ 8527 w 9539"/>
                  <a:gd name="connsiteY7" fmla="*/ 10009 h 10009"/>
                  <a:gd name="connsiteX8" fmla="*/ 9283 w 9539"/>
                  <a:gd name="connsiteY8" fmla="*/ 7745 h 10009"/>
                  <a:gd name="connsiteX9" fmla="*/ 9221 w 9539"/>
                  <a:gd name="connsiteY9" fmla="*/ 2998 h 10009"/>
                  <a:gd name="connsiteX10" fmla="*/ 6661 w 9539"/>
                  <a:gd name="connsiteY10" fmla="*/ 1438 h 10009"/>
                  <a:gd name="connsiteX11" fmla="*/ 3653 w 9539"/>
                  <a:gd name="connsiteY11" fmla="*/ 23 h 10009"/>
                  <a:gd name="connsiteX12" fmla="*/ 999 w 9539"/>
                  <a:gd name="connsiteY12" fmla="*/ 2453 h 10009"/>
                  <a:gd name="connsiteX13" fmla="*/ 693 w 9539"/>
                  <a:gd name="connsiteY13" fmla="*/ 9759 h 10009"/>
                  <a:gd name="connsiteX14" fmla="*/ 2911 w 9539"/>
                  <a:gd name="connsiteY14" fmla="*/ 6927 h 1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39" h="10009">
                    <a:moveTo>
                      <a:pt x="2911" y="6927"/>
                    </a:moveTo>
                    <a:cubicBezTo>
                      <a:pt x="3289" y="7871"/>
                      <a:pt x="3383" y="9128"/>
                      <a:pt x="3383" y="9128"/>
                    </a:cubicBezTo>
                    <a:cubicBezTo>
                      <a:pt x="3383" y="9128"/>
                      <a:pt x="4422" y="8374"/>
                      <a:pt x="4940" y="6927"/>
                    </a:cubicBezTo>
                    <a:cubicBezTo>
                      <a:pt x="5365" y="7808"/>
                      <a:pt x="5459" y="9066"/>
                      <a:pt x="5459" y="9066"/>
                    </a:cubicBezTo>
                    <a:cubicBezTo>
                      <a:pt x="5459" y="9066"/>
                      <a:pt x="6593" y="7997"/>
                      <a:pt x="6876" y="6738"/>
                    </a:cubicBezTo>
                    <a:cubicBezTo>
                      <a:pt x="7866" y="7556"/>
                      <a:pt x="8244" y="8499"/>
                      <a:pt x="8481" y="9632"/>
                    </a:cubicBezTo>
                    <a:cubicBezTo>
                      <a:pt x="8481" y="9695"/>
                      <a:pt x="8527" y="9759"/>
                      <a:pt x="8527" y="9820"/>
                    </a:cubicBezTo>
                    <a:lnTo>
                      <a:pt x="8527" y="10009"/>
                    </a:lnTo>
                    <a:cubicBezTo>
                      <a:pt x="8527" y="10009"/>
                      <a:pt x="8953" y="9066"/>
                      <a:pt x="9283" y="7745"/>
                    </a:cubicBezTo>
                    <a:cubicBezTo>
                      <a:pt x="9613" y="6236"/>
                      <a:pt x="9657" y="4049"/>
                      <a:pt x="9221" y="2998"/>
                    </a:cubicBezTo>
                    <a:cubicBezTo>
                      <a:pt x="8785" y="1946"/>
                      <a:pt x="7417" y="1123"/>
                      <a:pt x="6661" y="1438"/>
                    </a:cubicBezTo>
                    <a:cubicBezTo>
                      <a:pt x="5954" y="620"/>
                      <a:pt x="4597" y="-146"/>
                      <a:pt x="3653" y="23"/>
                    </a:cubicBezTo>
                    <a:cubicBezTo>
                      <a:pt x="2709" y="192"/>
                      <a:pt x="1046" y="2391"/>
                      <a:pt x="999" y="2453"/>
                    </a:cubicBezTo>
                    <a:cubicBezTo>
                      <a:pt x="-936" y="4969"/>
                      <a:pt x="503" y="9380"/>
                      <a:pt x="693" y="9759"/>
                    </a:cubicBezTo>
                    <a:cubicBezTo>
                      <a:pt x="739" y="9759"/>
                      <a:pt x="2109" y="8751"/>
                      <a:pt x="2911" y="69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E2E2E"/>
                  </a:solidFill>
                </a:endParaRPr>
              </a:p>
            </p:txBody>
          </p:sp>
          <p:sp>
            <p:nvSpPr>
              <p:cNvPr id="213" name="椭圆 212"/>
              <p:cNvSpPr/>
              <p:nvPr/>
            </p:nvSpPr>
            <p:spPr>
              <a:xfrm>
                <a:off x="2732944" y="4252863"/>
                <a:ext cx="288032" cy="19704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4" name="椭圆 213"/>
              <p:cNvSpPr/>
              <p:nvPr/>
            </p:nvSpPr>
            <p:spPr>
              <a:xfrm>
                <a:off x="4019203" y="4252863"/>
                <a:ext cx="288032" cy="19704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38" name="组合 37"/>
          <p:cNvGrpSpPr/>
          <p:nvPr/>
        </p:nvGrpSpPr>
        <p:grpSpPr>
          <a:xfrm>
            <a:off x="7059271" y="1273560"/>
            <a:ext cx="3224947" cy="2964320"/>
            <a:chOff x="7059271" y="1273560"/>
            <a:chExt cx="3224947" cy="2964320"/>
          </a:xfrm>
        </p:grpSpPr>
        <p:grpSp>
          <p:nvGrpSpPr>
            <p:cNvPr id="215" name="组合 214"/>
            <p:cNvGrpSpPr/>
            <p:nvPr/>
          </p:nvGrpSpPr>
          <p:grpSpPr>
            <a:xfrm rot="717565">
              <a:off x="7059271" y="1273560"/>
              <a:ext cx="3224947" cy="2964320"/>
              <a:chOff x="5764347" y="1556202"/>
              <a:chExt cx="2732659" cy="2511817"/>
            </a:xfrm>
          </p:grpSpPr>
          <p:sp>
            <p:nvSpPr>
              <p:cNvPr id="216" name="椭圆 215"/>
              <p:cNvSpPr/>
              <p:nvPr/>
            </p:nvSpPr>
            <p:spPr>
              <a:xfrm>
                <a:off x="5985189" y="1556202"/>
                <a:ext cx="2511817" cy="251181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2E2E2E"/>
                  </a:solidFill>
                </a:endParaRPr>
              </a:p>
            </p:txBody>
          </p:sp>
          <p:sp>
            <p:nvSpPr>
              <p:cNvPr id="217" name="等腰三角形 216"/>
              <p:cNvSpPr/>
              <p:nvPr/>
            </p:nvSpPr>
            <p:spPr>
              <a:xfrm rot="16200000">
                <a:off x="5817120" y="2633958"/>
                <a:ext cx="303195" cy="40874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E2E2E"/>
                  </a:solidFill>
                </a:endParaRPr>
              </a:p>
            </p:txBody>
          </p:sp>
        </p:grpSp>
        <p:sp>
          <p:nvSpPr>
            <p:cNvPr id="218" name="文本框 217"/>
            <p:cNvSpPr txBox="1"/>
            <p:nvPr/>
          </p:nvSpPr>
          <p:spPr>
            <a:xfrm>
              <a:off x="7639063" y="2147529"/>
              <a:ext cx="2360197" cy="1200329"/>
            </a:xfrm>
            <a:prstGeom prst="rect">
              <a:avLst/>
            </a:prstGeom>
            <a:noFill/>
          </p:spPr>
          <p:txBody>
            <a:bodyPr wrap="none" rtlCol="0">
              <a:spAutoFit/>
            </a:bodyPr>
            <a:lstStyle/>
            <a:p>
              <a:pPr algn="ctr"/>
              <a:r>
                <a:rPr lang="en-US" altLang="zh-CN" sz="2400" b="1" dirty="0" smtClean="0">
                  <a:solidFill>
                    <a:srgbClr val="2E2E2E"/>
                  </a:solidFill>
                </a:rPr>
                <a:t>Today we will </a:t>
              </a:r>
            </a:p>
            <a:p>
              <a:pPr algn="ctr"/>
              <a:r>
                <a:rPr lang="en-US" altLang="zh-CN" sz="2400" b="1" dirty="0" smtClean="0">
                  <a:solidFill>
                    <a:srgbClr val="2E2E2E"/>
                  </a:solidFill>
                </a:rPr>
                <a:t>continue </a:t>
              </a:r>
            </a:p>
            <a:p>
              <a:pPr algn="ctr"/>
              <a:r>
                <a:rPr lang="en-US" altLang="zh-CN" sz="2400" b="1" dirty="0" smtClean="0">
                  <a:solidFill>
                    <a:srgbClr val="2E2E2E"/>
                  </a:solidFill>
                </a:rPr>
                <a:t>the UNIT 5</a:t>
              </a:r>
              <a:r>
                <a:rPr lang="zh-CN" altLang="en-US" sz="2400" b="1" dirty="0" smtClean="0">
                  <a:solidFill>
                    <a:srgbClr val="2E2E2E"/>
                  </a:solidFill>
                </a:rPr>
                <a:t>！</a:t>
              </a:r>
              <a:endParaRPr lang="zh-CN" altLang="en-US" sz="2400" b="1" dirty="0">
                <a:solidFill>
                  <a:srgbClr val="2E2E2E"/>
                </a:solidFill>
              </a:endParaRPr>
            </a:p>
          </p:txBody>
        </p:sp>
      </p:grpSp>
      <p:grpSp>
        <p:nvGrpSpPr>
          <p:cNvPr id="37" name="组合 36"/>
          <p:cNvGrpSpPr/>
          <p:nvPr/>
        </p:nvGrpSpPr>
        <p:grpSpPr>
          <a:xfrm>
            <a:off x="354668" y="343017"/>
            <a:ext cx="2842978" cy="2638578"/>
            <a:chOff x="354668" y="343017"/>
            <a:chExt cx="2842978" cy="2638578"/>
          </a:xfrm>
        </p:grpSpPr>
        <p:graphicFrame>
          <p:nvGraphicFramePr>
            <p:cNvPr id="3" name="图示 2"/>
            <p:cNvGraphicFramePr/>
            <p:nvPr>
              <p:extLst>
                <p:ext uri="{D42A27DB-BD31-4B8C-83A1-F6EECF244321}">
                  <p14:modId xmlns:p14="http://schemas.microsoft.com/office/powerpoint/2010/main" val="518956848"/>
                </p:ext>
              </p:extLst>
            </p:nvPr>
          </p:nvGraphicFramePr>
          <p:xfrm>
            <a:off x="354668" y="343017"/>
            <a:ext cx="2842978" cy="68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p:cNvGrpSpPr/>
            <p:nvPr/>
          </p:nvGrpSpPr>
          <p:grpSpPr>
            <a:xfrm>
              <a:off x="819710" y="1415429"/>
              <a:ext cx="2167245" cy="1566166"/>
              <a:chOff x="819710" y="1415429"/>
              <a:chExt cx="2167245" cy="1566166"/>
            </a:xfrm>
          </p:grpSpPr>
          <p:sp>
            <p:nvSpPr>
              <p:cNvPr id="4" name="矩形 3"/>
              <p:cNvSpPr/>
              <p:nvPr/>
            </p:nvSpPr>
            <p:spPr>
              <a:xfrm>
                <a:off x="819710" y="1415429"/>
                <a:ext cx="2167245" cy="40011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Group Member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219" name="矩形 218"/>
              <p:cNvSpPr/>
              <p:nvPr/>
            </p:nvSpPr>
            <p:spPr>
              <a:xfrm>
                <a:off x="1271784" y="1965932"/>
                <a:ext cx="1715171" cy="1015663"/>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陈磊</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汪洋</a:t>
                </a:r>
                <a:endParaRPr lang="en-US" altLang="zh-CN" sz="2000" b="1"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张森</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施磊</a:t>
                </a:r>
                <a:endParaRPr lang="en-US" altLang="zh-CN" sz="2000" b="1" dirty="0" smtClean="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黄作成</a:t>
                </a:r>
                <a:endParaRPr lang="en-US" altLang="zh-CN" sz="2000" b="1" dirty="0">
                  <a:latin typeface="微软雅黑" panose="020B0503020204020204" pitchFamily="34" charset="-122"/>
                  <a:ea typeface="微软雅黑" panose="020B0503020204020204" pitchFamily="34" charset="-122"/>
                </a:endParaRPr>
              </a:p>
            </p:txBody>
          </p:sp>
        </p:grpSp>
      </p:grpSp>
      <p:sp>
        <p:nvSpPr>
          <p:cNvPr id="39" name="文本框 38"/>
          <p:cNvSpPr txBox="1"/>
          <p:nvPr/>
        </p:nvSpPr>
        <p:spPr>
          <a:xfrm>
            <a:off x="3505626" y="2213742"/>
            <a:ext cx="6628279" cy="1938992"/>
          </a:xfrm>
          <a:prstGeom prst="rect">
            <a:avLst/>
          </a:prstGeom>
          <a:noFill/>
        </p:spPr>
        <p:txBody>
          <a:bodyPr wrap="square" rtlCol="0">
            <a:spAutoFit/>
          </a:bodyPr>
          <a:lstStyle/>
          <a:p>
            <a:r>
              <a:rPr lang="en-US" altLang="zh-CN" sz="6000" b="1" dirty="0" smtClean="0">
                <a:solidFill>
                  <a:srgbClr val="FFC000"/>
                </a:solidFill>
              </a:rPr>
              <a:t>Interesting</a:t>
            </a:r>
            <a:r>
              <a:rPr lang="en-US" altLang="zh-CN" sz="6000" b="1" dirty="0" smtClean="0"/>
              <a:t> </a:t>
            </a:r>
            <a:r>
              <a:rPr lang="en-US" altLang="zh-CN" sz="6000" b="1" dirty="0" smtClean="0">
                <a:solidFill>
                  <a:srgbClr val="00B050"/>
                </a:solidFill>
              </a:rPr>
              <a:t>English </a:t>
            </a:r>
            <a:r>
              <a:rPr lang="en-US" altLang="zh-CN" sz="6000" b="1" dirty="0" smtClean="0">
                <a:solidFill>
                  <a:srgbClr val="7030A0"/>
                </a:solidFill>
              </a:rPr>
              <a:t>Learning</a:t>
            </a:r>
            <a:endParaRPr lang="zh-CN" altLang="en-US" sz="6000" b="1" dirty="0">
              <a:solidFill>
                <a:srgbClr val="7030A0"/>
              </a:solidFill>
            </a:endParaRPr>
          </a:p>
        </p:txBody>
      </p:sp>
    </p:spTree>
    <p:extLst>
      <p:ext uri="{BB962C8B-B14F-4D97-AF65-F5344CB8AC3E}">
        <p14:creationId xmlns:p14="http://schemas.microsoft.com/office/powerpoint/2010/main" val="1096872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9"/>
                                        </p:tgtEl>
                                        <p:attrNameLst>
                                          <p:attrName>ppt_w</p:attrName>
                                        </p:attrNameLst>
                                      </p:cBhvr>
                                      <p:tavLst>
                                        <p:tav tm="0">
                                          <p:val>
                                            <p:strVal val="ppt_w"/>
                                          </p:val>
                                        </p:tav>
                                        <p:tav tm="100000">
                                          <p:val>
                                            <p:fltVal val="0"/>
                                          </p:val>
                                        </p:tav>
                                      </p:tavLst>
                                    </p:anim>
                                    <p:anim calcmode="lin" valueType="num">
                                      <p:cBhvr>
                                        <p:cTn id="7" dur="500"/>
                                        <p:tgtEl>
                                          <p:spTgt spid="39"/>
                                        </p:tgtEl>
                                        <p:attrNameLst>
                                          <p:attrName>ppt_h</p:attrName>
                                        </p:attrNameLst>
                                      </p:cBhvr>
                                      <p:tavLst>
                                        <p:tav tm="0">
                                          <p:val>
                                            <p:strVal val="ppt_h"/>
                                          </p:val>
                                        </p:tav>
                                        <p:tav tm="100000">
                                          <p:val>
                                            <p:fltVal val="0"/>
                                          </p:val>
                                        </p:tav>
                                      </p:tavLst>
                                    </p:anim>
                                    <p:animEffect transition="out" filter="fade">
                                      <p:cBhvr>
                                        <p:cTn id="8" dur="500"/>
                                        <p:tgtEl>
                                          <p:spTgt spid="39"/>
                                        </p:tgtEl>
                                      </p:cBhvr>
                                    </p:animEffect>
                                    <p:set>
                                      <p:cBhvr>
                                        <p:cTn id="9" dur="1" fill="hold">
                                          <p:stCondLst>
                                            <p:cond delay="499"/>
                                          </p:stCondLst>
                                        </p:cTn>
                                        <p:tgtEl>
                                          <p:spTgt spid="39"/>
                                        </p:tgtEl>
                                        <p:attrNameLst>
                                          <p:attrName>style.visibility</p:attrName>
                                        </p:attrNameLst>
                                      </p:cBhvr>
                                      <p:to>
                                        <p:strVal val="hidden"/>
                                      </p:to>
                                    </p:set>
                                  </p:childTnLst>
                                </p:cTn>
                              </p:par>
                              <p:par>
                                <p:cTn id="10" presetID="2" presetClass="entr" presetSubtype="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14"/>
                                        </p:tgtEl>
                                        <p:attrNameLst>
                                          <p:attrName>style.visibility</p:attrName>
                                        </p:attrNameLst>
                                      </p:cBhvr>
                                      <p:to>
                                        <p:strVal val="visible"/>
                                      </p:to>
                                    </p:set>
                                    <p:animEffect transition="in" filter="fade">
                                      <p:cBhvr>
                                        <p:cTn id="16" dur="500"/>
                                        <p:tgtEl>
                                          <p:spTgt spid="114"/>
                                        </p:tgtEl>
                                      </p:cBhvr>
                                    </p:animEffect>
                                    <p:anim calcmode="lin" valueType="num">
                                      <p:cBhvr>
                                        <p:cTn id="17" dur="500" fill="hold"/>
                                        <p:tgtEl>
                                          <p:spTgt spid="114"/>
                                        </p:tgtEl>
                                        <p:attrNameLst>
                                          <p:attrName>ppt_x</p:attrName>
                                        </p:attrNameLst>
                                      </p:cBhvr>
                                      <p:tavLst>
                                        <p:tav tm="0">
                                          <p:val>
                                            <p:strVal val="#ppt_x"/>
                                          </p:val>
                                        </p:tav>
                                        <p:tav tm="100000">
                                          <p:val>
                                            <p:strVal val="#ppt_x"/>
                                          </p:val>
                                        </p:tav>
                                      </p:tavLst>
                                    </p:anim>
                                    <p:anim calcmode="lin" valueType="num">
                                      <p:cBhvr>
                                        <p:cTn id="18" dur="500" fill="hold"/>
                                        <p:tgtEl>
                                          <p:spTgt spid="11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50"/>
                                  </p:stCondLst>
                                  <p:childTnLst>
                                    <p:set>
                                      <p:cBhvr>
                                        <p:cTn id="20" dur="1" fill="hold">
                                          <p:stCondLst>
                                            <p:cond delay="0"/>
                                          </p:stCondLst>
                                        </p:cTn>
                                        <p:tgtEl>
                                          <p:spTgt spid="115"/>
                                        </p:tgtEl>
                                        <p:attrNameLst>
                                          <p:attrName>style.visibility</p:attrName>
                                        </p:attrNameLst>
                                      </p:cBhvr>
                                      <p:to>
                                        <p:strVal val="visible"/>
                                      </p:to>
                                    </p:set>
                                    <p:animEffect transition="in" filter="fade">
                                      <p:cBhvr>
                                        <p:cTn id="21" dur="500"/>
                                        <p:tgtEl>
                                          <p:spTgt spid="115"/>
                                        </p:tgtEl>
                                      </p:cBhvr>
                                    </p:animEffect>
                                    <p:anim calcmode="lin" valueType="num">
                                      <p:cBhvr>
                                        <p:cTn id="22" dur="500" fill="hold"/>
                                        <p:tgtEl>
                                          <p:spTgt spid="115"/>
                                        </p:tgtEl>
                                        <p:attrNameLst>
                                          <p:attrName>ppt_x</p:attrName>
                                        </p:attrNameLst>
                                      </p:cBhvr>
                                      <p:tavLst>
                                        <p:tav tm="0">
                                          <p:val>
                                            <p:strVal val="#ppt_x"/>
                                          </p:val>
                                        </p:tav>
                                        <p:tav tm="100000">
                                          <p:val>
                                            <p:strVal val="#ppt_x"/>
                                          </p:val>
                                        </p:tav>
                                      </p:tavLst>
                                    </p:anim>
                                    <p:anim calcmode="lin" valueType="num">
                                      <p:cBhvr>
                                        <p:cTn id="23" dur="500" fill="hold"/>
                                        <p:tgtEl>
                                          <p:spTgt spid="11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500"/>
                                  </p:stCondLst>
                                  <p:childTnLst>
                                    <p:set>
                                      <p:cBhvr>
                                        <p:cTn id="25" dur="1" fill="hold">
                                          <p:stCondLst>
                                            <p:cond delay="0"/>
                                          </p:stCondLst>
                                        </p:cTn>
                                        <p:tgtEl>
                                          <p:spTgt spid="161"/>
                                        </p:tgtEl>
                                        <p:attrNameLst>
                                          <p:attrName>style.visibility</p:attrName>
                                        </p:attrNameLst>
                                      </p:cBhvr>
                                      <p:to>
                                        <p:strVal val="visible"/>
                                      </p:to>
                                    </p:set>
                                    <p:animEffect transition="in" filter="fade">
                                      <p:cBhvr>
                                        <p:cTn id="26" dur="500"/>
                                        <p:tgtEl>
                                          <p:spTgt spid="161"/>
                                        </p:tgtEl>
                                      </p:cBhvr>
                                    </p:animEffect>
                                    <p:anim calcmode="lin" valueType="num">
                                      <p:cBhvr>
                                        <p:cTn id="27" dur="500" fill="hold"/>
                                        <p:tgtEl>
                                          <p:spTgt spid="161"/>
                                        </p:tgtEl>
                                        <p:attrNameLst>
                                          <p:attrName>ppt_x</p:attrName>
                                        </p:attrNameLst>
                                      </p:cBhvr>
                                      <p:tavLst>
                                        <p:tav tm="0">
                                          <p:val>
                                            <p:strVal val="#ppt_x"/>
                                          </p:val>
                                        </p:tav>
                                        <p:tav tm="100000">
                                          <p:val>
                                            <p:strVal val="#ppt_x"/>
                                          </p:val>
                                        </p:tav>
                                      </p:tavLst>
                                    </p:anim>
                                    <p:anim calcmode="lin" valueType="num">
                                      <p:cBhvr>
                                        <p:cTn id="28" dur="500" fill="hold"/>
                                        <p:tgtEl>
                                          <p:spTgt spid="1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464645392"/>
              </p:ext>
            </p:extLst>
          </p:nvPr>
        </p:nvGraphicFramePr>
        <p:xfrm>
          <a:off x="638354" y="332656"/>
          <a:ext cx="10273141"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图示 13"/>
          <p:cNvGraphicFramePr/>
          <p:nvPr>
            <p:extLst>
              <p:ext uri="{D42A27DB-BD31-4B8C-83A1-F6EECF244321}">
                <p14:modId xmlns:p14="http://schemas.microsoft.com/office/powerpoint/2010/main" val="3658856833"/>
              </p:ext>
            </p:extLst>
          </p:nvPr>
        </p:nvGraphicFramePr>
        <p:xfrm>
          <a:off x="715989" y="1862411"/>
          <a:ext cx="10094765" cy="11238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图示 14"/>
          <p:cNvGraphicFramePr/>
          <p:nvPr>
            <p:extLst>
              <p:ext uri="{D42A27DB-BD31-4B8C-83A1-F6EECF244321}">
                <p14:modId xmlns:p14="http://schemas.microsoft.com/office/powerpoint/2010/main" val="2624100420"/>
              </p:ext>
            </p:extLst>
          </p:nvPr>
        </p:nvGraphicFramePr>
        <p:xfrm>
          <a:off x="565518" y="3784921"/>
          <a:ext cx="10523029" cy="14468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5298184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20470" y="7461448"/>
            <a:ext cx="2496277" cy="720080"/>
          </a:xfrm>
        </p:spPr>
        <p:txBody>
          <a:bodyPr>
            <a:normAutofit fontScale="25000" lnSpcReduction="20000"/>
          </a:bodyPr>
          <a:lstStyle/>
          <a:p>
            <a:pPr marL="0" indent="0">
              <a:buNone/>
            </a:pPr>
            <a:r>
              <a:rPr lang="zh-CN" altLang="en-US" sz="9600" dirty="0" smtClean="0"/>
              <a:t>五、“</a:t>
            </a:r>
            <a:r>
              <a:rPr lang="en-US" altLang="zh-CN" sz="9600" dirty="0" err="1"/>
              <a:t>may+have+done</a:t>
            </a:r>
            <a:r>
              <a:rPr lang="en-US" altLang="zh-CN" sz="9600" dirty="0"/>
              <a:t>”</a:t>
            </a:r>
            <a:r>
              <a:rPr lang="zh-CN" altLang="en-US" sz="9600" dirty="0"/>
              <a:t>表示对发生过的事情的推测，意思是“可能已经”或“也许</a:t>
            </a:r>
            <a:r>
              <a:rPr lang="zh-CN" altLang="en-US" sz="9600" dirty="0" smtClean="0"/>
              <a:t>已经</a:t>
            </a:r>
            <a:r>
              <a:rPr lang="zh-CN" altLang="en-US" sz="9600" dirty="0"/>
              <a:t>”，用于肯定句中。</a:t>
            </a:r>
          </a:p>
          <a:p>
            <a:pPr marL="0" indent="0">
              <a:buNone/>
            </a:pPr>
            <a:r>
              <a:rPr lang="en-US" altLang="zh-CN" sz="9600" dirty="0" smtClean="0"/>
              <a:t>-What</a:t>
            </a:r>
            <a:r>
              <a:rPr lang="en-US" altLang="zh-CN" sz="9600" dirty="0"/>
              <a:t> has happened to George? </a:t>
            </a:r>
            <a:r>
              <a:rPr lang="en-US" altLang="zh-CN" sz="9600" dirty="0" smtClean="0"/>
              <a:t>-I</a:t>
            </a:r>
            <a:r>
              <a:rPr lang="en-US" altLang="zh-CN" sz="9600" dirty="0"/>
              <a:t> don't know. He may have got lost. </a:t>
            </a:r>
          </a:p>
          <a:p>
            <a:pPr marL="0" indent="0">
              <a:buNone/>
            </a:pPr>
            <a:r>
              <a:rPr lang="en-US" altLang="zh-CN" sz="9600" dirty="0" smtClean="0"/>
              <a:t>—</a:t>
            </a:r>
            <a:r>
              <a:rPr lang="zh-CN" altLang="en-US" sz="9600" dirty="0"/>
              <a:t>乔治发生了什么事</a:t>
            </a:r>
            <a:r>
              <a:rPr lang="zh-CN" altLang="en-US" sz="9600" dirty="0" smtClean="0"/>
              <a:t>？</a:t>
            </a:r>
            <a:r>
              <a:rPr lang="en-US" altLang="zh-CN" sz="9600" dirty="0" smtClean="0"/>
              <a:t>—</a:t>
            </a:r>
            <a:r>
              <a:rPr lang="zh-CN" altLang="en-US" sz="9600" dirty="0"/>
              <a:t>我不知道，他可能迷路了</a:t>
            </a:r>
            <a:r>
              <a:rPr lang="zh-CN" altLang="en-US" sz="9600" dirty="0" smtClean="0"/>
              <a:t>。</a:t>
            </a:r>
            <a:endParaRPr lang="en-US" altLang="zh-CN" sz="9600" dirty="0" smtClean="0"/>
          </a:p>
          <a:p>
            <a:pPr marL="0" indent="0">
              <a:buNone/>
            </a:pPr>
            <a:endParaRPr lang="en-US" altLang="zh-CN" sz="9600" dirty="0" smtClean="0"/>
          </a:p>
          <a:p>
            <a:pPr marL="0" indent="0">
              <a:buNone/>
            </a:pPr>
            <a:r>
              <a:rPr lang="zh-CN" altLang="en-US" sz="9600" dirty="0" smtClean="0"/>
              <a:t>六、“</a:t>
            </a:r>
            <a:r>
              <a:rPr lang="en-US" altLang="zh-CN" sz="9600" dirty="0" err="1"/>
              <a:t>might+have+done</a:t>
            </a:r>
            <a:r>
              <a:rPr lang="en-US" altLang="zh-CN" sz="9600" dirty="0"/>
              <a:t>”</a:t>
            </a:r>
            <a:r>
              <a:rPr lang="zh-CN" altLang="en-US" sz="9600" dirty="0"/>
              <a:t>表示对过去事情的推测</a:t>
            </a:r>
            <a:r>
              <a:rPr lang="zh-CN" altLang="en-US" sz="9600" dirty="0" smtClean="0"/>
              <a:t>，</a:t>
            </a:r>
            <a:r>
              <a:rPr lang="en-US" altLang="zh-CN" sz="9600" dirty="0" smtClean="0"/>
              <a:t>might</a:t>
            </a:r>
            <a:r>
              <a:rPr lang="zh-CN" altLang="en-US" sz="9600" dirty="0" smtClean="0"/>
              <a:t>与   </a:t>
            </a:r>
            <a:r>
              <a:rPr lang="en-US" altLang="zh-CN" sz="9600" dirty="0" smtClean="0"/>
              <a:t>may</a:t>
            </a:r>
            <a:r>
              <a:rPr lang="zh-CN" altLang="en-US" sz="9600" dirty="0" smtClean="0"/>
              <a:t>意</a:t>
            </a:r>
            <a:r>
              <a:rPr lang="zh-CN" altLang="en-US" sz="9600" dirty="0"/>
              <a:t>思相同</a:t>
            </a:r>
            <a:r>
              <a:rPr lang="zh-CN" altLang="en-US" sz="9600" dirty="0" smtClean="0"/>
              <a:t>，但</a:t>
            </a:r>
            <a:r>
              <a:rPr lang="zh-CN" altLang="en-US" sz="9600" dirty="0"/>
              <a:t>可能性更小</a:t>
            </a:r>
            <a:r>
              <a:rPr lang="zh-CN" altLang="en-US" sz="9600" dirty="0" smtClean="0"/>
              <a:t>。</a:t>
            </a:r>
            <a:r>
              <a:rPr lang="zh-CN" altLang="en-US" sz="9600" b="1" dirty="0" smtClean="0"/>
              <a:t>多</a:t>
            </a:r>
            <a:r>
              <a:rPr lang="zh-CN" altLang="en-US" sz="9600" b="1" dirty="0"/>
              <a:t>用于虚拟语气结构中。</a:t>
            </a:r>
          </a:p>
          <a:p>
            <a:pPr marL="0" indent="0">
              <a:buNone/>
            </a:pPr>
            <a:r>
              <a:rPr lang="en-US" altLang="zh-CN" sz="9600" dirty="0"/>
              <a:t> He might have given you more help, even though he was busy. (MET90)  </a:t>
            </a:r>
            <a:r>
              <a:rPr lang="zh-CN" altLang="en-US" sz="9600" dirty="0" smtClean="0"/>
              <a:t>他</a:t>
            </a:r>
            <a:r>
              <a:rPr lang="zh-CN" altLang="en-US" sz="9600" dirty="0"/>
              <a:t>或许会多给你一些帮助，即使他很忙</a:t>
            </a:r>
            <a:r>
              <a:rPr lang="zh-CN" altLang="en-US" sz="9600" dirty="0" smtClean="0"/>
              <a:t>。</a:t>
            </a:r>
            <a:r>
              <a:rPr lang="zh-CN" altLang="en-US" sz="9600" dirty="0"/>
              <a:t> </a:t>
            </a:r>
            <a:endParaRPr lang="en-US" altLang="zh-CN" sz="9600" dirty="0" smtClean="0"/>
          </a:p>
          <a:p>
            <a:pPr marL="0" indent="0">
              <a:buNone/>
            </a:pPr>
            <a:endParaRPr lang="en-US" altLang="zh-CN" sz="9600" dirty="0" smtClean="0"/>
          </a:p>
          <a:p>
            <a:pPr marL="0" indent="0">
              <a:buNone/>
            </a:pPr>
            <a:r>
              <a:rPr lang="zh-CN" altLang="en-US" sz="9600" dirty="0" smtClean="0"/>
              <a:t>七、“</a:t>
            </a:r>
            <a:r>
              <a:rPr lang="en-US" altLang="zh-CN" sz="9600" dirty="0" err="1"/>
              <a:t>would+have+done</a:t>
            </a:r>
            <a:r>
              <a:rPr lang="en-US" altLang="zh-CN" sz="9600" dirty="0"/>
              <a:t>”</a:t>
            </a:r>
            <a:r>
              <a:rPr lang="zh-CN" altLang="en-US" sz="9600" dirty="0"/>
              <a:t>虚拟语气，表示对过去事情的假设，意思是“本来会做</a:t>
            </a:r>
            <a:r>
              <a:rPr lang="zh-CN" altLang="en-US" sz="9600" dirty="0" smtClean="0"/>
              <a:t>”。</a:t>
            </a:r>
            <a:r>
              <a:rPr lang="zh-CN" altLang="en-US" sz="9600" dirty="0"/>
              <a:t> </a:t>
            </a:r>
          </a:p>
          <a:p>
            <a:pPr marL="0" indent="0">
              <a:buNone/>
            </a:pPr>
            <a:r>
              <a:rPr lang="en-US" altLang="zh-CN" sz="9600" dirty="0"/>
              <a:t> I would have told you all about the boy's story, but you didn't ask me.  </a:t>
            </a:r>
            <a:r>
              <a:rPr lang="zh-CN" altLang="en-US" sz="9600" dirty="0" smtClean="0"/>
              <a:t>我</a:t>
            </a:r>
            <a:r>
              <a:rPr lang="zh-CN" altLang="en-US" sz="9600" dirty="0"/>
              <a:t>本来会告诉你这个小男孩的故事，但是你没有问我</a:t>
            </a:r>
          </a:p>
          <a:p>
            <a:endParaRPr lang="zh-CN" altLang="en-US" sz="9600" dirty="0"/>
          </a:p>
        </p:txBody>
      </p:sp>
      <p:graphicFrame>
        <p:nvGraphicFramePr>
          <p:cNvPr id="9" name="图示 8"/>
          <p:cNvGraphicFramePr/>
          <p:nvPr>
            <p:extLst>
              <p:ext uri="{D42A27DB-BD31-4B8C-83A1-F6EECF244321}">
                <p14:modId xmlns:p14="http://schemas.microsoft.com/office/powerpoint/2010/main" val="2921046947"/>
              </p:ext>
            </p:extLst>
          </p:nvPr>
        </p:nvGraphicFramePr>
        <p:xfrm>
          <a:off x="527381" y="284465"/>
          <a:ext cx="10427834" cy="761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图示 9"/>
          <p:cNvGraphicFramePr/>
          <p:nvPr>
            <p:extLst>
              <p:ext uri="{D42A27DB-BD31-4B8C-83A1-F6EECF244321}">
                <p14:modId xmlns:p14="http://schemas.microsoft.com/office/powerpoint/2010/main" val="500910284"/>
              </p:ext>
            </p:extLst>
          </p:nvPr>
        </p:nvGraphicFramePr>
        <p:xfrm>
          <a:off x="472931" y="1292597"/>
          <a:ext cx="10420737" cy="958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图示 10"/>
          <p:cNvGraphicFramePr/>
          <p:nvPr>
            <p:extLst>
              <p:ext uri="{D42A27DB-BD31-4B8C-83A1-F6EECF244321}">
                <p14:modId xmlns:p14="http://schemas.microsoft.com/office/powerpoint/2010/main" val="3461357442"/>
              </p:ext>
            </p:extLst>
          </p:nvPr>
        </p:nvGraphicFramePr>
        <p:xfrm>
          <a:off x="472932" y="2492896"/>
          <a:ext cx="10499868" cy="7602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图示 11"/>
          <p:cNvGraphicFramePr/>
          <p:nvPr>
            <p:extLst>
              <p:ext uri="{D42A27DB-BD31-4B8C-83A1-F6EECF244321}">
                <p14:modId xmlns:p14="http://schemas.microsoft.com/office/powerpoint/2010/main" val="2529056896"/>
              </p:ext>
            </p:extLst>
          </p:nvPr>
        </p:nvGraphicFramePr>
        <p:xfrm>
          <a:off x="527380" y="3501008"/>
          <a:ext cx="10375081" cy="77205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3" name="图示 12"/>
          <p:cNvGraphicFramePr/>
          <p:nvPr>
            <p:extLst>
              <p:ext uri="{D42A27DB-BD31-4B8C-83A1-F6EECF244321}">
                <p14:modId xmlns:p14="http://schemas.microsoft.com/office/powerpoint/2010/main" val="1982443193"/>
              </p:ext>
            </p:extLst>
          </p:nvPr>
        </p:nvGraphicFramePr>
        <p:xfrm>
          <a:off x="571255" y="4601108"/>
          <a:ext cx="10383960" cy="58635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4" name="图示 13"/>
          <p:cNvGraphicFramePr/>
          <p:nvPr>
            <p:extLst>
              <p:ext uri="{D42A27DB-BD31-4B8C-83A1-F6EECF244321}">
                <p14:modId xmlns:p14="http://schemas.microsoft.com/office/powerpoint/2010/main" val="3200398621"/>
              </p:ext>
            </p:extLst>
          </p:nvPr>
        </p:nvGraphicFramePr>
        <p:xfrm>
          <a:off x="551590" y="5517231"/>
          <a:ext cx="10482755" cy="86598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241866600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740924356"/>
              </p:ext>
            </p:extLst>
          </p:nvPr>
        </p:nvGraphicFramePr>
        <p:xfrm>
          <a:off x="815413" y="332656"/>
          <a:ext cx="9601067"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图示 10"/>
          <p:cNvGraphicFramePr/>
          <p:nvPr>
            <p:extLst>
              <p:ext uri="{D42A27DB-BD31-4B8C-83A1-F6EECF244321}">
                <p14:modId xmlns:p14="http://schemas.microsoft.com/office/powerpoint/2010/main" val="813193126"/>
              </p:ext>
            </p:extLst>
          </p:nvPr>
        </p:nvGraphicFramePr>
        <p:xfrm>
          <a:off x="824753" y="1479176"/>
          <a:ext cx="9726706" cy="8964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图示 11"/>
          <p:cNvGraphicFramePr/>
          <p:nvPr>
            <p:extLst>
              <p:ext uri="{D42A27DB-BD31-4B8C-83A1-F6EECF244321}">
                <p14:modId xmlns:p14="http://schemas.microsoft.com/office/powerpoint/2010/main" val="2455972129"/>
              </p:ext>
            </p:extLst>
          </p:nvPr>
        </p:nvGraphicFramePr>
        <p:xfrm>
          <a:off x="815413" y="2492895"/>
          <a:ext cx="9655363" cy="102126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图示 12"/>
          <p:cNvGraphicFramePr/>
          <p:nvPr>
            <p:extLst>
              <p:ext uri="{D42A27DB-BD31-4B8C-83A1-F6EECF244321}">
                <p14:modId xmlns:p14="http://schemas.microsoft.com/office/powerpoint/2010/main" val="1512390869"/>
              </p:ext>
            </p:extLst>
          </p:nvPr>
        </p:nvGraphicFramePr>
        <p:xfrm>
          <a:off x="815413" y="3585883"/>
          <a:ext cx="9700187" cy="85164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4" name="图示 13"/>
          <p:cNvGraphicFramePr/>
          <p:nvPr>
            <p:extLst>
              <p:ext uri="{D42A27DB-BD31-4B8C-83A1-F6EECF244321}">
                <p14:modId xmlns:p14="http://schemas.microsoft.com/office/powerpoint/2010/main" val="309238303"/>
              </p:ext>
            </p:extLst>
          </p:nvPr>
        </p:nvGraphicFramePr>
        <p:xfrm>
          <a:off x="815413" y="4504436"/>
          <a:ext cx="9745011" cy="93714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5" name="图示 14"/>
          <p:cNvGraphicFramePr/>
          <p:nvPr>
            <p:extLst>
              <p:ext uri="{D42A27DB-BD31-4B8C-83A1-F6EECF244321}">
                <p14:modId xmlns:p14="http://schemas.microsoft.com/office/powerpoint/2010/main" val="1819450721"/>
              </p:ext>
            </p:extLst>
          </p:nvPr>
        </p:nvGraphicFramePr>
        <p:xfrm>
          <a:off x="815413" y="5553235"/>
          <a:ext cx="9753975" cy="86549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0" name="动作按钮: 后退或前一项 9">
            <a:hlinkClick r:id="" action="ppaction://hlinkshowjump?jump=lastslideviewed" highlightClick="1"/>
          </p:cNvPr>
          <p:cNvSpPr/>
          <p:nvPr/>
        </p:nvSpPr>
        <p:spPr>
          <a:xfrm>
            <a:off x="11077731" y="6220918"/>
            <a:ext cx="839449" cy="329784"/>
          </a:xfrm>
          <a:prstGeom prst="actionButtonBackPrevio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59231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60550984"/>
              </p:ext>
            </p:extLst>
          </p:nvPr>
        </p:nvGraphicFramePr>
        <p:xfrm>
          <a:off x="719403" y="260649"/>
          <a:ext cx="10862997"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68313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75998233"/>
              </p:ext>
            </p:extLst>
          </p:nvPr>
        </p:nvGraphicFramePr>
        <p:xfrm>
          <a:off x="1122829" y="3451595"/>
          <a:ext cx="2007233" cy="726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p:cNvSpPr>
            <a:spLocks noGrp="1"/>
          </p:cNvSpPr>
          <p:nvPr>
            <p:ph idx="1"/>
          </p:nvPr>
        </p:nvSpPr>
        <p:spPr>
          <a:xfrm>
            <a:off x="838200" y="4367118"/>
            <a:ext cx="10515600" cy="1224790"/>
          </a:xfrm>
        </p:spPr>
        <p:txBody>
          <a:bodyPr/>
          <a:lstStyle/>
          <a:p>
            <a:r>
              <a:rPr lang="en-US" altLang="zh-CN" b="1" dirty="0" smtClean="0">
                <a:latin typeface="微软雅黑" panose="020B0503020204020204" pitchFamily="34" charset="-122"/>
                <a:ea typeface="微软雅黑" panose="020B0503020204020204" pitchFamily="34" charset="-122"/>
              </a:rPr>
              <a:t>It‘s probably </a:t>
            </a:r>
            <a:r>
              <a:rPr lang="en-US" altLang="zh-CN" b="1" dirty="0">
                <a:latin typeface="微软雅黑" panose="020B0503020204020204" pitchFamily="34" charset="-122"/>
                <a:ea typeface="微软雅黑" panose="020B0503020204020204" pitchFamily="34" charset="-122"/>
              </a:rPr>
              <a:t>crazy to trouble over such a </a:t>
            </a:r>
            <a:r>
              <a:rPr lang="en-US" altLang="zh-CN" b="1" dirty="0" smtClean="0">
                <a:latin typeface="微软雅黑" panose="020B0503020204020204" pitchFamily="34" charset="-122"/>
                <a:ea typeface="微软雅黑" panose="020B0503020204020204" pitchFamily="34" charset="-122"/>
              </a:rPr>
              <a:t>trifle.</a:t>
            </a:r>
          </a:p>
          <a:p>
            <a:r>
              <a:rPr lang="zh-CN" altLang="en-US" b="1" dirty="0">
                <a:latin typeface="微软雅黑" panose="020B0503020204020204" pitchFamily="34" charset="-122"/>
                <a:ea typeface="微软雅黑" panose="020B0503020204020204" pitchFamily="34" charset="-122"/>
              </a:rPr>
              <a:t>可能为这些小事而烦恼太傻</a:t>
            </a:r>
            <a:r>
              <a:rPr lang="zh-CN" altLang="en-US" b="1" dirty="0" smtClean="0">
                <a:latin typeface="微软雅黑" panose="020B0503020204020204" pitchFamily="34" charset="-122"/>
                <a:ea typeface="微软雅黑" panose="020B0503020204020204" pitchFamily="34" charset="-122"/>
              </a:rPr>
              <a:t>了</a:t>
            </a:r>
            <a:r>
              <a:rPr lang="en-US" altLang="zh-CN"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3287806" y="3549391"/>
            <a:ext cx="377862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有点儿，稍微</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242543183"/>
              </p:ext>
            </p:extLst>
          </p:nvPr>
        </p:nvGraphicFramePr>
        <p:xfrm>
          <a:off x="1122829" y="503802"/>
          <a:ext cx="3402106" cy="7078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图示 2"/>
          <p:cNvGraphicFramePr/>
          <p:nvPr>
            <p:extLst>
              <p:ext uri="{D42A27DB-BD31-4B8C-83A1-F6EECF244321}">
                <p14:modId xmlns:p14="http://schemas.microsoft.com/office/powerpoint/2010/main" val="2659801716"/>
              </p:ext>
            </p:extLst>
          </p:nvPr>
        </p:nvGraphicFramePr>
        <p:xfrm>
          <a:off x="1264024" y="1498885"/>
          <a:ext cx="7694781" cy="17651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85759669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2622603048"/>
              </p:ext>
            </p:extLst>
          </p:nvPr>
        </p:nvGraphicFramePr>
        <p:xfrm>
          <a:off x="811306" y="862666"/>
          <a:ext cx="2418031" cy="85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内容占位符 7"/>
          <p:cNvGraphicFramePr>
            <a:graphicFrameLocks noGrp="1"/>
          </p:cNvGraphicFramePr>
          <p:nvPr>
            <p:ph idx="1"/>
            <p:extLst>
              <p:ext uri="{D42A27DB-BD31-4B8C-83A1-F6EECF244321}">
                <p14:modId xmlns:p14="http://schemas.microsoft.com/office/powerpoint/2010/main" val="1675571294"/>
              </p:ext>
            </p:extLst>
          </p:nvPr>
        </p:nvGraphicFramePr>
        <p:xfrm>
          <a:off x="874058" y="2099103"/>
          <a:ext cx="10515600" cy="16136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p:cNvSpPr txBox="1"/>
          <p:nvPr/>
        </p:nvSpPr>
        <p:spPr>
          <a:xfrm>
            <a:off x="874058" y="4504765"/>
            <a:ext cx="1131794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Rub the surface of the wood in preparation for the </a:t>
            </a:r>
            <a:r>
              <a:rPr lang="en-US" altLang="zh-CN" sz="2800" b="1" dirty="0" smtClean="0">
                <a:latin typeface="微软雅黑" panose="020B0503020204020204" pitchFamily="34" charset="-122"/>
                <a:ea typeface="微软雅黑" panose="020B0503020204020204" pitchFamily="34" charset="-122"/>
              </a:rPr>
              <a:t>varnish.</a:t>
            </a:r>
            <a:endParaRPr lang="zh-CN" altLang="en-US" sz="2800" b="1" dirty="0">
              <a:latin typeface="微软雅黑" panose="020B0503020204020204" pitchFamily="34" charset="-122"/>
              <a:ea typeface="微软雅黑" panose="020B0503020204020204" pitchFamily="34" charset="-122"/>
            </a:endParaRPr>
          </a:p>
        </p:txBody>
      </p:sp>
      <p:sp>
        <p:nvSpPr>
          <p:cNvPr id="5" name="TextBox 4"/>
          <p:cNvSpPr txBox="1"/>
          <p:nvPr/>
        </p:nvSpPr>
        <p:spPr>
          <a:xfrm>
            <a:off x="874059" y="5058763"/>
            <a:ext cx="7422776"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打磨</a:t>
            </a:r>
            <a:r>
              <a:rPr lang="zh-CN" altLang="en-US" sz="2800" b="1" dirty="0">
                <a:latin typeface="微软雅黑" panose="020B0503020204020204" pitchFamily="34" charset="-122"/>
                <a:ea typeface="微软雅黑" panose="020B0503020204020204" pitchFamily="34" charset="-122"/>
              </a:rPr>
              <a:t>木头的表面，为刷清漆做准备。</a:t>
            </a:r>
          </a:p>
        </p:txBody>
      </p:sp>
    </p:spTree>
    <p:extLst>
      <p:ext uri="{BB962C8B-B14F-4D97-AF65-F5344CB8AC3E}">
        <p14:creationId xmlns:p14="http://schemas.microsoft.com/office/powerpoint/2010/main" val="1859170390"/>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878404051"/>
              </p:ext>
            </p:extLst>
          </p:nvPr>
        </p:nvGraphicFramePr>
        <p:xfrm>
          <a:off x="963806" y="544009"/>
          <a:ext cx="2774816" cy="868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内容占位符 5"/>
          <p:cNvGraphicFramePr>
            <a:graphicFrameLocks noGrp="1"/>
          </p:cNvGraphicFramePr>
          <p:nvPr>
            <p:ph idx="1"/>
            <p:extLst>
              <p:ext uri="{D42A27DB-BD31-4B8C-83A1-F6EECF244321}">
                <p14:modId xmlns:p14="http://schemas.microsoft.com/office/powerpoint/2010/main" val="2216975078"/>
              </p:ext>
            </p:extLst>
          </p:nvPr>
        </p:nvGraphicFramePr>
        <p:xfrm>
          <a:off x="4241156" y="668155"/>
          <a:ext cx="4150489" cy="5934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内容占位符 2"/>
          <p:cNvSpPr txBox="1">
            <a:spLocks/>
          </p:cNvSpPr>
          <p:nvPr/>
        </p:nvSpPr>
        <p:spPr>
          <a:xfrm>
            <a:off x="1046544" y="1898990"/>
            <a:ext cx="10515600" cy="855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smtClean="0">
                <a:latin typeface="微软雅黑" panose="020B0503020204020204" pitchFamily="34" charset="-122"/>
                <a:ea typeface="微软雅黑" panose="020B0503020204020204" pitchFamily="34" charset="-122"/>
              </a:rPr>
              <a:t>The vacancy of her expression made me doubt if she was listening. </a:t>
            </a:r>
            <a:r>
              <a:rPr lang="zh-CN" altLang="en-US" sz="2400" b="1" dirty="0" smtClean="0">
                <a:latin typeface="微软雅黑" panose="020B0503020204020204" pitchFamily="34" charset="-122"/>
                <a:ea typeface="微软雅黑" panose="020B0503020204020204" pitchFamily="34" charset="-122"/>
              </a:rPr>
              <a:t>她茫然的神情让我怀疑她是否在听</a:t>
            </a:r>
            <a:endParaRPr lang="en-US" altLang="zh-CN" sz="2400" b="1"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1046544" y="3293369"/>
            <a:ext cx="10515600" cy="1000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smtClean="0">
                <a:latin typeface="微软雅黑" panose="020B0503020204020204" pitchFamily="34" charset="-122"/>
                <a:ea typeface="微软雅黑" panose="020B0503020204020204" pitchFamily="34" charset="-122"/>
              </a:rPr>
              <a:t>Lucy is the best person to fill this secretary vacancy. </a:t>
            </a:r>
          </a:p>
          <a:p>
            <a:pPr marL="0" indent="0">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露西是秘书这个空缺的最佳人选</a:t>
            </a:r>
            <a:endParaRPr lang="en-US" altLang="zh-CN" sz="2400" b="1" dirty="0" smtClean="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046544" y="4832802"/>
            <a:ext cx="8051157" cy="676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smtClean="0">
                <a:latin typeface="微软雅黑" panose="020B0503020204020204" pitchFamily="34" charset="-122"/>
                <a:ea typeface="微软雅黑" panose="020B0503020204020204" pitchFamily="34" charset="-122"/>
              </a:rPr>
              <a:t>vacant </a:t>
            </a:r>
            <a:r>
              <a:rPr lang="zh-CN" altLang="en-US" sz="2400" b="1" dirty="0" smtClean="0">
                <a:latin typeface="微软雅黑" panose="020B0503020204020204" pitchFamily="34" charset="-122"/>
                <a:ea typeface="微软雅黑" panose="020B0503020204020204" pitchFamily="34" charset="-122"/>
              </a:rPr>
              <a:t>（</a:t>
            </a:r>
            <a:r>
              <a:rPr lang="en-US" altLang="zh-CN" sz="2400" b="1" dirty="0" err="1" smtClean="0">
                <a:latin typeface="微软雅黑" panose="020B0503020204020204" pitchFamily="34" charset="-122"/>
                <a:ea typeface="微软雅黑" panose="020B0503020204020204" pitchFamily="34" charset="-122"/>
              </a:rPr>
              <a:t>adj</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空缺的</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茫然的</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空闲的</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空虚的</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836218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87919" y="2321005"/>
            <a:ext cx="6216162" cy="2215991"/>
          </a:xfrm>
          <a:prstGeom prst="rect">
            <a:avLst/>
          </a:prstGeom>
          <a:noFill/>
        </p:spPr>
        <p:txBody>
          <a:bodyPr wrap="square" rtlCol="0">
            <a:spAutoFit/>
          </a:bodyPr>
          <a:lstStyle/>
          <a:p>
            <a:pPr algn="ctr"/>
            <a:r>
              <a:rPr lang="en-US" altLang="zh-CN" sz="13800" b="1" dirty="0" smtClean="0"/>
              <a:t>THANKS</a:t>
            </a:r>
            <a:endParaRPr lang="zh-CN" altLang="en-US" sz="13800" b="1" dirty="0"/>
          </a:p>
        </p:txBody>
      </p:sp>
    </p:spTree>
    <p:extLst>
      <p:ext uri="{BB962C8B-B14F-4D97-AF65-F5344CB8AC3E}">
        <p14:creationId xmlns:p14="http://schemas.microsoft.com/office/powerpoint/2010/main" val="239805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52140" y="2767281"/>
            <a:ext cx="5887720" cy="1323439"/>
          </a:xfrm>
          <a:prstGeom prst="rect">
            <a:avLst/>
          </a:prstGeom>
          <a:noFill/>
        </p:spPr>
        <p:txBody>
          <a:bodyPr wrap="square" rtlCol="0">
            <a:spAutoFit/>
          </a:bodyPr>
          <a:lstStyle/>
          <a:p>
            <a:pPr algn="ctr"/>
            <a:r>
              <a:rPr lang="en-US" altLang="zh-CN" sz="8000" b="1" dirty="0" smtClean="0"/>
              <a:t>First of all!</a:t>
            </a:r>
            <a:endParaRPr lang="zh-CN" altLang="en-US" sz="8000" b="1" dirty="0"/>
          </a:p>
        </p:txBody>
      </p:sp>
    </p:spTree>
    <p:extLst>
      <p:ext uri="{BB962C8B-B14F-4D97-AF65-F5344CB8AC3E}">
        <p14:creationId xmlns:p14="http://schemas.microsoft.com/office/powerpoint/2010/main" val="337243873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7381" y="58013"/>
            <a:ext cx="10657184" cy="6740307"/>
          </a:xfrm>
          <a:prstGeom prst="rect">
            <a:avLst/>
          </a:prstGeom>
        </p:spPr>
        <p:txBody>
          <a:bodyPr/>
          <a:lstStyle/>
          <a:p>
            <a:pPr lvl="0" rtl="0">
              <a:buChar char="•"/>
            </a:pPr>
            <a:r>
              <a:rPr lang="en-US" b="1" dirty="0" smtClean="0">
                <a:latin typeface="微软雅黑" panose="020B0503020204020204" pitchFamily="34" charset="-122"/>
                <a:ea typeface="微软雅黑" panose="020B0503020204020204" pitchFamily="34" charset="-122"/>
              </a:rPr>
              <a:t>I could see he was rather taken aback.</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“You say you’re a swimmer “I said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“I’m not in very good condition” he answered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I didn’t say anything. I shrugged my shoulders .He looked at me for a moment and then he nodded.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“All right,” he said. ”when do you want me to do it?”</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I looked at my watch. It was just after ten.</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“The swim shouldn’t take you much over an hour and a quarter. I’ll driver round to the creek at half past twelve and meet you. I’ll take you back to the club to dress and then we’ll have lunch together.”</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“Done, “he said.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We shook hands. I wished him good luck and he left me. I had a lot of work to do that morning and I only just managed to get to the creek at Tarumi at half past twelve. But I needn’t have hurried; he never turned up. </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“Did he funk it at the last moment?” I asked.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No, he didn’t funk it. He started all right. But of course he’d ruined his constitution by drink and dissipation. The currents round the beacon were more than he could manage. We didn’t get the body for about three days.</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I didn’t say anything for a moment or two. I was a trifle shocked. Then I asked Burton a question.</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When you made him that offer of job, did you know he’d be drowned?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He gave a little mild chuckle and he looked at me with those kind and candid blue eyes of his. He rubbed his chin with his hand.</a:t>
            </a:r>
            <a:endParaRPr lang="zh-CN" dirty="0">
              <a:latin typeface="微软雅黑" panose="020B0503020204020204" pitchFamily="34" charset="-122"/>
              <a:ea typeface="微软雅黑" panose="020B0503020204020204" pitchFamily="34" charset="-122"/>
            </a:endParaRPr>
          </a:p>
          <a:p>
            <a:pPr lvl="0" rtl="0">
              <a:buChar char="•"/>
            </a:pPr>
            <a:r>
              <a:rPr lang="en-US" b="1" dirty="0" smtClean="0">
                <a:latin typeface="微软雅黑" panose="020B0503020204020204" pitchFamily="34" charset="-122"/>
                <a:ea typeface="微软雅黑" panose="020B0503020204020204" pitchFamily="34" charset="-122"/>
              </a:rPr>
              <a:t>Well ,I hadn’t got a vacancy in my office at the moment.</a:t>
            </a:r>
            <a:endParaRPr 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90771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52401960"/>
              </p:ext>
            </p:extLst>
          </p:nvPr>
        </p:nvGraphicFramePr>
        <p:xfrm>
          <a:off x="1441117" y="270185"/>
          <a:ext cx="60960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7841494" y="902306"/>
            <a:ext cx="4043680" cy="5529698"/>
            <a:chOff x="1620630" y="1876896"/>
            <a:chExt cx="1595562" cy="2181917"/>
          </a:xfrm>
          <a:solidFill>
            <a:srgbClr val="2E2E2E"/>
          </a:solidFill>
        </p:grpSpPr>
        <p:grpSp>
          <p:nvGrpSpPr>
            <p:cNvPr id="6" name="组合 5"/>
            <p:cNvGrpSpPr/>
            <p:nvPr/>
          </p:nvGrpSpPr>
          <p:grpSpPr>
            <a:xfrm>
              <a:off x="1836654" y="1876896"/>
              <a:ext cx="1379538" cy="1448409"/>
              <a:chOff x="1511660" y="1617383"/>
              <a:chExt cx="3868662" cy="4061794"/>
            </a:xfrm>
            <a:grpFill/>
          </p:grpSpPr>
          <p:sp>
            <p:nvSpPr>
              <p:cNvPr id="9" name="椭圆 8"/>
              <p:cNvSpPr/>
              <p:nvPr/>
            </p:nvSpPr>
            <p:spPr>
              <a:xfrm>
                <a:off x="2017859" y="2654842"/>
                <a:ext cx="3024336" cy="3024335"/>
              </a:xfrm>
              <a:prstGeom prst="ellipse">
                <a:avLst/>
              </a:prstGeom>
              <a:solidFill>
                <a:schemeClr val="bg1"/>
              </a:solidFill>
              <a:ln w="57150">
                <a:solidFill>
                  <a:srgbClr val="2E2E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p:cNvSpPr>
              <p:nvPr/>
            </p:nvSpPr>
            <p:spPr bwMode="auto">
              <a:xfrm>
                <a:off x="1511660" y="2150785"/>
                <a:ext cx="3868662" cy="2219447"/>
              </a:xfrm>
              <a:custGeom>
                <a:avLst/>
                <a:gdLst>
                  <a:gd name="T0" fmla="*/ 94 w 239"/>
                  <a:gd name="T1" fmla="*/ 104 h 153"/>
                  <a:gd name="T2" fmla="*/ 104 w 239"/>
                  <a:gd name="T3" fmla="*/ 139 h 153"/>
                  <a:gd name="T4" fmla="*/ 137 w 239"/>
                  <a:gd name="T5" fmla="*/ 104 h 153"/>
                  <a:gd name="T6" fmla="*/ 148 w 239"/>
                  <a:gd name="T7" fmla="*/ 138 h 153"/>
                  <a:gd name="T8" fmla="*/ 178 w 239"/>
                  <a:gd name="T9" fmla="*/ 101 h 153"/>
                  <a:gd name="T10" fmla="*/ 212 w 239"/>
                  <a:gd name="T11" fmla="*/ 147 h 153"/>
                  <a:gd name="T12" fmla="*/ 213 w 239"/>
                  <a:gd name="T13" fmla="*/ 150 h 153"/>
                  <a:gd name="T14" fmla="*/ 213 w 239"/>
                  <a:gd name="T15" fmla="*/ 153 h 153"/>
                  <a:gd name="T16" fmla="*/ 229 w 239"/>
                  <a:gd name="T17" fmla="*/ 117 h 153"/>
                  <a:gd name="T18" fmla="*/ 222 w 239"/>
                  <a:gd name="T19" fmla="*/ 38 h 153"/>
                  <a:gd name="T20" fmla="*/ 161 w 239"/>
                  <a:gd name="T21" fmla="*/ 19 h 153"/>
                  <a:gd name="T22" fmla="*/ 112 w 239"/>
                  <a:gd name="T23" fmla="*/ 0 h 153"/>
                  <a:gd name="T24" fmla="*/ 41 w 239"/>
                  <a:gd name="T25" fmla="*/ 34 h 153"/>
                  <a:gd name="T26" fmla="*/ 47 w 239"/>
                  <a:gd name="T27" fmla="*/ 149 h 153"/>
                  <a:gd name="T28" fmla="*/ 94 w 239"/>
                  <a:gd name="T29" fmla="*/ 10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153">
                    <a:moveTo>
                      <a:pt x="94" y="104"/>
                    </a:moveTo>
                    <a:cubicBezTo>
                      <a:pt x="102" y="119"/>
                      <a:pt x="104" y="139"/>
                      <a:pt x="104" y="139"/>
                    </a:cubicBezTo>
                    <a:cubicBezTo>
                      <a:pt x="104" y="139"/>
                      <a:pt x="126" y="127"/>
                      <a:pt x="137" y="104"/>
                    </a:cubicBezTo>
                    <a:cubicBezTo>
                      <a:pt x="146" y="118"/>
                      <a:pt x="148" y="138"/>
                      <a:pt x="148" y="138"/>
                    </a:cubicBezTo>
                    <a:cubicBezTo>
                      <a:pt x="148" y="138"/>
                      <a:pt x="172" y="121"/>
                      <a:pt x="178" y="101"/>
                    </a:cubicBezTo>
                    <a:cubicBezTo>
                      <a:pt x="199" y="114"/>
                      <a:pt x="207" y="129"/>
                      <a:pt x="212" y="147"/>
                    </a:cubicBezTo>
                    <a:cubicBezTo>
                      <a:pt x="212" y="148"/>
                      <a:pt x="213" y="149"/>
                      <a:pt x="213" y="150"/>
                    </a:cubicBezTo>
                    <a:cubicBezTo>
                      <a:pt x="213" y="152"/>
                      <a:pt x="213" y="153"/>
                      <a:pt x="213" y="153"/>
                    </a:cubicBezTo>
                    <a:cubicBezTo>
                      <a:pt x="213" y="153"/>
                      <a:pt x="222" y="138"/>
                      <a:pt x="229" y="117"/>
                    </a:cubicBezTo>
                    <a:cubicBezTo>
                      <a:pt x="236" y="93"/>
                      <a:pt x="239" y="62"/>
                      <a:pt x="222" y="38"/>
                    </a:cubicBezTo>
                    <a:cubicBezTo>
                      <a:pt x="205" y="14"/>
                      <a:pt x="177" y="14"/>
                      <a:pt x="161" y="19"/>
                    </a:cubicBezTo>
                    <a:cubicBezTo>
                      <a:pt x="146" y="6"/>
                      <a:pt x="129" y="0"/>
                      <a:pt x="112" y="0"/>
                    </a:cubicBezTo>
                    <a:cubicBezTo>
                      <a:pt x="73" y="1"/>
                      <a:pt x="42" y="33"/>
                      <a:pt x="41" y="34"/>
                    </a:cubicBezTo>
                    <a:cubicBezTo>
                      <a:pt x="0" y="74"/>
                      <a:pt x="43" y="143"/>
                      <a:pt x="47" y="149"/>
                    </a:cubicBezTo>
                    <a:cubicBezTo>
                      <a:pt x="48" y="149"/>
                      <a:pt x="77" y="133"/>
                      <a:pt x="9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矩形 10"/>
              <p:cNvSpPr/>
              <p:nvPr/>
            </p:nvSpPr>
            <p:spPr>
              <a:xfrm>
                <a:off x="2411760" y="4342800"/>
                <a:ext cx="1034231" cy="1122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17640" y="4342800"/>
                <a:ext cx="1034231" cy="1122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5"/>
              <p:cNvSpPr>
                <a:spLocks/>
              </p:cNvSpPr>
              <p:nvPr/>
            </p:nvSpPr>
            <p:spPr bwMode="auto">
              <a:xfrm>
                <a:off x="1750185" y="1617383"/>
                <a:ext cx="3325871" cy="2611004"/>
              </a:xfrm>
              <a:custGeom>
                <a:avLst/>
                <a:gdLst>
                  <a:gd name="T0" fmla="*/ 94 w 239"/>
                  <a:gd name="T1" fmla="*/ 104 h 153"/>
                  <a:gd name="T2" fmla="*/ 104 w 239"/>
                  <a:gd name="T3" fmla="*/ 139 h 153"/>
                  <a:gd name="T4" fmla="*/ 137 w 239"/>
                  <a:gd name="T5" fmla="*/ 104 h 153"/>
                  <a:gd name="T6" fmla="*/ 148 w 239"/>
                  <a:gd name="T7" fmla="*/ 138 h 153"/>
                  <a:gd name="T8" fmla="*/ 178 w 239"/>
                  <a:gd name="T9" fmla="*/ 101 h 153"/>
                  <a:gd name="T10" fmla="*/ 212 w 239"/>
                  <a:gd name="T11" fmla="*/ 147 h 153"/>
                  <a:gd name="T12" fmla="*/ 213 w 239"/>
                  <a:gd name="T13" fmla="*/ 150 h 153"/>
                  <a:gd name="T14" fmla="*/ 213 w 239"/>
                  <a:gd name="T15" fmla="*/ 153 h 153"/>
                  <a:gd name="T16" fmla="*/ 229 w 239"/>
                  <a:gd name="T17" fmla="*/ 117 h 153"/>
                  <a:gd name="T18" fmla="*/ 222 w 239"/>
                  <a:gd name="T19" fmla="*/ 38 h 153"/>
                  <a:gd name="T20" fmla="*/ 161 w 239"/>
                  <a:gd name="T21" fmla="*/ 19 h 153"/>
                  <a:gd name="T22" fmla="*/ 112 w 239"/>
                  <a:gd name="T23" fmla="*/ 0 h 153"/>
                  <a:gd name="T24" fmla="*/ 41 w 239"/>
                  <a:gd name="T25" fmla="*/ 34 h 153"/>
                  <a:gd name="T26" fmla="*/ 47 w 239"/>
                  <a:gd name="T27" fmla="*/ 149 h 153"/>
                  <a:gd name="T28" fmla="*/ 94 w 239"/>
                  <a:gd name="T29" fmla="*/ 104 h 153"/>
                  <a:gd name="connsiteX0" fmla="*/ 2954 w 8835"/>
                  <a:gd name="connsiteY0" fmla="*/ 7177 h 10380"/>
                  <a:gd name="connsiteX1" fmla="*/ 3372 w 8835"/>
                  <a:gd name="connsiteY1" fmla="*/ 9465 h 10380"/>
                  <a:gd name="connsiteX2" fmla="*/ 4753 w 8835"/>
                  <a:gd name="connsiteY2" fmla="*/ 7177 h 10380"/>
                  <a:gd name="connsiteX3" fmla="*/ 5213 w 8835"/>
                  <a:gd name="connsiteY3" fmla="*/ 9400 h 10380"/>
                  <a:gd name="connsiteX4" fmla="*/ 6469 w 8835"/>
                  <a:gd name="connsiteY4" fmla="*/ 6981 h 10380"/>
                  <a:gd name="connsiteX5" fmla="*/ 7891 w 8835"/>
                  <a:gd name="connsiteY5" fmla="*/ 9988 h 10380"/>
                  <a:gd name="connsiteX6" fmla="*/ 7933 w 8835"/>
                  <a:gd name="connsiteY6" fmla="*/ 10184 h 10380"/>
                  <a:gd name="connsiteX7" fmla="*/ 7933 w 8835"/>
                  <a:gd name="connsiteY7" fmla="*/ 10380 h 10380"/>
                  <a:gd name="connsiteX8" fmla="*/ 8603 w 8835"/>
                  <a:gd name="connsiteY8" fmla="*/ 8027 h 10380"/>
                  <a:gd name="connsiteX9" fmla="*/ 8310 w 8835"/>
                  <a:gd name="connsiteY9" fmla="*/ 2864 h 10380"/>
                  <a:gd name="connsiteX10" fmla="*/ 5757 w 8835"/>
                  <a:gd name="connsiteY10" fmla="*/ 1622 h 10380"/>
                  <a:gd name="connsiteX11" fmla="*/ 3992 w 8835"/>
                  <a:gd name="connsiteY11" fmla="*/ 0 h 10380"/>
                  <a:gd name="connsiteX12" fmla="*/ 736 w 8835"/>
                  <a:gd name="connsiteY12" fmla="*/ 2602 h 10380"/>
                  <a:gd name="connsiteX13" fmla="*/ 988 w 8835"/>
                  <a:gd name="connsiteY13" fmla="*/ 10119 h 10380"/>
                  <a:gd name="connsiteX14" fmla="*/ 2954 w 8835"/>
                  <a:gd name="connsiteY14" fmla="*/ 7177 h 10380"/>
                  <a:gd name="connsiteX0" fmla="*/ 3344 w 9895"/>
                  <a:gd name="connsiteY0" fmla="*/ 6940 h 10026"/>
                  <a:gd name="connsiteX1" fmla="*/ 3817 w 9895"/>
                  <a:gd name="connsiteY1" fmla="*/ 9144 h 10026"/>
                  <a:gd name="connsiteX2" fmla="*/ 5380 w 9895"/>
                  <a:gd name="connsiteY2" fmla="*/ 6940 h 10026"/>
                  <a:gd name="connsiteX3" fmla="*/ 5900 w 9895"/>
                  <a:gd name="connsiteY3" fmla="*/ 9082 h 10026"/>
                  <a:gd name="connsiteX4" fmla="*/ 7322 w 9895"/>
                  <a:gd name="connsiteY4" fmla="*/ 6751 h 10026"/>
                  <a:gd name="connsiteX5" fmla="*/ 8932 w 9895"/>
                  <a:gd name="connsiteY5" fmla="*/ 9648 h 10026"/>
                  <a:gd name="connsiteX6" fmla="*/ 8979 w 9895"/>
                  <a:gd name="connsiteY6" fmla="*/ 9837 h 10026"/>
                  <a:gd name="connsiteX7" fmla="*/ 8979 w 9895"/>
                  <a:gd name="connsiteY7" fmla="*/ 10026 h 10026"/>
                  <a:gd name="connsiteX8" fmla="*/ 9737 w 9895"/>
                  <a:gd name="connsiteY8" fmla="*/ 7759 h 10026"/>
                  <a:gd name="connsiteX9" fmla="*/ 9406 w 9895"/>
                  <a:gd name="connsiteY9" fmla="*/ 2785 h 10026"/>
                  <a:gd name="connsiteX10" fmla="*/ 7107 w 9895"/>
                  <a:gd name="connsiteY10" fmla="*/ 1443 h 10026"/>
                  <a:gd name="connsiteX11" fmla="*/ 4518 w 9895"/>
                  <a:gd name="connsiteY11" fmla="*/ 26 h 10026"/>
                  <a:gd name="connsiteX12" fmla="*/ 833 w 9895"/>
                  <a:gd name="connsiteY12" fmla="*/ 2533 h 10026"/>
                  <a:gd name="connsiteX13" fmla="*/ 1118 w 9895"/>
                  <a:gd name="connsiteY13" fmla="*/ 9775 h 10026"/>
                  <a:gd name="connsiteX14" fmla="*/ 3344 w 9895"/>
                  <a:gd name="connsiteY14" fmla="*/ 6940 h 10026"/>
                  <a:gd name="connsiteX0" fmla="*/ 3379 w 10100"/>
                  <a:gd name="connsiteY0" fmla="*/ 6922 h 10000"/>
                  <a:gd name="connsiteX1" fmla="*/ 3858 w 10100"/>
                  <a:gd name="connsiteY1" fmla="*/ 9120 h 10000"/>
                  <a:gd name="connsiteX2" fmla="*/ 5437 w 10100"/>
                  <a:gd name="connsiteY2" fmla="*/ 6922 h 10000"/>
                  <a:gd name="connsiteX3" fmla="*/ 5963 w 10100"/>
                  <a:gd name="connsiteY3" fmla="*/ 9058 h 10000"/>
                  <a:gd name="connsiteX4" fmla="*/ 7400 w 10100"/>
                  <a:gd name="connsiteY4" fmla="*/ 6733 h 10000"/>
                  <a:gd name="connsiteX5" fmla="*/ 9027 w 10100"/>
                  <a:gd name="connsiteY5" fmla="*/ 9623 h 10000"/>
                  <a:gd name="connsiteX6" fmla="*/ 9074 w 10100"/>
                  <a:gd name="connsiteY6" fmla="*/ 9811 h 10000"/>
                  <a:gd name="connsiteX7" fmla="*/ 9074 w 10100"/>
                  <a:gd name="connsiteY7" fmla="*/ 10000 h 10000"/>
                  <a:gd name="connsiteX8" fmla="*/ 9840 w 10100"/>
                  <a:gd name="connsiteY8" fmla="*/ 7739 h 10000"/>
                  <a:gd name="connsiteX9" fmla="*/ 9778 w 10100"/>
                  <a:gd name="connsiteY9" fmla="*/ 2997 h 10000"/>
                  <a:gd name="connsiteX10" fmla="*/ 7182 w 10100"/>
                  <a:gd name="connsiteY10" fmla="*/ 1439 h 10000"/>
                  <a:gd name="connsiteX11" fmla="*/ 4566 w 10100"/>
                  <a:gd name="connsiteY11" fmla="*/ 26 h 10000"/>
                  <a:gd name="connsiteX12" fmla="*/ 842 w 10100"/>
                  <a:gd name="connsiteY12" fmla="*/ 2526 h 10000"/>
                  <a:gd name="connsiteX13" fmla="*/ 1130 w 10100"/>
                  <a:gd name="connsiteY13" fmla="*/ 9750 h 10000"/>
                  <a:gd name="connsiteX14" fmla="*/ 3379 w 10100"/>
                  <a:gd name="connsiteY14" fmla="*/ 6922 h 10000"/>
                  <a:gd name="connsiteX0" fmla="*/ 3379 w 10100"/>
                  <a:gd name="connsiteY0" fmla="*/ 6922 h 10000"/>
                  <a:gd name="connsiteX1" fmla="*/ 3858 w 10100"/>
                  <a:gd name="connsiteY1" fmla="*/ 9120 h 10000"/>
                  <a:gd name="connsiteX2" fmla="*/ 5437 w 10100"/>
                  <a:gd name="connsiteY2" fmla="*/ 6922 h 10000"/>
                  <a:gd name="connsiteX3" fmla="*/ 5963 w 10100"/>
                  <a:gd name="connsiteY3" fmla="*/ 9058 h 10000"/>
                  <a:gd name="connsiteX4" fmla="*/ 7400 w 10100"/>
                  <a:gd name="connsiteY4" fmla="*/ 6733 h 10000"/>
                  <a:gd name="connsiteX5" fmla="*/ 9027 w 10100"/>
                  <a:gd name="connsiteY5" fmla="*/ 9623 h 10000"/>
                  <a:gd name="connsiteX6" fmla="*/ 9074 w 10100"/>
                  <a:gd name="connsiteY6" fmla="*/ 9811 h 10000"/>
                  <a:gd name="connsiteX7" fmla="*/ 9074 w 10100"/>
                  <a:gd name="connsiteY7" fmla="*/ 10000 h 10000"/>
                  <a:gd name="connsiteX8" fmla="*/ 9840 w 10100"/>
                  <a:gd name="connsiteY8" fmla="*/ 7739 h 10000"/>
                  <a:gd name="connsiteX9" fmla="*/ 9778 w 10100"/>
                  <a:gd name="connsiteY9" fmla="*/ 2997 h 10000"/>
                  <a:gd name="connsiteX10" fmla="*/ 7182 w 10100"/>
                  <a:gd name="connsiteY10" fmla="*/ 1439 h 10000"/>
                  <a:gd name="connsiteX11" fmla="*/ 4132 w 10100"/>
                  <a:gd name="connsiteY11" fmla="*/ 26 h 10000"/>
                  <a:gd name="connsiteX12" fmla="*/ 842 w 10100"/>
                  <a:gd name="connsiteY12" fmla="*/ 2526 h 10000"/>
                  <a:gd name="connsiteX13" fmla="*/ 1130 w 10100"/>
                  <a:gd name="connsiteY13" fmla="*/ 9750 h 10000"/>
                  <a:gd name="connsiteX14" fmla="*/ 3379 w 10100"/>
                  <a:gd name="connsiteY14" fmla="*/ 6922 h 10000"/>
                  <a:gd name="connsiteX0" fmla="*/ 3419 w 10140"/>
                  <a:gd name="connsiteY0" fmla="*/ 6910 h 9988"/>
                  <a:gd name="connsiteX1" fmla="*/ 3898 w 10140"/>
                  <a:gd name="connsiteY1" fmla="*/ 9108 h 9988"/>
                  <a:gd name="connsiteX2" fmla="*/ 5477 w 10140"/>
                  <a:gd name="connsiteY2" fmla="*/ 6910 h 9988"/>
                  <a:gd name="connsiteX3" fmla="*/ 6003 w 10140"/>
                  <a:gd name="connsiteY3" fmla="*/ 9046 h 9988"/>
                  <a:gd name="connsiteX4" fmla="*/ 7440 w 10140"/>
                  <a:gd name="connsiteY4" fmla="*/ 6721 h 9988"/>
                  <a:gd name="connsiteX5" fmla="*/ 9067 w 10140"/>
                  <a:gd name="connsiteY5" fmla="*/ 9611 h 9988"/>
                  <a:gd name="connsiteX6" fmla="*/ 9114 w 10140"/>
                  <a:gd name="connsiteY6" fmla="*/ 9799 h 9988"/>
                  <a:gd name="connsiteX7" fmla="*/ 9114 w 10140"/>
                  <a:gd name="connsiteY7" fmla="*/ 9988 h 9988"/>
                  <a:gd name="connsiteX8" fmla="*/ 9880 w 10140"/>
                  <a:gd name="connsiteY8" fmla="*/ 7727 h 9988"/>
                  <a:gd name="connsiteX9" fmla="*/ 9818 w 10140"/>
                  <a:gd name="connsiteY9" fmla="*/ 2985 h 9988"/>
                  <a:gd name="connsiteX10" fmla="*/ 7222 w 10140"/>
                  <a:gd name="connsiteY10" fmla="*/ 1427 h 9988"/>
                  <a:gd name="connsiteX11" fmla="*/ 4172 w 10140"/>
                  <a:gd name="connsiteY11" fmla="*/ 14 h 9988"/>
                  <a:gd name="connsiteX12" fmla="*/ 828 w 10140"/>
                  <a:gd name="connsiteY12" fmla="*/ 2149 h 9988"/>
                  <a:gd name="connsiteX13" fmla="*/ 1170 w 10140"/>
                  <a:gd name="connsiteY13" fmla="*/ 9738 h 9988"/>
                  <a:gd name="connsiteX14" fmla="*/ 3419 w 10140"/>
                  <a:gd name="connsiteY14" fmla="*/ 6910 h 9988"/>
                  <a:gd name="connsiteX0" fmla="*/ 2911 w 9539"/>
                  <a:gd name="connsiteY0" fmla="*/ 6927 h 10009"/>
                  <a:gd name="connsiteX1" fmla="*/ 3383 w 9539"/>
                  <a:gd name="connsiteY1" fmla="*/ 9128 h 10009"/>
                  <a:gd name="connsiteX2" fmla="*/ 4940 w 9539"/>
                  <a:gd name="connsiteY2" fmla="*/ 6927 h 10009"/>
                  <a:gd name="connsiteX3" fmla="*/ 5459 w 9539"/>
                  <a:gd name="connsiteY3" fmla="*/ 9066 h 10009"/>
                  <a:gd name="connsiteX4" fmla="*/ 6876 w 9539"/>
                  <a:gd name="connsiteY4" fmla="*/ 6738 h 10009"/>
                  <a:gd name="connsiteX5" fmla="*/ 8481 w 9539"/>
                  <a:gd name="connsiteY5" fmla="*/ 9632 h 10009"/>
                  <a:gd name="connsiteX6" fmla="*/ 8527 w 9539"/>
                  <a:gd name="connsiteY6" fmla="*/ 9820 h 10009"/>
                  <a:gd name="connsiteX7" fmla="*/ 8527 w 9539"/>
                  <a:gd name="connsiteY7" fmla="*/ 10009 h 10009"/>
                  <a:gd name="connsiteX8" fmla="*/ 9283 w 9539"/>
                  <a:gd name="connsiteY8" fmla="*/ 7745 h 10009"/>
                  <a:gd name="connsiteX9" fmla="*/ 9221 w 9539"/>
                  <a:gd name="connsiteY9" fmla="*/ 2998 h 10009"/>
                  <a:gd name="connsiteX10" fmla="*/ 6661 w 9539"/>
                  <a:gd name="connsiteY10" fmla="*/ 1438 h 10009"/>
                  <a:gd name="connsiteX11" fmla="*/ 3653 w 9539"/>
                  <a:gd name="connsiteY11" fmla="*/ 23 h 10009"/>
                  <a:gd name="connsiteX12" fmla="*/ 999 w 9539"/>
                  <a:gd name="connsiteY12" fmla="*/ 2453 h 10009"/>
                  <a:gd name="connsiteX13" fmla="*/ 693 w 9539"/>
                  <a:gd name="connsiteY13" fmla="*/ 9759 h 10009"/>
                  <a:gd name="connsiteX14" fmla="*/ 2911 w 9539"/>
                  <a:gd name="connsiteY14" fmla="*/ 6927 h 1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39" h="10009">
                    <a:moveTo>
                      <a:pt x="2911" y="6927"/>
                    </a:moveTo>
                    <a:cubicBezTo>
                      <a:pt x="3289" y="7871"/>
                      <a:pt x="3383" y="9128"/>
                      <a:pt x="3383" y="9128"/>
                    </a:cubicBezTo>
                    <a:cubicBezTo>
                      <a:pt x="3383" y="9128"/>
                      <a:pt x="4422" y="8374"/>
                      <a:pt x="4940" y="6927"/>
                    </a:cubicBezTo>
                    <a:cubicBezTo>
                      <a:pt x="5365" y="7808"/>
                      <a:pt x="5459" y="9066"/>
                      <a:pt x="5459" y="9066"/>
                    </a:cubicBezTo>
                    <a:cubicBezTo>
                      <a:pt x="5459" y="9066"/>
                      <a:pt x="6593" y="7997"/>
                      <a:pt x="6876" y="6738"/>
                    </a:cubicBezTo>
                    <a:cubicBezTo>
                      <a:pt x="7866" y="7556"/>
                      <a:pt x="8244" y="8499"/>
                      <a:pt x="8481" y="9632"/>
                    </a:cubicBezTo>
                    <a:cubicBezTo>
                      <a:pt x="8481" y="9695"/>
                      <a:pt x="8527" y="9759"/>
                      <a:pt x="8527" y="9820"/>
                    </a:cubicBezTo>
                    <a:lnTo>
                      <a:pt x="8527" y="10009"/>
                    </a:lnTo>
                    <a:cubicBezTo>
                      <a:pt x="8527" y="10009"/>
                      <a:pt x="8953" y="9066"/>
                      <a:pt x="9283" y="7745"/>
                    </a:cubicBezTo>
                    <a:cubicBezTo>
                      <a:pt x="9613" y="6236"/>
                      <a:pt x="9657" y="4049"/>
                      <a:pt x="9221" y="2998"/>
                    </a:cubicBezTo>
                    <a:cubicBezTo>
                      <a:pt x="8785" y="1946"/>
                      <a:pt x="7417" y="1123"/>
                      <a:pt x="6661" y="1438"/>
                    </a:cubicBezTo>
                    <a:cubicBezTo>
                      <a:pt x="5954" y="620"/>
                      <a:pt x="4597" y="-146"/>
                      <a:pt x="3653" y="23"/>
                    </a:cubicBezTo>
                    <a:cubicBezTo>
                      <a:pt x="2709" y="192"/>
                      <a:pt x="1046" y="2391"/>
                      <a:pt x="999" y="2453"/>
                    </a:cubicBezTo>
                    <a:cubicBezTo>
                      <a:pt x="-936" y="4969"/>
                      <a:pt x="503" y="9380"/>
                      <a:pt x="693" y="9759"/>
                    </a:cubicBezTo>
                    <a:cubicBezTo>
                      <a:pt x="739" y="9759"/>
                      <a:pt x="2109" y="8751"/>
                      <a:pt x="2911" y="69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椭圆 13"/>
              <p:cNvSpPr/>
              <p:nvPr/>
            </p:nvSpPr>
            <p:spPr>
              <a:xfrm>
                <a:off x="2805261" y="4342800"/>
                <a:ext cx="288033" cy="197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061276" y="4342800"/>
                <a:ext cx="288033" cy="197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Freeform 6"/>
            <p:cNvSpPr>
              <a:spLocks noEditPoints="1"/>
            </p:cNvSpPr>
            <p:nvPr/>
          </p:nvSpPr>
          <p:spPr bwMode="auto">
            <a:xfrm>
              <a:off x="1620630" y="3296366"/>
              <a:ext cx="1379538" cy="762447"/>
            </a:xfrm>
            <a:custGeom>
              <a:avLst/>
              <a:gdLst>
                <a:gd name="T0" fmla="*/ 365 w 365"/>
                <a:gd name="T1" fmla="*/ 114 h 240"/>
                <a:gd name="T2" fmla="*/ 358 w 365"/>
                <a:gd name="T3" fmla="*/ 28 h 240"/>
                <a:gd name="T4" fmla="*/ 353 w 365"/>
                <a:gd name="T5" fmla="*/ 29 h 240"/>
                <a:gd name="T6" fmla="*/ 321 w 365"/>
                <a:gd name="T7" fmla="*/ 40 h 240"/>
                <a:gd name="T8" fmla="*/ 310 w 365"/>
                <a:gd name="T9" fmla="*/ 28 h 240"/>
                <a:gd name="T10" fmla="*/ 216 w 365"/>
                <a:gd name="T11" fmla="*/ 21 h 240"/>
                <a:gd name="T12" fmla="*/ 151 w 365"/>
                <a:gd name="T13" fmla="*/ 42 h 240"/>
                <a:gd name="T14" fmla="*/ 68 w 365"/>
                <a:gd name="T15" fmla="*/ 69 h 240"/>
                <a:gd name="T16" fmla="*/ 27 w 365"/>
                <a:gd name="T17" fmla="*/ 65 h 240"/>
                <a:gd name="T18" fmla="*/ 2 w 365"/>
                <a:gd name="T19" fmla="*/ 84 h 240"/>
                <a:gd name="T20" fmla="*/ 14 w 365"/>
                <a:gd name="T21" fmla="*/ 89 h 240"/>
                <a:gd name="T22" fmla="*/ 38 w 365"/>
                <a:gd name="T23" fmla="*/ 85 h 240"/>
                <a:gd name="T24" fmla="*/ 46 w 365"/>
                <a:gd name="T25" fmla="*/ 100 h 240"/>
                <a:gd name="T26" fmla="*/ 80 w 365"/>
                <a:gd name="T27" fmla="*/ 105 h 240"/>
                <a:gd name="T28" fmla="*/ 182 w 365"/>
                <a:gd name="T29" fmla="*/ 81 h 240"/>
                <a:gd name="T30" fmla="*/ 182 w 365"/>
                <a:gd name="T31" fmla="*/ 240 h 240"/>
                <a:gd name="T32" fmla="*/ 325 w 365"/>
                <a:gd name="T33" fmla="*/ 238 h 240"/>
                <a:gd name="T34" fmla="*/ 325 w 365"/>
                <a:gd name="T35" fmla="*/ 188 h 240"/>
                <a:gd name="T36" fmla="*/ 350 w 365"/>
                <a:gd name="T37" fmla="*/ 171 h 240"/>
                <a:gd name="T38" fmla="*/ 357 w 365"/>
                <a:gd name="T39" fmla="*/ 139 h 240"/>
                <a:gd name="T40" fmla="*/ 356 w 365"/>
                <a:gd name="T41" fmla="*/ 118 h 240"/>
                <a:gd name="T42" fmla="*/ 362 w 365"/>
                <a:gd name="T43" fmla="*/ 115 h 240"/>
                <a:gd name="T44" fmla="*/ 365 w 365"/>
                <a:gd name="T45" fmla="*/ 114 h 240"/>
                <a:gd name="T46" fmla="*/ 262 w 365"/>
                <a:gd name="T47" fmla="*/ 121 h 240"/>
                <a:gd name="T48" fmla="*/ 249 w 365"/>
                <a:gd name="T49" fmla="*/ 51 h 240"/>
                <a:gd name="T50" fmla="*/ 298 w 365"/>
                <a:gd name="T51" fmla="*/ 61 h 240"/>
                <a:gd name="T52" fmla="*/ 308 w 365"/>
                <a:gd name="T53" fmla="*/ 139 h 240"/>
                <a:gd name="T54" fmla="*/ 262 w 365"/>
                <a:gd name="T55" fmla="*/ 121 h 240"/>
                <a:gd name="T56" fmla="*/ 316 w 365"/>
                <a:gd name="T57" fmla="*/ 137 h 240"/>
                <a:gd name="T58" fmla="*/ 306 w 365"/>
                <a:gd name="T59" fmla="*/ 60 h 240"/>
                <a:gd name="T60" fmla="*/ 350 w 365"/>
                <a:gd name="T61" fmla="*/ 38 h 240"/>
                <a:gd name="T62" fmla="*/ 356 w 365"/>
                <a:gd name="T63" fmla="*/ 109 h 240"/>
                <a:gd name="T64" fmla="*/ 316 w 365"/>
                <a:gd name="T65" fmla="*/ 13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0">
                  <a:moveTo>
                    <a:pt x="365" y="114"/>
                  </a:moveTo>
                  <a:cubicBezTo>
                    <a:pt x="358" y="28"/>
                    <a:pt x="358" y="28"/>
                    <a:pt x="358" y="28"/>
                  </a:cubicBezTo>
                  <a:cubicBezTo>
                    <a:pt x="353" y="29"/>
                    <a:pt x="353" y="29"/>
                    <a:pt x="353" y="29"/>
                  </a:cubicBezTo>
                  <a:cubicBezTo>
                    <a:pt x="353" y="29"/>
                    <a:pt x="337" y="32"/>
                    <a:pt x="321" y="40"/>
                  </a:cubicBezTo>
                  <a:cubicBezTo>
                    <a:pt x="315" y="32"/>
                    <a:pt x="311" y="29"/>
                    <a:pt x="310" y="28"/>
                  </a:cubicBezTo>
                  <a:cubicBezTo>
                    <a:pt x="281" y="0"/>
                    <a:pt x="219" y="20"/>
                    <a:pt x="216" y="21"/>
                  </a:cubicBezTo>
                  <a:cubicBezTo>
                    <a:pt x="216" y="21"/>
                    <a:pt x="184" y="31"/>
                    <a:pt x="151" y="42"/>
                  </a:cubicBezTo>
                  <a:cubicBezTo>
                    <a:pt x="115" y="54"/>
                    <a:pt x="77" y="66"/>
                    <a:pt x="68" y="69"/>
                  </a:cubicBezTo>
                  <a:cubicBezTo>
                    <a:pt x="63" y="65"/>
                    <a:pt x="49" y="57"/>
                    <a:pt x="27" y="65"/>
                  </a:cubicBezTo>
                  <a:cubicBezTo>
                    <a:pt x="9" y="72"/>
                    <a:pt x="0" y="79"/>
                    <a:pt x="2" y="84"/>
                  </a:cubicBezTo>
                  <a:cubicBezTo>
                    <a:pt x="3" y="90"/>
                    <a:pt x="12" y="89"/>
                    <a:pt x="14" y="89"/>
                  </a:cubicBezTo>
                  <a:cubicBezTo>
                    <a:pt x="14" y="89"/>
                    <a:pt x="32" y="86"/>
                    <a:pt x="38" y="85"/>
                  </a:cubicBezTo>
                  <a:cubicBezTo>
                    <a:pt x="39" y="89"/>
                    <a:pt x="40" y="95"/>
                    <a:pt x="46" y="100"/>
                  </a:cubicBezTo>
                  <a:cubicBezTo>
                    <a:pt x="53" y="106"/>
                    <a:pt x="65" y="108"/>
                    <a:pt x="80" y="105"/>
                  </a:cubicBezTo>
                  <a:cubicBezTo>
                    <a:pt x="103" y="100"/>
                    <a:pt x="164" y="86"/>
                    <a:pt x="182" y="81"/>
                  </a:cubicBezTo>
                  <a:cubicBezTo>
                    <a:pt x="182" y="91"/>
                    <a:pt x="182" y="240"/>
                    <a:pt x="182" y="240"/>
                  </a:cubicBezTo>
                  <a:cubicBezTo>
                    <a:pt x="325" y="238"/>
                    <a:pt x="325" y="238"/>
                    <a:pt x="325" y="238"/>
                  </a:cubicBezTo>
                  <a:cubicBezTo>
                    <a:pt x="325" y="238"/>
                    <a:pt x="325" y="194"/>
                    <a:pt x="325" y="188"/>
                  </a:cubicBezTo>
                  <a:cubicBezTo>
                    <a:pt x="336" y="185"/>
                    <a:pt x="345" y="180"/>
                    <a:pt x="350" y="171"/>
                  </a:cubicBezTo>
                  <a:cubicBezTo>
                    <a:pt x="356" y="161"/>
                    <a:pt x="357" y="150"/>
                    <a:pt x="357" y="139"/>
                  </a:cubicBezTo>
                  <a:cubicBezTo>
                    <a:pt x="357" y="132"/>
                    <a:pt x="357" y="125"/>
                    <a:pt x="356" y="118"/>
                  </a:cubicBezTo>
                  <a:cubicBezTo>
                    <a:pt x="358" y="117"/>
                    <a:pt x="360" y="116"/>
                    <a:pt x="362" y="115"/>
                  </a:cubicBezTo>
                  <a:lnTo>
                    <a:pt x="365" y="114"/>
                  </a:lnTo>
                  <a:close/>
                  <a:moveTo>
                    <a:pt x="262" y="121"/>
                  </a:moveTo>
                  <a:cubicBezTo>
                    <a:pt x="261" y="116"/>
                    <a:pt x="250" y="59"/>
                    <a:pt x="249" y="51"/>
                  </a:cubicBezTo>
                  <a:cubicBezTo>
                    <a:pt x="258" y="51"/>
                    <a:pt x="280" y="51"/>
                    <a:pt x="298" y="61"/>
                  </a:cubicBezTo>
                  <a:cubicBezTo>
                    <a:pt x="308" y="139"/>
                    <a:pt x="308" y="139"/>
                    <a:pt x="308" y="139"/>
                  </a:cubicBezTo>
                  <a:cubicBezTo>
                    <a:pt x="298" y="133"/>
                    <a:pt x="281" y="124"/>
                    <a:pt x="262" y="121"/>
                  </a:cubicBezTo>
                  <a:close/>
                  <a:moveTo>
                    <a:pt x="316" y="137"/>
                  </a:moveTo>
                  <a:cubicBezTo>
                    <a:pt x="306" y="60"/>
                    <a:pt x="306" y="60"/>
                    <a:pt x="306" y="60"/>
                  </a:cubicBezTo>
                  <a:cubicBezTo>
                    <a:pt x="320" y="46"/>
                    <a:pt x="342" y="40"/>
                    <a:pt x="350" y="38"/>
                  </a:cubicBezTo>
                  <a:cubicBezTo>
                    <a:pt x="351" y="46"/>
                    <a:pt x="356" y="104"/>
                    <a:pt x="356" y="109"/>
                  </a:cubicBezTo>
                  <a:cubicBezTo>
                    <a:pt x="339" y="117"/>
                    <a:pt x="324" y="130"/>
                    <a:pt x="316"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rot="20658080">
              <a:off x="2780716" y="3504651"/>
              <a:ext cx="167743" cy="100191"/>
            </a:xfrm>
            <a:prstGeom prst="rect">
              <a:avLst/>
            </a:prstGeom>
            <a:noFill/>
          </p:spPr>
          <p:txBody>
            <a:bodyPr wrap="none" rtlCol="0">
              <a:spAutoFit/>
            </a:bodyPr>
            <a:lstStyle/>
            <a:p>
              <a:r>
                <a:rPr lang="en-US" altLang="zh-CN" sz="1050" b="1" dirty="0">
                  <a:solidFill>
                    <a:srgbClr val="FF0000"/>
                  </a:solidFill>
                </a:rPr>
                <a:t>ENG</a:t>
              </a:r>
              <a:endParaRPr lang="zh-CN" altLang="en-US" sz="1050" b="1" dirty="0">
                <a:solidFill>
                  <a:srgbClr val="FF0000"/>
                </a:solidFill>
              </a:endParaRPr>
            </a:p>
          </p:txBody>
        </p:sp>
      </p:grpSp>
      <p:graphicFrame>
        <p:nvGraphicFramePr>
          <p:cNvPr id="3" name="图示 2"/>
          <p:cNvGraphicFramePr/>
          <p:nvPr>
            <p:extLst>
              <p:ext uri="{D42A27DB-BD31-4B8C-83A1-F6EECF244321}">
                <p14:modId xmlns:p14="http://schemas.microsoft.com/office/powerpoint/2010/main" val="1435568368"/>
              </p:ext>
            </p:extLst>
          </p:nvPr>
        </p:nvGraphicFramePr>
        <p:xfrm>
          <a:off x="1441117" y="898812"/>
          <a:ext cx="6096000"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2" name="图示 21"/>
          <p:cNvGraphicFramePr/>
          <p:nvPr>
            <p:extLst>
              <p:ext uri="{D42A27DB-BD31-4B8C-83A1-F6EECF244321}">
                <p14:modId xmlns:p14="http://schemas.microsoft.com/office/powerpoint/2010/main" val="2311289411"/>
              </p:ext>
            </p:extLst>
          </p:nvPr>
        </p:nvGraphicFramePr>
        <p:xfrm>
          <a:off x="1441117" y="1527439"/>
          <a:ext cx="6096000" cy="3693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图示 22"/>
          <p:cNvGraphicFramePr/>
          <p:nvPr>
            <p:extLst>
              <p:ext uri="{D42A27DB-BD31-4B8C-83A1-F6EECF244321}">
                <p14:modId xmlns:p14="http://schemas.microsoft.com/office/powerpoint/2010/main" val="3228101877"/>
              </p:ext>
            </p:extLst>
          </p:nvPr>
        </p:nvGraphicFramePr>
        <p:xfrm>
          <a:off x="1441117" y="2156066"/>
          <a:ext cx="6096000" cy="92333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4" name="图示 23"/>
          <p:cNvGraphicFramePr/>
          <p:nvPr>
            <p:extLst>
              <p:ext uri="{D42A27DB-BD31-4B8C-83A1-F6EECF244321}">
                <p14:modId xmlns:p14="http://schemas.microsoft.com/office/powerpoint/2010/main" val="312411168"/>
              </p:ext>
            </p:extLst>
          </p:nvPr>
        </p:nvGraphicFramePr>
        <p:xfrm>
          <a:off x="1441117" y="3338691"/>
          <a:ext cx="6096000" cy="646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图示 24"/>
          <p:cNvGraphicFramePr/>
          <p:nvPr>
            <p:extLst>
              <p:ext uri="{D42A27DB-BD31-4B8C-83A1-F6EECF244321}">
                <p14:modId xmlns:p14="http://schemas.microsoft.com/office/powerpoint/2010/main" val="1221494762"/>
              </p:ext>
            </p:extLst>
          </p:nvPr>
        </p:nvGraphicFramePr>
        <p:xfrm>
          <a:off x="1441117" y="4244317"/>
          <a:ext cx="6096000"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6" name="图示 25"/>
          <p:cNvGraphicFramePr/>
          <p:nvPr>
            <p:extLst>
              <p:ext uri="{D42A27DB-BD31-4B8C-83A1-F6EECF244321}">
                <p14:modId xmlns:p14="http://schemas.microsoft.com/office/powerpoint/2010/main" val="2464380173"/>
              </p:ext>
            </p:extLst>
          </p:nvPr>
        </p:nvGraphicFramePr>
        <p:xfrm>
          <a:off x="1441117" y="4872943"/>
          <a:ext cx="6096000" cy="188667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7" name="矩形 26"/>
          <p:cNvSpPr/>
          <p:nvPr/>
        </p:nvSpPr>
        <p:spPr>
          <a:xfrm rot="16200000">
            <a:off x="-2787651" y="3092448"/>
            <a:ext cx="6858002" cy="6731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0" y="444500"/>
            <a:ext cx="1282700" cy="1282700"/>
          </a:xfrm>
          <a:prstGeom prst="rect">
            <a:avLst/>
          </a:prstGeom>
          <a:solidFill>
            <a:srgbClr val="FFC00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rgbClr val="595959"/>
                </a:solidFill>
                <a:latin typeface="微软雅黑" panose="020B0503020204020204" pitchFamily="34" charset="-122"/>
                <a:ea typeface="微软雅黑" panose="020B0503020204020204" pitchFamily="34" charset="-122"/>
              </a:rPr>
              <a:t>1</a:t>
            </a:r>
            <a:r>
              <a:rPr lang="en-US" altLang="zh-CN" sz="1200" b="1" dirty="0">
                <a:solidFill>
                  <a:srgbClr val="595959"/>
                </a:solidFill>
                <a:latin typeface="微软雅黑" panose="020B0503020204020204" pitchFamily="34" charset="-122"/>
                <a:ea typeface="微软雅黑" panose="020B0503020204020204" pitchFamily="34" charset="-122"/>
              </a:rPr>
              <a:t>one</a:t>
            </a:r>
            <a:endParaRPr lang="zh-CN" altLang="en-US" sz="6000"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733510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3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30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30000">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3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30000">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14:bounceEnd="30000">
                                          <p:cBhvr additive="base">
                                            <p:cTn id="15" dur="500" fill="hold"/>
                                            <p:tgtEl>
                                              <p:spTgt spid="22"/>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30000">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14:bounceEnd="30000">
                                          <p:cBhvr additive="base">
                                            <p:cTn id="19" dur="500" fill="hold"/>
                                            <p:tgtEl>
                                              <p:spTgt spid="23"/>
                                            </p:tgtEl>
                                            <p:attrNameLst>
                                              <p:attrName>ppt_x</p:attrName>
                                            </p:attrNameLst>
                                          </p:cBhvr>
                                          <p:tavLst>
                                            <p:tav tm="0">
                                              <p:val>
                                                <p:strVal val="0-#ppt_w/2"/>
                                              </p:val>
                                            </p:tav>
                                            <p:tav tm="100000">
                                              <p:val>
                                                <p:strVal val="#ppt_x"/>
                                              </p:val>
                                            </p:tav>
                                          </p:tavLst>
                                        </p:anim>
                                        <p:anim calcmode="lin" valueType="num" p14:bounceEnd="30000">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30000">
                                      <p:stCondLst>
                                        <p:cond delay="1000"/>
                                      </p:stCondLst>
                                      <p:childTnLst>
                                        <p:set>
                                          <p:cBhvr>
                                            <p:cTn id="22" dur="1" fill="hold">
                                              <p:stCondLst>
                                                <p:cond delay="0"/>
                                              </p:stCondLst>
                                            </p:cTn>
                                            <p:tgtEl>
                                              <p:spTgt spid="24"/>
                                            </p:tgtEl>
                                            <p:attrNameLst>
                                              <p:attrName>style.visibility</p:attrName>
                                            </p:attrNameLst>
                                          </p:cBhvr>
                                          <p:to>
                                            <p:strVal val="visible"/>
                                          </p:to>
                                        </p:set>
                                        <p:anim calcmode="lin" valueType="num" p14:bounceEnd="30000">
                                          <p:cBhvr additive="base">
                                            <p:cTn id="23" dur="500" fill="hold"/>
                                            <p:tgtEl>
                                              <p:spTgt spid="24"/>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30000">
                                      <p:stCondLst>
                                        <p:cond delay="1250"/>
                                      </p:stCondLst>
                                      <p:childTnLst>
                                        <p:set>
                                          <p:cBhvr>
                                            <p:cTn id="26" dur="1" fill="hold">
                                              <p:stCondLst>
                                                <p:cond delay="0"/>
                                              </p:stCondLst>
                                            </p:cTn>
                                            <p:tgtEl>
                                              <p:spTgt spid="25"/>
                                            </p:tgtEl>
                                            <p:attrNameLst>
                                              <p:attrName>style.visibility</p:attrName>
                                            </p:attrNameLst>
                                          </p:cBhvr>
                                          <p:to>
                                            <p:strVal val="visible"/>
                                          </p:to>
                                        </p:set>
                                        <p:anim calcmode="lin" valueType="num" p14:bounceEnd="30000">
                                          <p:cBhvr additive="base">
                                            <p:cTn id="27" dur="500" fill="hold"/>
                                            <p:tgtEl>
                                              <p:spTgt spid="25"/>
                                            </p:tgtEl>
                                            <p:attrNameLst>
                                              <p:attrName>ppt_x</p:attrName>
                                            </p:attrNameLst>
                                          </p:cBhvr>
                                          <p:tavLst>
                                            <p:tav tm="0">
                                              <p:val>
                                                <p:strVal val="0-#ppt_w/2"/>
                                              </p:val>
                                            </p:tav>
                                            <p:tav tm="100000">
                                              <p:val>
                                                <p:strVal val="#ppt_x"/>
                                              </p:val>
                                            </p:tav>
                                          </p:tavLst>
                                        </p:anim>
                                        <p:anim calcmode="lin" valueType="num" p14:bounceEnd="30000">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30000">
                                      <p:stCondLst>
                                        <p:cond delay="1500"/>
                                      </p:stCondLst>
                                      <p:childTnLst>
                                        <p:set>
                                          <p:cBhvr>
                                            <p:cTn id="30" dur="1" fill="hold">
                                              <p:stCondLst>
                                                <p:cond delay="0"/>
                                              </p:stCondLst>
                                            </p:cTn>
                                            <p:tgtEl>
                                              <p:spTgt spid="26"/>
                                            </p:tgtEl>
                                            <p:attrNameLst>
                                              <p:attrName>style.visibility</p:attrName>
                                            </p:attrNameLst>
                                          </p:cBhvr>
                                          <p:to>
                                            <p:strVal val="visible"/>
                                          </p:to>
                                        </p:set>
                                        <p:anim calcmode="lin" valueType="num" p14:bounceEnd="30000">
                                          <p:cBhvr additive="base">
                                            <p:cTn id="31" dur="500" fill="hold"/>
                                            <p:tgtEl>
                                              <p:spTgt spid="26"/>
                                            </p:tgtEl>
                                            <p:attrNameLst>
                                              <p:attrName>ppt_x</p:attrName>
                                            </p:attrNameLst>
                                          </p:cBhvr>
                                          <p:tavLst>
                                            <p:tav tm="0">
                                              <p:val>
                                                <p:strVal val="0-#ppt_w/2"/>
                                              </p:val>
                                            </p:tav>
                                            <p:tav tm="100000">
                                              <p:val>
                                                <p:strVal val="#ppt_x"/>
                                              </p:val>
                                            </p:tav>
                                          </p:tavLst>
                                        </p:anim>
                                        <p:anim calcmode="lin" valueType="num" p14:bounceEnd="30000">
                                          <p:cBhvr additive="base">
                                            <p:cTn id="32" dur="5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53"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22" grpId="0">
            <p:bldAsOne/>
          </p:bldGraphic>
          <p:bldGraphic spid="23" grpId="0">
            <p:bldAsOne/>
          </p:bldGraphic>
          <p:bldGraphic spid="24" grpId="0">
            <p:bldAsOne/>
          </p:bldGraphic>
          <p:bldGraphic spid="25" grpId="0">
            <p:bldAsOne/>
          </p:bldGraphic>
          <p:bldGraphic spid="2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53"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22" grpId="0">
            <p:bldAsOne/>
          </p:bldGraphic>
          <p:bldGraphic spid="23" grpId="0">
            <p:bldAsOne/>
          </p:bldGraphic>
          <p:bldGraphic spid="24" grpId="0">
            <p:bldAsOne/>
          </p:bldGraphic>
          <p:bldGraphic spid="25" grpId="0">
            <p:bldAsOne/>
          </p:bldGraphic>
          <p:bldGraphic spid="26" grpId="0">
            <p:bldAsOne/>
          </p:bldGraphic>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6200000">
            <a:off x="-2787651" y="3092448"/>
            <a:ext cx="6858002" cy="6731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00793" y="1654178"/>
            <a:ext cx="677108" cy="2836542"/>
          </a:xfrm>
          <a:prstGeom prst="rect">
            <a:avLst/>
          </a:prstGeom>
          <a:noFill/>
        </p:spPr>
        <p:txBody>
          <a:bodyPr vert="eaVert"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单词</a:t>
            </a:r>
            <a:r>
              <a:rPr lang="en-US" altLang="zh-CN" sz="3200" b="1" dirty="0" smtClean="0">
                <a:solidFill>
                  <a:schemeClr val="bg1"/>
                </a:solidFill>
                <a:latin typeface="微软雅黑" panose="020B0503020204020204" pitchFamily="34" charset="-122"/>
                <a:ea typeface="微软雅黑" panose="020B0503020204020204" pitchFamily="34" charset="-122"/>
              </a:rPr>
              <a:t>/words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528624" y="6016650"/>
            <a:ext cx="521168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两种颜色制造出明暗的空间感</a:t>
            </a:r>
            <a:r>
              <a:rPr lang="zh-CN" altLang="en-US" sz="2800" b="1" dirty="0">
                <a:solidFill>
                  <a:schemeClr val="bg1"/>
                </a:solidFill>
                <a:latin typeface="微软雅黑" panose="020B0503020204020204" pitchFamily="34" charset="-122"/>
                <a:ea typeface="微软雅黑" panose="020B0503020204020204" pitchFamily="34" charset="-122"/>
              </a:rPr>
              <a:t>。</a:t>
            </a:r>
          </a:p>
        </p:txBody>
      </p:sp>
      <p:sp>
        <p:nvSpPr>
          <p:cNvPr id="19" name="文本框 18"/>
          <p:cNvSpPr txBox="1"/>
          <p:nvPr/>
        </p:nvSpPr>
        <p:spPr>
          <a:xfrm>
            <a:off x="5611845" y="5135392"/>
            <a:ext cx="614271"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858889" y="5135392"/>
            <a:ext cx="614271"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rPr>
              <a:t>+</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3" name="Rectangle 1"/>
          <p:cNvSpPr>
            <a:spLocks noChangeArrowheads="1"/>
          </p:cNvSpPr>
          <p:nvPr/>
        </p:nvSpPr>
        <p:spPr bwMode="auto">
          <a:xfrm>
            <a:off x="1320118" y="3856200"/>
            <a:ext cx="335348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dirty="0" smtClean="0">
                <a:solidFill>
                  <a:srgbClr val="333333"/>
                </a:solidFill>
                <a:latin typeface="微软雅黑" panose="020B0503020204020204" pitchFamily="34" charset="-122"/>
                <a:ea typeface="微软雅黑" panose="020B0503020204020204" pitchFamily="34" charset="-122"/>
                <a:cs typeface="Arial" pitchFamily="34" charset="0"/>
              </a:rPr>
              <a:t>be </a:t>
            </a:r>
            <a:r>
              <a:rPr lang="en-US" altLang="zh-CN" sz="2400" b="1" dirty="0">
                <a:solidFill>
                  <a:srgbClr val="333333"/>
                </a:solidFill>
                <a:latin typeface="微软雅黑" panose="020B0503020204020204" pitchFamily="34" charset="-122"/>
                <a:ea typeface="微软雅黑" panose="020B0503020204020204" pitchFamily="34" charset="-122"/>
                <a:cs typeface="Arial" pitchFamily="34" charset="0"/>
              </a:rPr>
              <a:t>taken </a:t>
            </a:r>
            <a:r>
              <a:rPr lang="en-US" altLang="zh-CN" sz="2400" b="1" dirty="0" smtClean="0">
                <a:solidFill>
                  <a:srgbClr val="333333"/>
                </a:solidFill>
                <a:latin typeface="微软雅黑" panose="020B0503020204020204" pitchFamily="34" charset="-122"/>
                <a:ea typeface="微软雅黑" panose="020B0503020204020204" pitchFamily="34" charset="-122"/>
                <a:cs typeface="Arial" pitchFamily="34" charset="0"/>
              </a:rPr>
              <a:t>aback 	</a:t>
            </a:r>
            <a:endParaRPr lang="en-US" altLang="zh-CN" sz="2400" b="1" dirty="0">
              <a:solidFill>
                <a:srgbClr val="333333"/>
              </a:solidFill>
              <a:latin typeface="微软雅黑" panose="020B0503020204020204" pitchFamily="34" charset="-122"/>
              <a:ea typeface="微软雅黑" panose="020B0503020204020204" pitchFamily="34" charset="-122"/>
              <a:cs typeface="Arial" pitchFamily="34" charset="0"/>
            </a:endParaRPr>
          </a:p>
        </p:txBody>
      </p:sp>
      <p:sp>
        <p:nvSpPr>
          <p:cNvPr id="24" name="Rectangle 1"/>
          <p:cNvSpPr>
            <a:spLocks noChangeArrowheads="1"/>
          </p:cNvSpPr>
          <p:nvPr/>
        </p:nvSpPr>
        <p:spPr bwMode="auto">
          <a:xfrm>
            <a:off x="1320118" y="5410524"/>
            <a:ext cx="1106492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dirty="0" smtClean="0">
                <a:latin typeface="微软雅黑" panose="020B0503020204020204" pitchFamily="34" charset="-122"/>
                <a:ea typeface="微软雅黑" panose="020B0503020204020204" pitchFamily="34" charset="-122"/>
              </a:rPr>
              <a:t>Rather </a:t>
            </a:r>
            <a:r>
              <a:rPr lang="en-US" altLang="zh-CN" sz="2400" b="1" dirty="0">
                <a:latin typeface="微软雅黑" panose="020B0503020204020204" pitchFamily="34" charset="-122"/>
                <a:ea typeface="微软雅黑" panose="020B0503020204020204" pitchFamily="34" charset="-122"/>
              </a:rPr>
              <a:t>taken aback by such forwardness, I slammed down the phone. </a:t>
            </a:r>
            <a:endParaRPr lang="zh-CN" altLang="en-US" sz="2400" b="1" dirty="0">
              <a:latin typeface="微软雅黑" panose="020B0503020204020204" pitchFamily="34" charset="-122"/>
              <a:ea typeface="微软雅黑" panose="020B0503020204020204" pitchFamily="34" charset="-122"/>
            </a:endParaRPr>
          </a:p>
        </p:txBody>
      </p:sp>
      <p:sp>
        <p:nvSpPr>
          <p:cNvPr id="25" name="Rectangle 1"/>
          <p:cNvSpPr>
            <a:spLocks noChangeArrowheads="1"/>
          </p:cNvSpPr>
          <p:nvPr/>
        </p:nvSpPr>
        <p:spPr bwMode="auto">
          <a:xfrm>
            <a:off x="1320118" y="6187685"/>
            <a:ext cx="839284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smtClean="0">
                <a:latin typeface="微软雅黑" panose="020B0503020204020204" pitchFamily="34" charset="-122"/>
                <a:ea typeface="微软雅黑" panose="020B0503020204020204" pitchFamily="34" charset="-122"/>
              </a:rPr>
              <a:t>如此</a:t>
            </a:r>
            <a:r>
              <a:rPr lang="zh-CN" altLang="en-US" sz="2400" b="1" dirty="0">
                <a:latin typeface="微软雅黑" panose="020B0503020204020204" pitchFamily="34" charset="-122"/>
                <a:ea typeface="微软雅黑" panose="020B0503020204020204" pitchFamily="34" charset="-122"/>
              </a:rPr>
              <a:t>无礼的言语让我火冒三丈，我砰的一下把电话挂了</a:t>
            </a:r>
          </a:p>
        </p:txBody>
      </p:sp>
      <p:sp>
        <p:nvSpPr>
          <p:cNvPr id="26" name="Rectangle 1"/>
          <p:cNvSpPr>
            <a:spLocks noChangeArrowheads="1"/>
          </p:cNvSpPr>
          <p:nvPr/>
        </p:nvSpPr>
        <p:spPr bwMode="auto">
          <a:xfrm>
            <a:off x="1320118" y="3079038"/>
            <a:ext cx="166692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dirty="0" smtClean="0">
                <a:solidFill>
                  <a:srgbClr val="333333"/>
                </a:solidFill>
                <a:latin typeface="微软雅黑" panose="020B0503020204020204" pitchFamily="34" charset="-122"/>
                <a:ea typeface="微软雅黑" panose="020B0503020204020204" pitchFamily="34" charset="-122"/>
                <a:cs typeface="Arial" pitchFamily="34" charset="0"/>
              </a:rPr>
              <a:t>Phrase :</a:t>
            </a:r>
            <a:endParaRPr lang="zh-CN" altLang="en-US" sz="2400" b="1" dirty="0">
              <a:latin typeface="微软雅黑" panose="020B0503020204020204" pitchFamily="34" charset="-122"/>
              <a:ea typeface="微软雅黑" panose="020B0503020204020204" pitchFamily="34" charset="-122"/>
            </a:endParaRPr>
          </a:p>
        </p:txBody>
      </p:sp>
      <p:sp>
        <p:nvSpPr>
          <p:cNvPr id="27" name="Rectangle 1"/>
          <p:cNvSpPr>
            <a:spLocks noChangeArrowheads="1"/>
          </p:cNvSpPr>
          <p:nvPr/>
        </p:nvSpPr>
        <p:spPr bwMode="auto">
          <a:xfrm>
            <a:off x="1320118" y="4633362"/>
            <a:ext cx="192092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dirty="0" smtClean="0">
                <a:latin typeface="微软雅黑" panose="020B0503020204020204" pitchFamily="34" charset="-122"/>
                <a:ea typeface="微软雅黑" panose="020B0503020204020204" pitchFamily="34" charset="-122"/>
              </a:rPr>
              <a:t>Sentences:</a:t>
            </a:r>
            <a:endParaRPr lang="zh-CN" altLang="en-US" sz="2400" b="1" dirty="0">
              <a:latin typeface="微软雅黑" panose="020B0503020204020204" pitchFamily="34" charset="-122"/>
              <a:ea typeface="微软雅黑" panose="020B0503020204020204" pitchFamily="34" charset="-122"/>
            </a:endParaRPr>
          </a:p>
        </p:txBody>
      </p:sp>
      <p:sp>
        <p:nvSpPr>
          <p:cNvPr id="8" name="动作按钮: 后退或前一项 7">
            <a:hlinkClick r:id="" action="ppaction://hlinkshowjump?jump=previousslide" highlightClick="1"/>
          </p:cNvPr>
          <p:cNvSpPr/>
          <p:nvPr/>
        </p:nvSpPr>
        <p:spPr>
          <a:xfrm>
            <a:off x="11196320" y="6385930"/>
            <a:ext cx="894080" cy="370470"/>
          </a:xfrm>
          <a:prstGeom prst="actionButtonBackPrevious">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Back</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8" name="Rectangle 1"/>
          <p:cNvSpPr>
            <a:spLocks noChangeArrowheads="1"/>
          </p:cNvSpPr>
          <p:nvPr/>
        </p:nvSpPr>
        <p:spPr bwMode="auto">
          <a:xfrm>
            <a:off x="4605222" y="3856199"/>
            <a:ext cx="16208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smtClean="0">
                <a:solidFill>
                  <a:srgbClr val="333333"/>
                </a:solidFill>
                <a:latin typeface="微软雅黑" panose="020B0503020204020204" pitchFamily="34" charset="-122"/>
                <a:ea typeface="微软雅黑" panose="020B0503020204020204" pitchFamily="34" charset="-122"/>
                <a:cs typeface="Arial" pitchFamily="34" charset="0"/>
              </a:rPr>
              <a:t>吃了一惊</a:t>
            </a:r>
            <a:endParaRPr lang="en-US" altLang="zh-CN" sz="2400" b="1" dirty="0">
              <a:solidFill>
                <a:srgbClr val="333333"/>
              </a:solidFill>
              <a:latin typeface="微软雅黑" panose="020B0503020204020204" pitchFamily="34" charset="-122"/>
              <a:ea typeface="微软雅黑" panose="020B0503020204020204" pitchFamily="34" charset="-122"/>
              <a:cs typeface="Arial" pitchFamily="34" charset="0"/>
            </a:endParaRPr>
          </a:p>
        </p:txBody>
      </p:sp>
      <p:grpSp>
        <p:nvGrpSpPr>
          <p:cNvPr id="11" name="组合 10"/>
          <p:cNvGrpSpPr/>
          <p:nvPr/>
        </p:nvGrpSpPr>
        <p:grpSpPr>
          <a:xfrm rot="16200000">
            <a:off x="-10344106" y="137083"/>
            <a:ext cx="22536106" cy="3206533"/>
            <a:chOff x="-10344106" y="137082"/>
            <a:chExt cx="22536106" cy="3206533"/>
          </a:xfrm>
        </p:grpSpPr>
        <p:grpSp>
          <p:nvGrpSpPr>
            <p:cNvPr id="10" name="组合 9"/>
            <p:cNvGrpSpPr/>
            <p:nvPr/>
          </p:nvGrpSpPr>
          <p:grpSpPr>
            <a:xfrm>
              <a:off x="977901" y="137083"/>
              <a:ext cx="11214099" cy="3206532"/>
              <a:chOff x="977901" y="137083"/>
              <a:chExt cx="11214099" cy="3206532"/>
            </a:xfrm>
          </p:grpSpPr>
          <p:grpSp>
            <p:nvGrpSpPr>
              <p:cNvPr id="7" name="组合 6"/>
              <p:cNvGrpSpPr/>
              <p:nvPr/>
            </p:nvGrpSpPr>
            <p:grpSpPr>
              <a:xfrm>
                <a:off x="977901" y="137083"/>
                <a:ext cx="11214099" cy="3206532"/>
                <a:chOff x="0" y="1825726"/>
                <a:chExt cx="12192000" cy="3486151"/>
              </a:xfrm>
            </p:grpSpPr>
            <p:sp>
              <p:nvSpPr>
                <p:cNvPr id="2" name="矩形 1"/>
                <p:cNvSpPr/>
                <p:nvPr/>
              </p:nvSpPr>
              <p:spPr>
                <a:xfrm>
                  <a:off x="0" y="2746477"/>
                  <a:ext cx="3238500" cy="165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梯形 2"/>
                <p:cNvSpPr/>
                <p:nvPr/>
              </p:nvSpPr>
              <p:spPr>
                <a:xfrm rot="16200000">
                  <a:off x="2238375" y="2825852"/>
                  <a:ext cx="3486150" cy="1485900"/>
                </a:xfrm>
                <a:prstGeom prst="trapezoid">
                  <a:avLst>
                    <a:gd name="adj" fmla="val 60762"/>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4724400" y="1825726"/>
                  <a:ext cx="7467600" cy="34861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 name="Rectangle 1"/>
              <p:cNvSpPr>
                <a:spLocks noChangeArrowheads="1"/>
              </p:cNvSpPr>
              <p:nvPr/>
            </p:nvSpPr>
            <p:spPr bwMode="auto">
              <a:xfrm>
                <a:off x="1193715" y="1251019"/>
                <a:ext cx="2844211" cy="1015663"/>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6000" b="1" dirty="0" smtClean="0">
                    <a:solidFill>
                      <a:srgbClr val="333333"/>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cs typeface="Arial" pitchFamily="34" charset="0"/>
                  </a:rPr>
                  <a:t>Aback:</a:t>
                </a:r>
                <a:endParaRPr lang="en-US" altLang="zh-CN" sz="6000" b="1" dirty="0">
                  <a:solidFill>
                    <a:srgbClr val="333333"/>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cs typeface="Arial" pitchFamily="34" charset="0"/>
                </a:endParaRPr>
              </a:p>
            </p:txBody>
          </p:sp>
        </p:grpSp>
        <p:grpSp>
          <p:nvGrpSpPr>
            <p:cNvPr id="30" name="组合 29"/>
            <p:cNvGrpSpPr/>
            <p:nvPr/>
          </p:nvGrpSpPr>
          <p:grpSpPr>
            <a:xfrm flipH="1">
              <a:off x="-10344106" y="137082"/>
              <a:ext cx="11214099" cy="3206532"/>
              <a:chOff x="0" y="1825726"/>
              <a:chExt cx="12192000" cy="3486151"/>
            </a:xfrm>
          </p:grpSpPr>
          <p:sp>
            <p:nvSpPr>
              <p:cNvPr id="32" name="矩形 31"/>
              <p:cNvSpPr/>
              <p:nvPr/>
            </p:nvSpPr>
            <p:spPr>
              <a:xfrm>
                <a:off x="0" y="2746477"/>
                <a:ext cx="3238500" cy="165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梯形 32"/>
              <p:cNvSpPr/>
              <p:nvPr/>
            </p:nvSpPr>
            <p:spPr>
              <a:xfrm rot="16200000">
                <a:off x="2238375" y="2825852"/>
                <a:ext cx="3486150" cy="1485900"/>
              </a:xfrm>
              <a:prstGeom prst="trapezoid">
                <a:avLst>
                  <a:gd name="adj" fmla="val 607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4724400" y="1825726"/>
                <a:ext cx="7467600" cy="3486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aphicFrame>
        <p:nvGraphicFramePr>
          <p:cNvPr id="22" name="图示 21"/>
          <p:cNvGraphicFramePr/>
          <p:nvPr>
            <p:extLst>
              <p:ext uri="{D42A27DB-BD31-4B8C-83A1-F6EECF244321}">
                <p14:modId xmlns:p14="http://schemas.microsoft.com/office/powerpoint/2010/main" val="81192363"/>
              </p:ext>
            </p:extLst>
          </p:nvPr>
        </p:nvGraphicFramePr>
        <p:xfrm>
          <a:off x="5323364" y="755039"/>
          <a:ext cx="7289756" cy="174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0" y="444500"/>
            <a:ext cx="1282700" cy="1282700"/>
          </a:xfrm>
          <a:prstGeom prst="rect">
            <a:avLst/>
          </a:prstGeom>
          <a:solidFill>
            <a:srgbClr val="FFC00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rgbClr val="595959"/>
                </a:solidFill>
                <a:latin typeface="微软雅黑" panose="020B0503020204020204" pitchFamily="34" charset="-122"/>
                <a:ea typeface="微软雅黑" panose="020B0503020204020204" pitchFamily="34" charset="-122"/>
              </a:rPr>
              <a:t>2</a:t>
            </a:r>
            <a:r>
              <a:rPr lang="en-US" altLang="zh-CN" sz="1200" b="1" dirty="0" smtClean="0">
                <a:solidFill>
                  <a:srgbClr val="595959"/>
                </a:solidFill>
                <a:latin typeface="微软雅黑" panose="020B0503020204020204" pitchFamily="34" charset="-122"/>
                <a:ea typeface="微软雅黑" panose="020B0503020204020204" pitchFamily="34" charset="-122"/>
              </a:rPr>
              <a:t>TWO</a:t>
            </a:r>
            <a:endParaRPr lang="zh-CN" altLang="en-US" sz="6000"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54370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8" presetClass="emph" presetSubtype="0" fill="hold" nodeType="withEffect" p14:presetBounceEnd="60000">
                                      <p:stCondLst>
                                        <p:cond delay="0"/>
                                      </p:stCondLst>
                                      <p:childTnLst>
                                        <p:animRot by="5400000" p14:bounceEnd="60000">
                                          <p:cBhvr>
                                            <p:cTn id="8" dur="500" fill="hold"/>
                                            <p:tgtEl>
                                              <p:spTgt spid="11"/>
                                            </p:tgtEl>
                                            <p:attrNameLst>
                                              <p:attrName>r</p:attrName>
                                            </p:attrNameLst>
                                          </p:cBhvr>
                                        </p:animRot>
                                      </p:childTnLst>
                                    </p:cTn>
                                  </p:par>
                                  <p:par>
                                    <p:cTn id="9" presetID="42" presetClass="entr" presetSubtype="0"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anim calcmode="lin" valueType="num">
                                          <p:cBhvr>
                                            <p:cTn id="12" dur="500" fill="hold"/>
                                            <p:tgtEl>
                                              <p:spTgt spid="22"/>
                                            </p:tgtEl>
                                            <p:attrNameLst>
                                              <p:attrName>ppt_x</p:attrName>
                                            </p:attrNameLst>
                                          </p:cBhvr>
                                          <p:tavLst>
                                            <p:tav tm="0">
                                              <p:val>
                                                <p:strVal val="#ppt_x"/>
                                              </p:val>
                                            </p:tav>
                                            <p:tav tm="100000">
                                              <p:val>
                                                <p:strVal val="#ppt_x"/>
                                              </p:val>
                                            </p:tav>
                                          </p:tavLst>
                                        </p:anim>
                                        <p:anim calcmode="lin" valueType="num">
                                          <p:cBhvr>
                                            <p:cTn id="1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750"/>
                                            <p:tgtEl>
                                              <p:spTgt spid="23"/>
                                            </p:tgtEl>
                                          </p:cBhvr>
                                        </p:animEffect>
                                        <p:anim calcmode="lin" valueType="num">
                                          <p:cBhvr>
                                            <p:cTn id="19" dur="750" fill="hold"/>
                                            <p:tgtEl>
                                              <p:spTgt spid="23"/>
                                            </p:tgtEl>
                                            <p:attrNameLst>
                                              <p:attrName>ppt_x</p:attrName>
                                            </p:attrNameLst>
                                          </p:cBhvr>
                                          <p:tavLst>
                                            <p:tav tm="0">
                                              <p:val>
                                                <p:strVal val="#ppt_x"/>
                                              </p:val>
                                            </p:tav>
                                            <p:tav tm="100000">
                                              <p:val>
                                                <p:strVal val="#ppt_x"/>
                                              </p:val>
                                            </p:tav>
                                          </p:tavLst>
                                        </p:anim>
                                        <p:anim calcmode="lin" valueType="num">
                                          <p:cBhvr>
                                            <p:cTn id="20" dur="7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anim calcmode="lin" valueType="num">
                                          <p:cBhvr>
                                            <p:cTn id="26" dur="750" fill="hold"/>
                                            <p:tgtEl>
                                              <p:spTgt spid="28"/>
                                            </p:tgtEl>
                                            <p:attrNameLst>
                                              <p:attrName>ppt_x</p:attrName>
                                            </p:attrNameLst>
                                          </p:cBhvr>
                                          <p:tavLst>
                                            <p:tav tm="0">
                                              <p:val>
                                                <p:strVal val="#ppt_x"/>
                                              </p:val>
                                            </p:tav>
                                            <p:tav tm="100000">
                                              <p:val>
                                                <p:strVal val="#ppt_x"/>
                                              </p:val>
                                            </p:tav>
                                          </p:tavLst>
                                        </p:anim>
                                        <p:anim calcmode="lin" valueType="num">
                                          <p:cBhvr>
                                            <p:cTn id="27" dur="7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750"/>
                                            <p:tgtEl>
                                              <p:spTgt spid="24"/>
                                            </p:tgtEl>
                                          </p:cBhvr>
                                        </p:animEffect>
                                        <p:anim calcmode="lin" valueType="num">
                                          <p:cBhvr>
                                            <p:cTn id="33" dur="750" fill="hold"/>
                                            <p:tgtEl>
                                              <p:spTgt spid="24"/>
                                            </p:tgtEl>
                                            <p:attrNameLst>
                                              <p:attrName>ppt_x</p:attrName>
                                            </p:attrNameLst>
                                          </p:cBhvr>
                                          <p:tavLst>
                                            <p:tav tm="0">
                                              <p:val>
                                                <p:strVal val="#ppt_x"/>
                                              </p:val>
                                            </p:tav>
                                            <p:tav tm="100000">
                                              <p:val>
                                                <p:strVal val="#ppt_x"/>
                                              </p:val>
                                            </p:tav>
                                          </p:tavLst>
                                        </p:anim>
                                        <p:anim calcmode="lin" valueType="num">
                                          <p:cBhvr>
                                            <p:cTn id="34"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750"/>
                                            <p:tgtEl>
                                              <p:spTgt spid="25"/>
                                            </p:tgtEl>
                                          </p:cBhvr>
                                        </p:animEffect>
                                        <p:anim calcmode="lin" valueType="num">
                                          <p:cBhvr>
                                            <p:cTn id="40" dur="750" fill="hold"/>
                                            <p:tgtEl>
                                              <p:spTgt spid="25"/>
                                            </p:tgtEl>
                                            <p:attrNameLst>
                                              <p:attrName>ppt_x</p:attrName>
                                            </p:attrNameLst>
                                          </p:cBhvr>
                                          <p:tavLst>
                                            <p:tav tm="0">
                                              <p:val>
                                                <p:strVal val="#ppt_x"/>
                                              </p:val>
                                            </p:tav>
                                            <p:tav tm="100000">
                                              <p:val>
                                                <p:strVal val="#ppt_x"/>
                                              </p:val>
                                            </p:tav>
                                          </p:tavLst>
                                        </p:anim>
                                        <p:anim calcmode="lin" valueType="num">
                                          <p:cBhvr>
                                            <p:cTn id="41"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8" grpId="0" animBg="1"/>
          <p:bldGraphic spid="22"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8" presetClass="emph" presetSubtype="0" fill="hold" nodeType="withEffect">
                                      <p:stCondLst>
                                        <p:cond delay="0"/>
                                      </p:stCondLst>
                                      <p:childTnLst>
                                        <p:animRot by="5400000">
                                          <p:cBhvr>
                                            <p:cTn id="8" dur="500" fill="hold"/>
                                            <p:tgtEl>
                                              <p:spTgt spid="11"/>
                                            </p:tgtEl>
                                            <p:attrNameLst>
                                              <p:attrName>r</p:attrName>
                                            </p:attrNameLst>
                                          </p:cBhvr>
                                        </p:animRot>
                                      </p:childTnLst>
                                    </p:cTn>
                                  </p:par>
                                  <p:par>
                                    <p:cTn id="9" presetID="42" presetClass="entr" presetSubtype="0"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anim calcmode="lin" valueType="num">
                                          <p:cBhvr>
                                            <p:cTn id="12" dur="500" fill="hold"/>
                                            <p:tgtEl>
                                              <p:spTgt spid="22"/>
                                            </p:tgtEl>
                                            <p:attrNameLst>
                                              <p:attrName>ppt_x</p:attrName>
                                            </p:attrNameLst>
                                          </p:cBhvr>
                                          <p:tavLst>
                                            <p:tav tm="0">
                                              <p:val>
                                                <p:strVal val="#ppt_x"/>
                                              </p:val>
                                            </p:tav>
                                            <p:tav tm="100000">
                                              <p:val>
                                                <p:strVal val="#ppt_x"/>
                                              </p:val>
                                            </p:tav>
                                          </p:tavLst>
                                        </p:anim>
                                        <p:anim calcmode="lin" valueType="num">
                                          <p:cBhvr>
                                            <p:cTn id="1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750"/>
                                            <p:tgtEl>
                                              <p:spTgt spid="23"/>
                                            </p:tgtEl>
                                          </p:cBhvr>
                                        </p:animEffect>
                                        <p:anim calcmode="lin" valueType="num">
                                          <p:cBhvr>
                                            <p:cTn id="19" dur="750" fill="hold"/>
                                            <p:tgtEl>
                                              <p:spTgt spid="23"/>
                                            </p:tgtEl>
                                            <p:attrNameLst>
                                              <p:attrName>ppt_x</p:attrName>
                                            </p:attrNameLst>
                                          </p:cBhvr>
                                          <p:tavLst>
                                            <p:tav tm="0">
                                              <p:val>
                                                <p:strVal val="#ppt_x"/>
                                              </p:val>
                                            </p:tav>
                                            <p:tav tm="100000">
                                              <p:val>
                                                <p:strVal val="#ppt_x"/>
                                              </p:val>
                                            </p:tav>
                                          </p:tavLst>
                                        </p:anim>
                                        <p:anim calcmode="lin" valueType="num">
                                          <p:cBhvr>
                                            <p:cTn id="20" dur="7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anim calcmode="lin" valueType="num">
                                          <p:cBhvr>
                                            <p:cTn id="26" dur="750" fill="hold"/>
                                            <p:tgtEl>
                                              <p:spTgt spid="28"/>
                                            </p:tgtEl>
                                            <p:attrNameLst>
                                              <p:attrName>ppt_x</p:attrName>
                                            </p:attrNameLst>
                                          </p:cBhvr>
                                          <p:tavLst>
                                            <p:tav tm="0">
                                              <p:val>
                                                <p:strVal val="#ppt_x"/>
                                              </p:val>
                                            </p:tav>
                                            <p:tav tm="100000">
                                              <p:val>
                                                <p:strVal val="#ppt_x"/>
                                              </p:val>
                                            </p:tav>
                                          </p:tavLst>
                                        </p:anim>
                                        <p:anim calcmode="lin" valueType="num">
                                          <p:cBhvr>
                                            <p:cTn id="27" dur="7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750"/>
                                            <p:tgtEl>
                                              <p:spTgt spid="24"/>
                                            </p:tgtEl>
                                          </p:cBhvr>
                                        </p:animEffect>
                                        <p:anim calcmode="lin" valueType="num">
                                          <p:cBhvr>
                                            <p:cTn id="33" dur="750" fill="hold"/>
                                            <p:tgtEl>
                                              <p:spTgt spid="24"/>
                                            </p:tgtEl>
                                            <p:attrNameLst>
                                              <p:attrName>ppt_x</p:attrName>
                                            </p:attrNameLst>
                                          </p:cBhvr>
                                          <p:tavLst>
                                            <p:tav tm="0">
                                              <p:val>
                                                <p:strVal val="#ppt_x"/>
                                              </p:val>
                                            </p:tav>
                                            <p:tav tm="100000">
                                              <p:val>
                                                <p:strVal val="#ppt_x"/>
                                              </p:val>
                                            </p:tav>
                                          </p:tavLst>
                                        </p:anim>
                                        <p:anim calcmode="lin" valueType="num">
                                          <p:cBhvr>
                                            <p:cTn id="34"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750"/>
                                            <p:tgtEl>
                                              <p:spTgt spid="25"/>
                                            </p:tgtEl>
                                          </p:cBhvr>
                                        </p:animEffect>
                                        <p:anim calcmode="lin" valueType="num">
                                          <p:cBhvr>
                                            <p:cTn id="40" dur="750" fill="hold"/>
                                            <p:tgtEl>
                                              <p:spTgt spid="25"/>
                                            </p:tgtEl>
                                            <p:attrNameLst>
                                              <p:attrName>ppt_x</p:attrName>
                                            </p:attrNameLst>
                                          </p:cBhvr>
                                          <p:tavLst>
                                            <p:tav tm="0">
                                              <p:val>
                                                <p:strVal val="#ppt_x"/>
                                              </p:val>
                                            </p:tav>
                                            <p:tav tm="100000">
                                              <p:val>
                                                <p:strVal val="#ppt_x"/>
                                              </p:val>
                                            </p:tav>
                                          </p:tavLst>
                                        </p:anim>
                                        <p:anim calcmode="lin" valueType="num">
                                          <p:cBhvr>
                                            <p:cTn id="41"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8" grpId="0" animBg="1"/>
          <p:bldGraphic spid="22" grpId="0">
            <p:bldAsOne/>
          </p:bldGraphic>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6200000">
            <a:off x="-2787651" y="3092448"/>
            <a:ext cx="6858002" cy="6731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00793" y="1786258"/>
            <a:ext cx="677108" cy="2613022"/>
          </a:xfrm>
          <a:prstGeom prst="rect">
            <a:avLst/>
          </a:prstGeom>
          <a:noFill/>
        </p:spPr>
        <p:txBody>
          <a:bodyPr vert="eaVert"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单词</a:t>
            </a:r>
            <a:r>
              <a:rPr lang="en-US" altLang="zh-CN" sz="3200" b="1" dirty="0" smtClean="0">
                <a:solidFill>
                  <a:schemeClr val="bg1"/>
                </a:solidFill>
                <a:latin typeface="微软雅黑" panose="020B0503020204020204" pitchFamily="34" charset="-122"/>
                <a:ea typeface="微软雅黑" panose="020B0503020204020204" pitchFamily="34" charset="-122"/>
              </a:rPr>
              <a:t>/words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102360" y="3102560"/>
            <a:ext cx="2209800" cy="760920"/>
          </a:xfrm>
          <a:prstGeom prst="rect">
            <a:avLst/>
          </a:prstGeom>
        </p:spPr>
        <p:txBody>
          <a:bodyPr/>
          <a:lstStyle/>
          <a:p>
            <a:pPr lvl="0" rtl="0">
              <a:buChar char="•"/>
            </a:pPr>
            <a:r>
              <a:rPr lang="en-US" b="1" dirty="0" smtClean="0">
                <a:latin typeface="微软雅黑" panose="020B0503020204020204" pitchFamily="34" charset="-122"/>
                <a:ea typeface="微软雅黑" panose="020B0503020204020204" pitchFamily="34" charset="-122"/>
              </a:rPr>
              <a:t>on no condition</a:t>
            </a:r>
            <a:endParaRPr lang="zh-CN" b="1" dirty="0">
              <a:latin typeface="微软雅黑" panose="020B0503020204020204" pitchFamily="34" charset="-122"/>
              <a:ea typeface="微软雅黑" panose="020B0503020204020204" pitchFamily="34" charset="-122"/>
            </a:endParaRPr>
          </a:p>
          <a:p>
            <a:pPr lvl="0" rtl="0">
              <a:buChar char="•"/>
            </a:pPr>
            <a:r>
              <a:rPr lang="zh-CN" b="1" dirty="0" smtClean="0">
                <a:latin typeface="微软雅黑" panose="020B0503020204020204" pitchFamily="34" charset="-122"/>
                <a:ea typeface="微软雅黑" panose="020B0503020204020204" pitchFamily="34" charset="-122"/>
              </a:rPr>
              <a:t>绝对不要</a:t>
            </a:r>
            <a:endParaRPr lang="zh-CN" b="1" dirty="0">
              <a:latin typeface="微软雅黑" panose="020B0503020204020204" pitchFamily="34" charset="-122"/>
              <a:ea typeface="微软雅黑" panose="020B0503020204020204" pitchFamily="34" charset="-122"/>
            </a:endParaRPr>
          </a:p>
        </p:txBody>
      </p:sp>
      <p:sp>
        <p:nvSpPr>
          <p:cNvPr id="24" name="矩形 23"/>
          <p:cNvSpPr/>
          <p:nvPr/>
        </p:nvSpPr>
        <p:spPr>
          <a:xfrm>
            <a:off x="1102360" y="4843476"/>
            <a:ext cx="2834640" cy="617226"/>
          </a:xfrm>
          <a:prstGeom prst="rect">
            <a:avLst/>
          </a:prstGeom>
        </p:spPr>
        <p:txBody>
          <a:bodyPr/>
          <a:lstStyle/>
          <a:p>
            <a:pPr lvl="0" rtl="0">
              <a:buChar char="•"/>
            </a:pPr>
            <a:r>
              <a:rPr lang="en-US" b="1" dirty="0" smtClean="0">
                <a:latin typeface="微软雅黑" panose="020B0503020204020204" pitchFamily="34" charset="-122"/>
                <a:ea typeface="微软雅黑" panose="020B0503020204020204" pitchFamily="34" charset="-122"/>
              </a:rPr>
              <a:t>on condition that</a:t>
            </a:r>
            <a:endParaRPr lang="zh-CN" b="1" dirty="0">
              <a:latin typeface="微软雅黑" panose="020B0503020204020204" pitchFamily="34" charset="-122"/>
              <a:ea typeface="微软雅黑" panose="020B0503020204020204" pitchFamily="34" charset="-122"/>
            </a:endParaRPr>
          </a:p>
          <a:p>
            <a:pPr lvl="0" rtl="0">
              <a:buChar char="•"/>
            </a:pPr>
            <a:r>
              <a:rPr lang="zh-CN" b="1" dirty="0" smtClean="0">
                <a:latin typeface="微软雅黑" panose="020B0503020204020204" pitchFamily="34" charset="-122"/>
                <a:ea typeface="微软雅黑" panose="020B0503020204020204" pitchFamily="34" charset="-122"/>
              </a:rPr>
              <a:t>在</a:t>
            </a:r>
            <a:r>
              <a:rPr lang="en-US" b="1" dirty="0" smtClean="0">
                <a:latin typeface="微软雅黑" panose="020B0503020204020204" pitchFamily="34" charset="-122"/>
                <a:ea typeface="微软雅黑" panose="020B0503020204020204" pitchFamily="34" charset="-122"/>
              </a:rPr>
              <a:t>……</a:t>
            </a:r>
            <a:r>
              <a:rPr lang="zh-CN" b="1" dirty="0" smtClean="0">
                <a:latin typeface="微软雅黑" panose="020B0503020204020204" pitchFamily="34" charset="-122"/>
                <a:ea typeface="微软雅黑" panose="020B0503020204020204" pitchFamily="34" charset="-122"/>
              </a:rPr>
              <a:t>条件下</a:t>
            </a:r>
            <a:endParaRPr lang="zh-CN" b="1" dirty="0">
              <a:latin typeface="微软雅黑" panose="020B0503020204020204" pitchFamily="34" charset="-122"/>
              <a:ea typeface="微软雅黑" panose="020B0503020204020204" pitchFamily="34" charset="-122"/>
            </a:endParaRPr>
          </a:p>
        </p:txBody>
      </p:sp>
      <p:sp>
        <p:nvSpPr>
          <p:cNvPr id="25" name="矩形 24"/>
          <p:cNvSpPr/>
          <p:nvPr/>
        </p:nvSpPr>
        <p:spPr>
          <a:xfrm>
            <a:off x="1102360" y="4001273"/>
            <a:ext cx="3149600" cy="704410"/>
          </a:xfrm>
          <a:prstGeom prst="rect">
            <a:avLst/>
          </a:prstGeom>
        </p:spPr>
        <p:txBody>
          <a:bodyPr/>
          <a:lstStyle/>
          <a:p>
            <a:pPr lvl="0" rtl="0">
              <a:buChar char="•"/>
            </a:pPr>
            <a:r>
              <a:rPr lang="en-US" b="1" dirty="0" smtClean="0">
                <a:latin typeface="微软雅黑" panose="020B0503020204020204" pitchFamily="34" charset="-122"/>
                <a:ea typeface="微软雅黑" panose="020B0503020204020204" pitchFamily="34" charset="-122"/>
              </a:rPr>
              <a:t>be in no condition to do </a:t>
            </a:r>
            <a:endParaRPr lang="zh-CN" b="1" dirty="0">
              <a:latin typeface="微软雅黑" panose="020B0503020204020204" pitchFamily="34" charset="-122"/>
              <a:ea typeface="微软雅黑" panose="020B0503020204020204" pitchFamily="34" charset="-122"/>
            </a:endParaRPr>
          </a:p>
          <a:p>
            <a:pPr lvl="0" rtl="0">
              <a:buChar char="•"/>
            </a:pPr>
            <a:r>
              <a:rPr lang="zh-CN" b="1" dirty="0" smtClean="0">
                <a:latin typeface="微软雅黑" panose="020B0503020204020204" pitchFamily="34" charset="-122"/>
                <a:ea typeface="微软雅黑" panose="020B0503020204020204" pitchFamily="34" charset="-122"/>
              </a:rPr>
              <a:t>不适于</a:t>
            </a:r>
            <a:endParaRPr lang="zh-CN" b="1" dirty="0">
              <a:latin typeface="微软雅黑" panose="020B0503020204020204" pitchFamily="34" charset="-122"/>
              <a:ea typeface="微软雅黑" panose="020B0503020204020204" pitchFamily="34" charset="-122"/>
            </a:endParaRPr>
          </a:p>
        </p:txBody>
      </p:sp>
      <p:sp>
        <p:nvSpPr>
          <p:cNvPr id="26" name="矩形 25"/>
          <p:cNvSpPr/>
          <p:nvPr/>
        </p:nvSpPr>
        <p:spPr>
          <a:xfrm>
            <a:off x="1102360" y="5638204"/>
            <a:ext cx="3378200" cy="747726"/>
          </a:xfrm>
          <a:prstGeom prst="rect">
            <a:avLst/>
          </a:prstGeom>
        </p:spPr>
        <p:txBody>
          <a:bodyPr/>
          <a:lstStyle/>
          <a:p>
            <a:pPr lvl="0" rtl="0">
              <a:buChar char="•"/>
            </a:pPr>
            <a:r>
              <a:rPr lang="en-US" sz="1600" b="1" dirty="0" smtClean="0">
                <a:latin typeface="微软雅黑" panose="020B0503020204020204" pitchFamily="34" charset="-122"/>
                <a:ea typeface="微软雅黑" panose="020B0503020204020204" pitchFamily="34" charset="-122"/>
              </a:rPr>
              <a:t>be in good/bad condition</a:t>
            </a:r>
            <a:endParaRPr lang="zh-CN" sz="1600" b="1" dirty="0">
              <a:latin typeface="微软雅黑" panose="020B0503020204020204" pitchFamily="34" charset="-122"/>
              <a:ea typeface="微软雅黑" panose="020B0503020204020204" pitchFamily="34" charset="-122"/>
            </a:endParaRPr>
          </a:p>
          <a:p>
            <a:pPr lvl="0" rtl="0">
              <a:buChar char="•"/>
            </a:pPr>
            <a:r>
              <a:rPr lang="zh-CN" sz="1600" b="1" dirty="0" smtClean="0">
                <a:latin typeface="微软雅黑" panose="020B0503020204020204" pitchFamily="34" charset="-122"/>
                <a:ea typeface="微软雅黑" panose="020B0503020204020204" pitchFamily="34" charset="-122"/>
              </a:rPr>
              <a:t>身体状况好</a:t>
            </a:r>
            <a:r>
              <a:rPr lang="en-US" sz="1600" b="1" dirty="0" smtClean="0">
                <a:latin typeface="微软雅黑" panose="020B0503020204020204" pitchFamily="34" charset="-122"/>
                <a:ea typeface="微软雅黑" panose="020B0503020204020204" pitchFamily="34" charset="-122"/>
              </a:rPr>
              <a:t>/</a:t>
            </a:r>
            <a:r>
              <a:rPr lang="zh-CN" sz="1600" b="1" dirty="0" smtClean="0">
                <a:latin typeface="微软雅黑" panose="020B0503020204020204" pitchFamily="34" charset="-122"/>
                <a:ea typeface="微软雅黑" panose="020B0503020204020204" pitchFamily="34" charset="-122"/>
              </a:rPr>
              <a:t>不好</a:t>
            </a:r>
            <a:endParaRPr lang="zh-CN" sz="1600" b="1" dirty="0">
              <a:latin typeface="微软雅黑" panose="020B0503020204020204" pitchFamily="34" charset="-122"/>
              <a:ea typeface="微软雅黑" panose="020B0503020204020204" pitchFamily="34" charset="-122"/>
            </a:endParaRPr>
          </a:p>
        </p:txBody>
      </p:sp>
      <p:sp>
        <p:nvSpPr>
          <p:cNvPr id="27" name="动作按钮: 后退或前一项 26">
            <a:hlinkClick r:id="rId2" action="ppaction://hlinksldjump" highlightClick="1"/>
          </p:cNvPr>
          <p:cNvSpPr/>
          <p:nvPr/>
        </p:nvSpPr>
        <p:spPr>
          <a:xfrm>
            <a:off x="11196320" y="6385930"/>
            <a:ext cx="894080" cy="370470"/>
          </a:xfrm>
          <a:prstGeom prst="actionButtonBackPreviou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Back</a:t>
            </a:r>
            <a:endParaRPr lang="zh-CN" altLang="en-US" b="1" dirty="0">
              <a:latin typeface="微软雅黑" panose="020B0503020204020204" pitchFamily="34" charset="-122"/>
              <a:ea typeface="微软雅黑" panose="020B0503020204020204" pitchFamily="34" charset="-122"/>
            </a:endParaRPr>
          </a:p>
        </p:txBody>
      </p:sp>
      <p:sp>
        <p:nvSpPr>
          <p:cNvPr id="14" name="矩形 13"/>
          <p:cNvSpPr/>
          <p:nvPr/>
        </p:nvSpPr>
        <p:spPr>
          <a:xfrm>
            <a:off x="5252720" y="3464174"/>
            <a:ext cx="6451600" cy="369332"/>
          </a:xfrm>
          <a:prstGeom prst="rect">
            <a:avLst/>
          </a:prstGeom>
        </p:spPr>
        <p:txBody>
          <a:bodyPr/>
          <a:lstStyle/>
          <a:p>
            <a:pPr lvl="0" rtl="0">
              <a:buChar char="•"/>
            </a:pPr>
            <a:r>
              <a:rPr lang="zh-CN" b="1" dirty="0" smtClean="0">
                <a:latin typeface="微软雅黑" panose="020B0503020204020204" pitchFamily="34" charset="-122"/>
                <a:ea typeface="微软雅黑" panose="020B0503020204020204" pitchFamily="34" charset="-122"/>
              </a:rPr>
              <a:t>使习惯于，使适应：</a:t>
            </a:r>
            <a:endParaRPr lang="zh-CN" b="1" dirty="0">
              <a:latin typeface="微软雅黑" panose="020B0503020204020204" pitchFamily="34" charset="-122"/>
              <a:ea typeface="微软雅黑" panose="020B0503020204020204" pitchFamily="34" charset="-122"/>
            </a:endParaRPr>
          </a:p>
        </p:txBody>
      </p:sp>
      <p:sp>
        <p:nvSpPr>
          <p:cNvPr id="16" name="矩形 15"/>
          <p:cNvSpPr/>
          <p:nvPr/>
        </p:nvSpPr>
        <p:spPr>
          <a:xfrm>
            <a:off x="5252720" y="3974411"/>
            <a:ext cx="6664960" cy="369332"/>
          </a:xfrm>
          <a:prstGeom prst="rect">
            <a:avLst/>
          </a:prstGeom>
        </p:spPr>
        <p:txBody>
          <a:bodyPr/>
          <a:lstStyle/>
          <a:p>
            <a:pPr lvl="0" rtl="0">
              <a:buChar char="•"/>
            </a:pPr>
            <a:r>
              <a:rPr lang="en-US" b="1" dirty="0" smtClean="0">
                <a:latin typeface="微软雅黑" panose="020B0503020204020204" pitchFamily="34" charset="-122"/>
                <a:ea typeface="微软雅黑" panose="020B0503020204020204" pitchFamily="34" charset="-122"/>
              </a:rPr>
              <a:t>She soon conditioned the children to the cold weather.</a:t>
            </a:r>
            <a:endParaRPr lang="zh-CN" dirty="0">
              <a:latin typeface="微软雅黑" panose="020B0503020204020204" pitchFamily="34" charset="-122"/>
              <a:ea typeface="微软雅黑" panose="020B0503020204020204" pitchFamily="34" charset="-122"/>
            </a:endParaRPr>
          </a:p>
        </p:txBody>
      </p:sp>
      <p:sp>
        <p:nvSpPr>
          <p:cNvPr id="18" name="矩形 17"/>
          <p:cNvSpPr/>
          <p:nvPr/>
        </p:nvSpPr>
        <p:spPr>
          <a:xfrm>
            <a:off x="5252720" y="4484648"/>
            <a:ext cx="6096000" cy="369332"/>
          </a:xfrm>
          <a:prstGeom prst="rect">
            <a:avLst/>
          </a:prstGeom>
        </p:spPr>
        <p:txBody>
          <a:bodyPr/>
          <a:lstStyle/>
          <a:p>
            <a:pPr lvl="0" rtl="0">
              <a:buChar char="•"/>
            </a:pPr>
            <a:r>
              <a:rPr lang="zh-CN" b="1" dirty="0" smtClean="0">
                <a:latin typeface="微软雅黑" panose="020B0503020204020204" pitchFamily="34" charset="-122"/>
                <a:ea typeface="微软雅黑" panose="020B0503020204020204" pitchFamily="34" charset="-122"/>
              </a:rPr>
              <a:t>她很快就使孩子们适应了寒冷的天气。</a:t>
            </a:r>
            <a:endParaRPr lang="zh-CN" dirty="0">
              <a:latin typeface="微软雅黑" panose="020B0503020204020204" pitchFamily="34" charset="-122"/>
              <a:ea typeface="微软雅黑" panose="020B0503020204020204" pitchFamily="34" charset="-122"/>
            </a:endParaRPr>
          </a:p>
        </p:txBody>
      </p:sp>
      <p:sp>
        <p:nvSpPr>
          <p:cNvPr id="32" name="矩形 31"/>
          <p:cNvSpPr/>
          <p:nvPr/>
        </p:nvSpPr>
        <p:spPr>
          <a:xfrm>
            <a:off x="5252720" y="4994885"/>
            <a:ext cx="6096000" cy="369332"/>
          </a:xfrm>
          <a:prstGeom prst="rect">
            <a:avLst/>
          </a:prstGeom>
        </p:spPr>
        <p:txBody>
          <a:bodyPr/>
          <a:lstStyle/>
          <a:p>
            <a:pPr lvl="0" rtl="0">
              <a:buChar char="•"/>
            </a:pPr>
            <a:r>
              <a:rPr lang="zh-CN" b="1" dirty="0" smtClean="0">
                <a:latin typeface="微软雅黑" panose="020B0503020204020204" pitchFamily="34" charset="-122"/>
                <a:ea typeface="微软雅黑" panose="020B0503020204020204" pitchFamily="34" charset="-122"/>
              </a:rPr>
              <a:t>作为</a:t>
            </a:r>
            <a:r>
              <a:rPr lang="en-US" b="1" dirty="0" smtClean="0">
                <a:latin typeface="微软雅黑" panose="020B0503020204020204" pitchFamily="34" charset="-122"/>
                <a:ea typeface="微软雅黑" panose="020B0503020204020204" pitchFamily="34" charset="-122"/>
              </a:rPr>
              <a:t>…</a:t>
            </a:r>
            <a:r>
              <a:rPr lang="zh-CN" b="1" dirty="0" smtClean="0">
                <a:latin typeface="微软雅黑" panose="020B0503020204020204" pitchFamily="34" charset="-122"/>
                <a:ea typeface="微软雅黑" panose="020B0503020204020204" pitchFamily="34" charset="-122"/>
              </a:rPr>
              <a:t>的条件；规定；决定；限制，约束：</a:t>
            </a:r>
            <a:endParaRPr lang="zh-CN" dirty="0">
              <a:latin typeface="微软雅黑" panose="020B0503020204020204" pitchFamily="34" charset="-122"/>
              <a:ea typeface="微软雅黑" panose="020B0503020204020204" pitchFamily="34" charset="-122"/>
            </a:endParaRPr>
          </a:p>
        </p:txBody>
      </p:sp>
      <p:sp>
        <p:nvSpPr>
          <p:cNvPr id="34" name="矩形 33"/>
          <p:cNvSpPr/>
          <p:nvPr/>
        </p:nvSpPr>
        <p:spPr>
          <a:xfrm>
            <a:off x="5252720" y="5505122"/>
            <a:ext cx="6096000" cy="369332"/>
          </a:xfrm>
          <a:prstGeom prst="rect">
            <a:avLst/>
          </a:prstGeom>
        </p:spPr>
        <p:txBody>
          <a:bodyPr/>
          <a:lstStyle/>
          <a:p>
            <a:pPr lvl="0" rtl="0">
              <a:buChar char="•"/>
            </a:pPr>
            <a:r>
              <a:rPr lang="en-US" b="1" dirty="0" smtClean="0">
                <a:latin typeface="微软雅黑" panose="020B0503020204020204" pitchFamily="34" charset="-122"/>
                <a:ea typeface="微软雅黑" panose="020B0503020204020204" pitchFamily="34" charset="-122"/>
              </a:rPr>
              <a:t>My expenditure is conditioned by my income.</a:t>
            </a:r>
            <a:endParaRPr lang="zh-CN" dirty="0">
              <a:latin typeface="微软雅黑" panose="020B0503020204020204" pitchFamily="34" charset="-122"/>
              <a:ea typeface="微软雅黑" panose="020B0503020204020204" pitchFamily="34" charset="-122"/>
            </a:endParaRPr>
          </a:p>
        </p:txBody>
      </p:sp>
      <p:sp>
        <p:nvSpPr>
          <p:cNvPr id="36" name="矩形 35"/>
          <p:cNvSpPr/>
          <p:nvPr/>
        </p:nvSpPr>
        <p:spPr>
          <a:xfrm>
            <a:off x="5252720" y="6015361"/>
            <a:ext cx="6096000" cy="369332"/>
          </a:xfrm>
          <a:prstGeom prst="rect">
            <a:avLst/>
          </a:prstGeom>
        </p:spPr>
        <p:txBody>
          <a:bodyPr/>
          <a:lstStyle/>
          <a:p>
            <a:pPr lvl="0" rtl="0">
              <a:buChar char="•"/>
            </a:pPr>
            <a:r>
              <a:rPr lang="zh-CN" b="1" dirty="0" smtClean="0">
                <a:latin typeface="微软雅黑" panose="020B0503020204020204" pitchFamily="34" charset="-122"/>
                <a:ea typeface="微软雅黑" panose="020B0503020204020204" pitchFamily="34" charset="-122"/>
              </a:rPr>
              <a:t>我的支出取决于我的收入。</a:t>
            </a:r>
            <a:endParaRPr lang="zh-CN" dirty="0">
              <a:latin typeface="微软雅黑" panose="020B0503020204020204" pitchFamily="34" charset="-122"/>
              <a:ea typeface="微软雅黑" panose="020B0503020204020204" pitchFamily="34" charset="-122"/>
            </a:endParaRPr>
          </a:p>
        </p:txBody>
      </p:sp>
      <p:sp>
        <p:nvSpPr>
          <p:cNvPr id="38" name="笑脸 37"/>
          <p:cNvSpPr/>
          <p:nvPr/>
        </p:nvSpPr>
        <p:spPr>
          <a:xfrm>
            <a:off x="5028526" y="3545107"/>
            <a:ext cx="252000" cy="252000"/>
          </a:xfrm>
          <a:prstGeom prst="smileyFace">
            <a:avLst/>
          </a:prstGeom>
          <a:solidFill>
            <a:srgbClr val="FFFF0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latin typeface="微软雅黑" panose="020B0503020204020204" pitchFamily="34" charset="-122"/>
              <a:ea typeface="微软雅黑" panose="020B0503020204020204" pitchFamily="34" charset="-122"/>
            </a:endParaRPr>
          </a:p>
        </p:txBody>
      </p:sp>
      <p:sp>
        <p:nvSpPr>
          <p:cNvPr id="39" name="笑脸 38"/>
          <p:cNvSpPr/>
          <p:nvPr/>
        </p:nvSpPr>
        <p:spPr>
          <a:xfrm>
            <a:off x="5028526" y="4053107"/>
            <a:ext cx="252000" cy="252000"/>
          </a:xfrm>
          <a:prstGeom prst="smileyFace">
            <a:avLst/>
          </a:prstGeom>
          <a:solidFill>
            <a:srgbClr val="FFC0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latin typeface="微软雅黑" panose="020B0503020204020204" pitchFamily="34" charset="-122"/>
              <a:ea typeface="微软雅黑" panose="020B0503020204020204" pitchFamily="34" charset="-122"/>
            </a:endParaRPr>
          </a:p>
        </p:txBody>
      </p:sp>
      <p:sp>
        <p:nvSpPr>
          <p:cNvPr id="40" name="笑脸 39"/>
          <p:cNvSpPr/>
          <p:nvPr/>
        </p:nvSpPr>
        <p:spPr>
          <a:xfrm>
            <a:off x="5028526" y="4561107"/>
            <a:ext cx="252000" cy="252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latin typeface="微软雅黑" panose="020B0503020204020204" pitchFamily="34" charset="-122"/>
              <a:ea typeface="微软雅黑" panose="020B0503020204020204" pitchFamily="34" charset="-122"/>
            </a:endParaRPr>
          </a:p>
        </p:txBody>
      </p:sp>
      <p:sp>
        <p:nvSpPr>
          <p:cNvPr id="41" name="笑脸 40"/>
          <p:cNvSpPr/>
          <p:nvPr/>
        </p:nvSpPr>
        <p:spPr>
          <a:xfrm>
            <a:off x="5028526" y="5069107"/>
            <a:ext cx="252000" cy="252000"/>
          </a:xfrm>
          <a:prstGeom prst="smileyFace">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latin typeface="微软雅黑" panose="020B0503020204020204" pitchFamily="34" charset="-122"/>
              <a:ea typeface="微软雅黑" panose="020B0503020204020204" pitchFamily="34" charset="-122"/>
            </a:endParaRPr>
          </a:p>
        </p:txBody>
      </p:sp>
      <p:sp>
        <p:nvSpPr>
          <p:cNvPr id="42" name="笑脸 41"/>
          <p:cNvSpPr/>
          <p:nvPr/>
        </p:nvSpPr>
        <p:spPr>
          <a:xfrm>
            <a:off x="5028526" y="5577107"/>
            <a:ext cx="252000" cy="252000"/>
          </a:xfrm>
          <a:prstGeom prst="smileyFace">
            <a:avLst/>
          </a:prstGeom>
          <a:solidFill>
            <a:srgbClr val="FFC0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latin typeface="微软雅黑" panose="020B0503020204020204" pitchFamily="34" charset="-122"/>
              <a:ea typeface="微软雅黑" panose="020B0503020204020204" pitchFamily="34" charset="-122"/>
            </a:endParaRPr>
          </a:p>
        </p:txBody>
      </p:sp>
      <p:sp>
        <p:nvSpPr>
          <p:cNvPr id="43" name="笑脸 42"/>
          <p:cNvSpPr/>
          <p:nvPr/>
        </p:nvSpPr>
        <p:spPr>
          <a:xfrm>
            <a:off x="5028526" y="6085107"/>
            <a:ext cx="252000" cy="252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latin typeface="微软雅黑" panose="020B0503020204020204" pitchFamily="34" charset="-122"/>
              <a:ea typeface="微软雅黑" panose="020B0503020204020204" pitchFamily="34" charset="-122"/>
            </a:endParaRPr>
          </a:p>
        </p:txBody>
      </p:sp>
      <p:grpSp>
        <p:nvGrpSpPr>
          <p:cNvPr id="52" name="组合 51"/>
          <p:cNvGrpSpPr/>
          <p:nvPr/>
        </p:nvGrpSpPr>
        <p:grpSpPr>
          <a:xfrm rot="5400000">
            <a:off x="-10412728" y="137082"/>
            <a:ext cx="22604728" cy="3206533"/>
            <a:chOff x="-10412728" y="137082"/>
            <a:chExt cx="22604728" cy="3206533"/>
          </a:xfrm>
        </p:grpSpPr>
        <p:grpSp>
          <p:nvGrpSpPr>
            <p:cNvPr id="45" name="组合 44"/>
            <p:cNvGrpSpPr/>
            <p:nvPr/>
          </p:nvGrpSpPr>
          <p:grpSpPr>
            <a:xfrm>
              <a:off x="977901" y="137083"/>
              <a:ext cx="11214099" cy="3206532"/>
              <a:chOff x="977901" y="137083"/>
              <a:chExt cx="11214099" cy="3206532"/>
            </a:xfrm>
          </p:grpSpPr>
          <p:grpSp>
            <p:nvGrpSpPr>
              <p:cNvPr id="7" name="组合 6"/>
              <p:cNvGrpSpPr/>
              <p:nvPr/>
            </p:nvGrpSpPr>
            <p:grpSpPr>
              <a:xfrm>
                <a:off x="977901" y="137083"/>
                <a:ext cx="11214099" cy="3206532"/>
                <a:chOff x="0" y="1825726"/>
                <a:chExt cx="12192000" cy="3486151"/>
              </a:xfrm>
              <a:solidFill>
                <a:srgbClr val="00B0F0"/>
              </a:solidFill>
            </p:grpSpPr>
            <p:sp>
              <p:nvSpPr>
                <p:cNvPr id="2" name="矩形 1"/>
                <p:cNvSpPr/>
                <p:nvPr/>
              </p:nvSpPr>
              <p:spPr>
                <a:xfrm>
                  <a:off x="0" y="2746477"/>
                  <a:ext cx="3238500" cy="165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梯形 2"/>
                <p:cNvSpPr/>
                <p:nvPr/>
              </p:nvSpPr>
              <p:spPr>
                <a:xfrm rot="16200000">
                  <a:off x="2238375" y="2825852"/>
                  <a:ext cx="3486150" cy="1485900"/>
                </a:xfrm>
                <a:prstGeom prst="trapezoid">
                  <a:avLst>
                    <a:gd name="adj" fmla="val 607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4724400" y="1825726"/>
                  <a:ext cx="7467600" cy="3486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 name="标题 1"/>
              <p:cNvSpPr txBox="1">
                <a:spLocks/>
              </p:cNvSpPr>
              <p:nvPr/>
            </p:nvSpPr>
            <p:spPr>
              <a:xfrm>
                <a:off x="1330960" y="1452880"/>
                <a:ext cx="3149600" cy="7934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latin typeface="微软雅黑" panose="020B0503020204020204" pitchFamily="34" charset="-122"/>
                    <a:ea typeface="微软雅黑" panose="020B0503020204020204" pitchFamily="34" charset="-122"/>
                  </a:rPr>
                  <a:t>Condition</a:t>
                </a:r>
                <a:r>
                  <a:rPr lang="zh-CN" altLang="en-US" b="1" dirty="0" smtClean="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flipH="1">
              <a:off x="-10412728" y="137082"/>
              <a:ext cx="11214099" cy="3206532"/>
              <a:chOff x="0" y="1825726"/>
              <a:chExt cx="12192000" cy="3486151"/>
            </a:xfrm>
            <a:solidFill>
              <a:srgbClr val="00B0F0"/>
            </a:solidFill>
          </p:grpSpPr>
          <p:sp>
            <p:nvSpPr>
              <p:cNvPr id="49" name="矩形 48"/>
              <p:cNvSpPr/>
              <p:nvPr/>
            </p:nvSpPr>
            <p:spPr>
              <a:xfrm>
                <a:off x="0" y="2746477"/>
                <a:ext cx="3238500" cy="165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梯形 49"/>
              <p:cNvSpPr/>
              <p:nvPr/>
            </p:nvSpPr>
            <p:spPr>
              <a:xfrm rot="16200000">
                <a:off x="2238375" y="2825852"/>
                <a:ext cx="3486150" cy="1485900"/>
              </a:xfrm>
              <a:prstGeom prst="trapezoid">
                <a:avLst>
                  <a:gd name="adj" fmla="val 607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矩形 50"/>
              <p:cNvSpPr/>
              <p:nvPr/>
            </p:nvSpPr>
            <p:spPr>
              <a:xfrm>
                <a:off x="4724400" y="1825726"/>
                <a:ext cx="7467600" cy="3486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aphicFrame>
        <p:nvGraphicFramePr>
          <p:cNvPr id="9" name="图示 8"/>
          <p:cNvGraphicFramePr/>
          <p:nvPr>
            <p:extLst>
              <p:ext uri="{D42A27DB-BD31-4B8C-83A1-F6EECF244321}">
                <p14:modId xmlns:p14="http://schemas.microsoft.com/office/powerpoint/2010/main" val="2231789121"/>
              </p:ext>
            </p:extLst>
          </p:nvPr>
        </p:nvGraphicFramePr>
        <p:xfrm>
          <a:off x="5323364" y="774558"/>
          <a:ext cx="7290000" cy="17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0" y="444500"/>
            <a:ext cx="1282700" cy="1282700"/>
          </a:xfrm>
          <a:prstGeom prst="rect">
            <a:avLst/>
          </a:prstGeom>
          <a:solidFill>
            <a:srgbClr val="FFC000"/>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rgbClr val="595959"/>
                </a:solidFill>
                <a:latin typeface="微软雅黑" panose="020B0503020204020204" pitchFamily="34" charset="-122"/>
                <a:ea typeface="微软雅黑" panose="020B0503020204020204" pitchFamily="34" charset="-122"/>
              </a:rPr>
              <a:t>3</a:t>
            </a:r>
            <a:r>
              <a:rPr lang="en-US" altLang="zh-CN" sz="1200" b="1" dirty="0" smtClean="0">
                <a:solidFill>
                  <a:srgbClr val="595959"/>
                </a:solidFill>
                <a:latin typeface="微软雅黑" panose="020B0503020204020204" pitchFamily="34" charset="-122"/>
                <a:ea typeface="微软雅黑" panose="020B0503020204020204" pitchFamily="34" charset="-122"/>
              </a:rPr>
              <a:t>three</a:t>
            </a:r>
            <a:endParaRPr lang="zh-CN" altLang="en-US" sz="6000"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98418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8" presetClass="emph" presetSubtype="0" fill="hold" nodeType="withEffect" p14:presetBounceEnd="60000">
                                      <p:stCondLst>
                                        <p:cond delay="0"/>
                                      </p:stCondLst>
                                      <p:childTnLst>
                                        <p:animRot by="-5400000" p14:bounceEnd="60000">
                                          <p:cBhvr>
                                            <p:cTn id="8" dur="500" fill="hold"/>
                                            <p:tgtEl>
                                              <p:spTgt spid="52"/>
                                            </p:tgtEl>
                                            <p:attrNameLst>
                                              <p:attrName>r</p:attrName>
                                            </p:attrNameLst>
                                          </p:cBhvr>
                                        </p:animRot>
                                      </p:childTnLst>
                                    </p:cTn>
                                  </p:par>
                                  <p:par>
                                    <p:cTn id="9" presetID="42" presetClass="entr" presetSubtype="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anim calcmode="lin" valueType="num">
                                          <p:cBhvr>
                                            <p:cTn id="19" dur="500" fill="hold"/>
                                            <p:tgtEl>
                                              <p:spTgt spid="23"/>
                                            </p:tgtEl>
                                            <p:attrNameLst>
                                              <p:attrName>ppt_x</p:attrName>
                                            </p:attrNameLst>
                                          </p:cBhvr>
                                          <p:tavLst>
                                            <p:tav tm="0">
                                              <p:val>
                                                <p:strVal val="#ppt_x"/>
                                              </p:val>
                                            </p:tav>
                                            <p:tav tm="100000">
                                              <p:val>
                                                <p:strVal val="#ppt_x"/>
                                              </p:val>
                                            </p:tav>
                                          </p:tavLst>
                                        </p:anim>
                                        <p:anim calcmode="lin" valueType="num">
                                          <p:cBhvr>
                                            <p:cTn id="20" dur="5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75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6" restart="whenNotActive" fill="hold" evtFilter="cancelBubble" nodeType="interactiveSeq">
                    <p:stCondLst>
                      <p:cond evt="onClick" delay="0">
                        <p:tgtEl>
                          <p:spTgt spid="38"/>
                        </p:tgtEl>
                      </p:cond>
                    </p:stCondLst>
                    <p:endSync evt="end" delay="0">
                      <p:rtn val="all"/>
                    </p:endSync>
                    <p:childTnLst>
                      <p:par>
                        <p:cTn id="37" fill="hold">
                          <p:stCondLst>
                            <p:cond delay="0"/>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750"/>
                                            <p:tgtEl>
                                              <p:spTgt spid="14"/>
                                            </p:tgtEl>
                                          </p:cBhvr>
                                        </p:animEffect>
                                        <p:anim calcmode="lin" valueType="num">
                                          <p:cBhvr>
                                            <p:cTn id="42" dur="750" fill="hold"/>
                                            <p:tgtEl>
                                              <p:spTgt spid="14"/>
                                            </p:tgtEl>
                                            <p:attrNameLst>
                                              <p:attrName>ppt_x</p:attrName>
                                            </p:attrNameLst>
                                          </p:cBhvr>
                                          <p:tavLst>
                                            <p:tav tm="0">
                                              <p:val>
                                                <p:strVal val="#ppt_x"/>
                                              </p:val>
                                            </p:tav>
                                            <p:tav tm="100000">
                                              <p:val>
                                                <p:strVal val="#ppt_x"/>
                                              </p:val>
                                            </p:tav>
                                          </p:tavLst>
                                        </p:anim>
                                        <p:anim calcmode="lin" valueType="num">
                                          <p:cBhvr>
                                            <p:cTn id="43"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8"/>
                      </p:tgtEl>
                    </p:cond>
                  </p:nextCondLst>
                </p:seq>
                <p:seq concurrent="1" nextAc="seek">
                  <p:cTn id="44" restart="whenNotActive" fill="hold" evtFilter="cancelBubble" nodeType="interactiveSeq">
                    <p:stCondLst>
                      <p:cond evt="onClick" delay="0">
                        <p:tgtEl>
                          <p:spTgt spid="39"/>
                        </p:tgtEl>
                      </p:cond>
                    </p:stCondLst>
                    <p:endSync evt="end" delay="0">
                      <p:rtn val="all"/>
                    </p:endSync>
                    <p:childTnLst>
                      <p:par>
                        <p:cTn id="45" fill="hold">
                          <p:stCondLst>
                            <p:cond delay="0"/>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750"/>
                                            <p:tgtEl>
                                              <p:spTgt spid="16"/>
                                            </p:tgtEl>
                                          </p:cBhvr>
                                        </p:animEffect>
                                        <p:anim calcmode="lin" valueType="num">
                                          <p:cBhvr>
                                            <p:cTn id="50" dur="750" fill="hold"/>
                                            <p:tgtEl>
                                              <p:spTgt spid="16"/>
                                            </p:tgtEl>
                                            <p:attrNameLst>
                                              <p:attrName>ppt_x</p:attrName>
                                            </p:attrNameLst>
                                          </p:cBhvr>
                                          <p:tavLst>
                                            <p:tav tm="0">
                                              <p:val>
                                                <p:strVal val="#ppt_x"/>
                                              </p:val>
                                            </p:tav>
                                            <p:tav tm="100000">
                                              <p:val>
                                                <p:strVal val="#ppt_x"/>
                                              </p:val>
                                            </p:tav>
                                          </p:tavLst>
                                        </p:anim>
                                        <p:anim calcmode="lin" valueType="num">
                                          <p:cBhvr>
                                            <p:cTn id="5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9"/>
                      </p:tgtEl>
                    </p:cond>
                  </p:nextCondLst>
                </p:seq>
                <p:seq concurrent="1" nextAc="seek">
                  <p:cTn id="52" restart="whenNotActive" fill="hold" evtFilter="cancelBubble" nodeType="interactiveSeq">
                    <p:stCondLst>
                      <p:cond evt="onClick" delay="0">
                        <p:tgtEl>
                          <p:spTgt spid="40"/>
                        </p:tgtEl>
                      </p:cond>
                    </p:stCondLst>
                    <p:endSync evt="end" delay="0">
                      <p:rtn val="all"/>
                    </p:endSync>
                    <p:childTnLst>
                      <p:par>
                        <p:cTn id="53" fill="hold">
                          <p:stCondLst>
                            <p:cond delay="0"/>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750"/>
                                            <p:tgtEl>
                                              <p:spTgt spid="18"/>
                                            </p:tgtEl>
                                          </p:cBhvr>
                                        </p:animEffect>
                                        <p:anim calcmode="lin" valueType="num">
                                          <p:cBhvr>
                                            <p:cTn id="58" dur="750" fill="hold"/>
                                            <p:tgtEl>
                                              <p:spTgt spid="18"/>
                                            </p:tgtEl>
                                            <p:attrNameLst>
                                              <p:attrName>ppt_x</p:attrName>
                                            </p:attrNameLst>
                                          </p:cBhvr>
                                          <p:tavLst>
                                            <p:tav tm="0">
                                              <p:val>
                                                <p:strVal val="#ppt_x"/>
                                              </p:val>
                                            </p:tav>
                                            <p:tav tm="100000">
                                              <p:val>
                                                <p:strVal val="#ppt_x"/>
                                              </p:val>
                                            </p:tav>
                                          </p:tavLst>
                                        </p:anim>
                                        <p:anim calcmode="lin" valueType="num">
                                          <p:cBhvr>
                                            <p:cTn id="59"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0"/>
                      </p:tgtEl>
                    </p:cond>
                  </p:nextCondLst>
                </p:seq>
                <p:seq concurrent="1" nextAc="seek">
                  <p:cTn id="60" restart="whenNotActive" fill="hold" evtFilter="cancelBubble" nodeType="interactiveSeq">
                    <p:stCondLst>
                      <p:cond evt="onClick" delay="0">
                        <p:tgtEl>
                          <p:spTgt spid="41"/>
                        </p:tgtEl>
                      </p:cond>
                    </p:stCondLst>
                    <p:endSync evt="end" delay="0">
                      <p:rtn val="all"/>
                    </p:endSync>
                    <p:childTnLst>
                      <p:par>
                        <p:cTn id="61" fill="hold">
                          <p:stCondLst>
                            <p:cond delay="0"/>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750"/>
                                            <p:tgtEl>
                                              <p:spTgt spid="32"/>
                                            </p:tgtEl>
                                          </p:cBhvr>
                                        </p:animEffect>
                                        <p:anim calcmode="lin" valueType="num">
                                          <p:cBhvr>
                                            <p:cTn id="66" dur="750" fill="hold"/>
                                            <p:tgtEl>
                                              <p:spTgt spid="32"/>
                                            </p:tgtEl>
                                            <p:attrNameLst>
                                              <p:attrName>ppt_x</p:attrName>
                                            </p:attrNameLst>
                                          </p:cBhvr>
                                          <p:tavLst>
                                            <p:tav tm="0">
                                              <p:val>
                                                <p:strVal val="#ppt_x"/>
                                              </p:val>
                                            </p:tav>
                                            <p:tav tm="100000">
                                              <p:val>
                                                <p:strVal val="#ppt_x"/>
                                              </p:val>
                                            </p:tav>
                                          </p:tavLst>
                                        </p:anim>
                                        <p:anim calcmode="lin" valueType="num">
                                          <p:cBhvr>
                                            <p:cTn id="67"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1"/>
                      </p:tgtEl>
                    </p:cond>
                  </p:nextCondLst>
                </p:seq>
                <p:seq concurrent="1" nextAc="seek">
                  <p:cTn id="68" restart="whenNotActive" fill="hold" evtFilter="cancelBubble" nodeType="interactiveSeq">
                    <p:stCondLst>
                      <p:cond evt="onClick" delay="0">
                        <p:tgtEl>
                          <p:spTgt spid="42"/>
                        </p:tgtEl>
                      </p:cond>
                    </p:stCondLst>
                    <p:endSync evt="end" delay="0">
                      <p:rtn val="all"/>
                    </p:endSync>
                    <p:childTnLst>
                      <p:par>
                        <p:cTn id="69" fill="hold">
                          <p:stCondLst>
                            <p:cond delay="0"/>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750"/>
                                            <p:tgtEl>
                                              <p:spTgt spid="34"/>
                                            </p:tgtEl>
                                          </p:cBhvr>
                                        </p:animEffect>
                                        <p:anim calcmode="lin" valueType="num">
                                          <p:cBhvr>
                                            <p:cTn id="74" dur="750" fill="hold"/>
                                            <p:tgtEl>
                                              <p:spTgt spid="34"/>
                                            </p:tgtEl>
                                            <p:attrNameLst>
                                              <p:attrName>ppt_x</p:attrName>
                                            </p:attrNameLst>
                                          </p:cBhvr>
                                          <p:tavLst>
                                            <p:tav tm="0">
                                              <p:val>
                                                <p:strVal val="#ppt_x"/>
                                              </p:val>
                                            </p:tav>
                                            <p:tav tm="100000">
                                              <p:val>
                                                <p:strVal val="#ppt_x"/>
                                              </p:val>
                                            </p:tav>
                                          </p:tavLst>
                                        </p:anim>
                                        <p:anim calcmode="lin" valueType="num">
                                          <p:cBhvr>
                                            <p:cTn id="75"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2"/>
                      </p:tgtEl>
                    </p:cond>
                  </p:nextCondLst>
                </p:seq>
                <p:seq concurrent="1" nextAc="seek">
                  <p:cTn id="76" restart="whenNotActive" fill="hold" evtFilter="cancelBubble" nodeType="interactiveSeq">
                    <p:stCondLst>
                      <p:cond evt="onClick" delay="0">
                        <p:tgtEl>
                          <p:spTgt spid="43"/>
                        </p:tgtEl>
                      </p:cond>
                    </p:stCondLst>
                    <p:endSync evt="end" delay="0">
                      <p:rtn val="all"/>
                    </p:endSync>
                    <p:childTnLst>
                      <p:par>
                        <p:cTn id="77" fill="hold">
                          <p:stCondLst>
                            <p:cond delay="0"/>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750"/>
                                            <p:tgtEl>
                                              <p:spTgt spid="36"/>
                                            </p:tgtEl>
                                          </p:cBhvr>
                                        </p:animEffect>
                                        <p:anim calcmode="lin" valueType="num">
                                          <p:cBhvr>
                                            <p:cTn id="82" dur="750" fill="hold"/>
                                            <p:tgtEl>
                                              <p:spTgt spid="36"/>
                                            </p:tgtEl>
                                            <p:attrNameLst>
                                              <p:attrName>ppt_x</p:attrName>
                                            </p:attrNameLst>
                                          </p:cBhvr>
                                          <p:tavLst>
                                            <p:tav tm="0">
                                              <p:val>
                                                <p:strVal val="#ppt_x"/>
                                              </p:val>
                                            </p:tav>
                                            <p:tav tm="100000">
                                              <p:val>
                                                <p:strVal val="#ppt_x"/>
                                              </p:val>
                                            </p:tav>
                                          </p:tavLst>
                                        </p:anim>
                                        <p:anim calcmode="lin" valueType="num">
                                          <p:cBhvr>
                                            <p:cTn id="83"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3"/>
                      </p:tgtEl>
                    </p:cond>
                  </p:nextCondLst>
                </p:seq>
              </p:childTnLst>
            </p:cTn>
          </p:par>
        </p:tnLst>
        <p:bldLst>
          <p:bldP spid="23" grpId="0"/>
          <p:bldP spid="24" grpId="0"/>
          <p:bldP spid="25" grpId="0"/>
          <p:bldP spid="26" grpId="0"/>
          <p:bldP spid="14" grpId="0"/>
          <p:bldP spid="16" grpId="0"/>
          <p:bldP spid="18" grpId="0"/>
          <p:bldP spid="32" grpId="0"/>
          <p:bldP spid="34" grpId="0"/>
          <p:bldP spid="36" grpId="0"/>
          <p:bldGraphic spid="9"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8" presetClass="emph" presetSubtype="0" fill="hold" nodeType="withEffect">
                                      <p:stCondLst>
                                        <p:cond delay="0"/>
                                      </p:stCondLst>
                                      <p:childTnLst>
                                        <p:animRot by="-5400000">
                                          <p:cBhvr>
                                            <p:cTn id="8" dur="500" fill="hold"/>
                                            <p:tgtEl>
                                              <p:spTgt spid="52"/>
                                            </p:tgtEl>
                                            <p:attrNameLst>
                                              <p:attrName>r</p:attrName>
                                            </p:attrNameLst>
                                          </p:cBhvr>
                                        </p:animRot>
                                      </p:childTnLst>
                                    </p:cTn>
                                  </p:par>
                                  <p:par>
                                    <p:cTn id="9" presetID="42" presetClass="entr" presetSubtype="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anim calcmode="lin" valueType="num">
                                          <p:cBhvr>
                                            <p:cTn id="19" dur="500" fill="hold"/>
                                            <p:tgtEl>
                                              <p:spTgt spid="23"/>
                                            </p:tgtEl>
                                            <p:attrNameLst>
                                              <p:attrName>ppt_x</p:attrName>
                                            </p:attrNameLst>
                                          </p:cBhvr>
                                          <p:tavLst>
                                            <p:tav tm="0">
                                              <p:val>
                                                <p:strVal val="#ppt_x"/>
                                              </p:val>
                                            </p:tav>
                                            <p:tav tm="100000">
                                              <p:val>
                                                <p:strVal val="#ppt_x"/>
                                              </p:val>
                                            </p:tav>
                                          </p:tavLst>
                                        </p:anim>
                                        <p:anim calcmode="lin" valueType="num">
                                          <p:cBhvr>
                                            <p:cTn id="20" dur="5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75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6" restart="whenNotActive" fill="hold" evtFilter="cancelBubble" nodeType="interactiveSeq">
                    <p:stCondLst>
                      <p:cond evt="onClick" delay="0">
                        <p:tgtEl>
                          <p:spTgt spid="38"/>
                        </p:tgtEl>
                      </p:cond>
                    </p:stCondLst>
                    <p:endSync evt="end" delay="0">
                      <p:rtn val="all"/>
                    </p:endSync>
                    <p:childTnLst>
                      <p:par>
                        <p:cTn id="37" fill="hold">
                          <p:stCondLst>
                            <p:cond delay="0"/>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750"/>
                                            <p:tgtEl>
                                              <p:spTgt spid="14"/>
                                            </p:tgtEl>
                                          </p:cBhvr>
                                        </p:animEffect>
                                        <p:anim calcmode="lin" valueType="num">
                                          <p:cBhvr>
                                            <p:cTn id="42" dur="750" fill="hold"/>
                                            <p:tgtEl>
                                              <p:spTgt spid="14"/>
                                            </p:tgtEl>
                                            <p:attrNameLst>
                                              <p:attrName>ppt_x</p:attrName>
                                            </p:attrNameLst>
                                          </p:cBhvr>
                                          <p:tavLst>
                                            <p:tav tm="0">
                                              <p:val>
                                                <p:strVal val="#ppt_x"/>
                                              </p:val>
                                            </p:tav>
                                            <p:tav tm="100000">
                                              <p:val>
                                                <p:strVal val="#ppt_x"/>
                                              </p:val>
                                            </p:tav>
                                          </p:tavLst>
                                        </p:anim>
                                        <p:anim calcmode="lin" valueType="num">
                                          <p:cBhvr>
                                            <p:cTn id="43"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8"/>
                      </p:tgtEl>
                    </p:cond>
                  </p:nextCondLst>
                </p:seq>
                <p:seq concurrent="1" nextAc="seek">
                  <p:cTn id="44" restart="whenNotActive" fill="hold" evtFilter="cancelBubble" nodeType="interactiveSeq">
                    <p:stCondLst>
                      <p:cond evt="onClick" delay="0">
                        <p:tgtEl>
                          <p:spTgt spid="39"/>
                        </p:tgtEl>
                      </p:cond>
                    </p:stCondLst>
                    <p:endSync evt="end" delay="0">
                      <p:rtn val="all"/>
                    </p:endSync>
                    <p:childTnLst>
                      <p:par>
                        <p:cTn id="45" fill="hold">
                          <p:stCondLst>
                            <p:cond delay="0"/>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750"/>
                                            <p:tgtEl>
                                              <p:spTgt spid="16"/>
                                            </p:tgtEl>
                                          </p:cBhvr>
                                        </p:animEffect>
                                        <p:anim calcmode="lin" valueType="num">
                                          <p:cBhvr>
                                            <p:cTn id="50" dur="750" fill="hold"/>
                                            <p:tgtEl>
                                              <p:spTgt spid="16"/>
                                            </p:tgtEl>
                                            <p:attrNameLst>
                                              <p:attrName>ppt_x</p:attrName>
                                            </p:attrNameLst>
                                          </p:cBhvr>
                                          <p:tavLst>
                                            <p:tav tm="0">
                                              <p:val>
                                                <p:strVal val="#ppt_x"/>
                                              </p:val>
                                            </p:tav>
                                            <p:tav tm="100000">
                                              <p:val>
                                                <p:strVal val="#ppt_x"/>
                                              </p:val>
                                            </p:tav>
                                          </p:tavLst>
                                        </p:anim>
                                        <p:anim calcmode="lin" valueType="num">
                                          <p:cBhvr>
                                            <p:cTn id="5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9"/>
                      </p:tgtEl>
                    </p:cond>
                  </p:nextCondLst>
                </p:seq>
                <p:seq concurrent="1" nextAc="seek">
                  <p:cTn id="52" restart="whenNotActive" fill="hold" evtFilter="cancelBubble" nodeType="interactiveSeq">
                    <p:stCondLst>
                      <p:cond evt="onClick" delay="0">
                        <p:tgtEl>
                          <p:spTgt spid="40"/>
                        </p:tgtEl>
                      </p:cond>
                    </p:stCondLst>
                    <p:endSync evt="end" delay="0">
                      <p:rtn val="all"/>
                    </p:endSync>
                    <p:childTnLst>
                      <p:par>
                        <p:cTn id="53" fill="hold">
                          <p:stCondLst>
                            <p:cond delay="0"/>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750"/>
                                            <p:tgtEl>
                                              <p:spTgt spid="18"/>
                                            </p:tgtEl>
                                          </p:cBhvr>
                                        </p:animEffect>
                                        <p:anim calcmode="lin" valueType="num">
                                          <p:cBhvr>
                                            <p:cTn id="58" dur="750" fill="hold"/>
                                            <p:tgtEl>
                                              <p:spTgt spid="18"/>
                                            </p:tgtEl>
                                            <p:attrNameLst>
                                              <p:attrName>ppt_x</p:attrName>
                                            </p:attrNameLst>
                                          </p:cBhvr>
                                          <p:tavLst>
                                            <p:tav tm="0">
                                              <p:val>
                                                <p:strVal val="#ppt_x"/>
                                              </p:val>
                                            </p:tav>
                                            <p:tav tm="100000">
                                              <p:val>
                                                <p:strVal val="#ppt_x"/>
                                              </p:val>
                                            </p:tav>
                                          </p:tavLst>
                                        </p:anim>
                                        <p:anim calcmode="lin" valueType="num">
                                          <p:cBhvr>
                                            <p:cTn id="59"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0"/>
                      </p:tgtEl>
                    </p:cond>
                  </p:nextCondLst>
                </p:seq>
                <p:seq concurrent="1" nextAc="seek">
                  <p:cTn id="60" restart="whenNotActive" fill="hold" evtFilter="cancelBubble" nodeType="interactiveSeq">
                    <p:stCondLst>
                      <p:cond evt="onClick" delay="0">
                        <p:tgtEl>
                          <p:spTgt spid="41"/>
                        </p:tgtEl>
                      </p:cond>
                    </p:stCondLst>
                    <p:endSync evt="end" delay="0">
                      <p:rtn val="all"/>
                    </p:endSync>
                    <p:childTnLst>
                      <p:par>
                        <p:cTn id="61" fill="hold">
                          <p:stCondLst>
                            <p:cond delay="0"/>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750"/>
                                            <p:tgtEl>
                                              <p:spTgt spid="32"/>
                                            </p:tgtEl>
                                          </p:cBhvr>
                                        </p:animEffect>
                                        <p:anim calcmode="lin" valueType="num">
                                          <p:cBhvr>
                                            <p:cTn id="66" dur="750" fill="hold"/>
                                            <p:tgtEl>
                                              <p:spTgt spid="32"/>
                                            </p:tgtEl>
                                            <p:attrNameLst>
                                              <p:attrName>ppt_x</p:attrName>
                                            </p:attrNameLst>
                                          </p:cBhvr>
                                          <p:tavLst>
                                            <p:tav tm="0">
                                              <p:val>
                                                <p:strVal val="#ppt_x"/>
                                              </p:val>
                                            </p:tav>
                                            <p:tav tm="100000">
                                              <p:val>
                                                <p:strVal val="#ppt_x"/>
                                              </p:val>
                                            </p:tav>
                                          </p:tavLst>
                                        </p:anim>
                                        <p:anim calcmode="lin" valueType="num">
                                          <p:cBhvr>
                                            <p:cTn id="67"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1"/>
                      </p:tgtEl>
                    </p:cond>
                  </p:nextCondLst>
                </p:seq>
                <p:seq concurrent="1" nextAc="seek">
                  <p:cTn id="68" restart="whenNotActive" fill="hold" evtFilter="cancelBubble" nodeType="interactiveSeq">
                    <p:stCondLst>
                      <p:cond evt="onClick" delay="0">
                        <p:tgtEl>
                          <p:spTgt spid="42"/>
                        </p:tgtEl>
                      </p:cond>
                    </p:stCondLst>
                    <p:endSync evt="end" delay="0">
                      <p:rtn val="all"/>
                    </p:endSync>
                    <p:childTnLst>
                      <p:par>
                        <p:cTn id="69" fill="hold">
                          <p:stCondLst>
                            <p:cond delay="0"/>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750"/>
                                            <p:tgtEl>
                                              <p:spTgt spid="34"/>
                                            </p:tgtEl>
                                          </p:cBhvr>
                                        </p:animEffect>
                                        <p:anim calcmode="lin" valueType="num">
                                          <p:cBhvr>
                                            <p:cTn id="74" dur="750" fill="hold"/>
                                            <p:tgtEl>
                                              <p:spTgt spid="34"/>
                                            </p:tgtEl>
                                            <p:attrNameLst>
                                              <p:attrName>ppt_x</p:attrName>
                                            </p:attrNameLst>
                                          </p:cBhvr>
                                          <p:tavLst>
                                            <p:tav tm="0">
                                              <p:val>
                                                <p:strVal val="#ppt_x"/>
                                              </p:val>
                                            </p:tav>
                                            <p:tav tm="100000">
                                              <p:val>
                                                <p:strVal val="#ppt_x"/>
                                              </p:val>
                                            </p:tav>
                                          </p:tavLst>
                                        </p:anim>
                                        <p:anim calcmode="lin" valueType="num">
                                          <p:cBhvr>
                                            <p:cTn id="75"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2"/>
                      </p:tgtEl>
                    </p:cond>
                  </p:nextCondLst>
                </p:seq>
                <p:seq concurrent="1" nextAc="seek">
                  <p:cTn id="76" restart="whenNotActive" fill="hold" evtFilter="cancelBubble" nodeType="interactiveSeq">
                    <p:stCondLst>
                      <p:cond evt="onClick" delay="0">
                        <p:tgtEl>
                          <p:spTgt spid="43"/>
                        </p:tgtEl>
                      </p:cond>
                    </p:stCondLst>
                    <p:endSync evt="end" delay="0">
                      <p:rtn val="all"/>
                    </p:endSync>
                    <p:childTnLst>
                      <p:par>
                        <p:cTn id="77" fill="hold">
                          <p:stCondLst>
                            <p:cond delay="0"/>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750"/>
                                            <p:tgtEl>
                                              <p:spTgt spid="36"/>
                                            </p:tgtEl>
                                          </p:cBhvr>
                                        </p:animEffect>
                                        <p:anim calcmode="lin" valueType="num">
                                          <p:cBhvr>
                                            <p:cTn id="82" dur="750" fill="hold"/>
                                            <p:tgtEl>
                                              <p:spTgt spid="36"/>
                                            </p:tgtEl>
                                            <p:attrNameLst>
                                              <p:attrName>ppt_x</p:attrName>
                                            </p:attrNameLst>
                                          </p:cBhvr>
                                          <p:tavLst>
                                            <p:tav tm="0">
                                              <p:val>
                                                <p:strVal val="#ppt_x"/>
                                              </p:val>
                                            </p:tav>
                                            <p:tav tm="100000">
                                              <p:val>
                                                <p:strVal val="#ppt_x"/>
                                              </p:val>
                                            </p:tav>
                                          </p:tavLst>
                                        </p:anim>
                                        <p:anim calcmode="lin" valueType="num">
                                          <p:cBhvr>
                                            <p:cTn id="83"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3"/>
                      </p:tgtEl>
                    </p:cond>
                  </p:nextCondLst>
                </p:seq>
              </p:childTnLst>
            </p:cTn>
          </p:par>
        </p:tnLst>
        <p:bldLst>
          <p:bldP spid="23" grpId="0"/>
          <p:bldP spid="24" grpId="0"/>
          <p:bldP spid="25" grpId="0"/>
          <p:bldP spid="26" grpId="0"/>
          <p:bldP spid="14" grpId="0"/>
          <p:bldP spid="16" grpId="0"/>
          <p:bldP spid="18" grpId="0"/>
          <p:bldP spid="32" grpId="0"/>
          <p:bldP spid="34" grpId="0"/>
          <p:bldP spid="36" grpId="0"/>
          <p:bldGraphic spid="9" grpId="0">
            <p:bldAsOne/>
          </p:bldGraphic>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7435" y="447368"/>
            <a:ext cx="9513952" cy="53336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prstClr val="white"/>
                </a:solidFill>
                <a:latin typeface="微软雅黑" panose="020B0503020204020204" pitchFamily="34" charset="-122"/>
                <a:ea typeface="微软雅黑" panose="020B0503020204020204" pitchFamily="34" charset="-122"/>
              </a:rPr>
              <a:t>“Done, “he said.</a:t>
            </a:r>
            <a:endParaRPr lang="zh-CN" altLang="zh-CN" sz="2400" b="1" dirty="0">
              <a:solidFill>
                <a:prstClr val="white"/>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007435" y="1388773"/>
            <a:ext cx="9513952" cy="1800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latin typeface="微软雅黑" panose="020B0503020204020204" pitchFamily="34" charset="-122"/>
                <a:ea typeface="微软雅黑" panose="020B0503020204020204" pitchFamily="34" charset="-122"/>
              </a:rPr>
              <a:t>We shook hands. I wished him good luck and he left me. I had a lot of work to do that morning and I only just managed to get to the creek at Tarumi at half past twelve. But I </a:t>
            </a:r>
            <a:r>
              <a:rPr lang="en-US" altLang="zh-CN" sz="2400" b="1" dirty="0">
                <a:solidFill>
                  <a:prstClr val="white"/>
                </a:solidFill>
                <a:latin typeface="微软雅黑" panose="020B0503020204020204" pitchFamily="34" charset="-122"/>
                <a:ea typeface="微软雅黑" panose="020B0503020204020204" pitchFamily="34" charset="-122"/>
                <a:hlinkClick r:id="rId2" action="ppaction://hlinksldjump"/>
              </a:rPr>
              <a:t>needn’t have hurried</a:t>
            </a:r>
            <a:r>
              <a:rPr lang="en-US" altLang="zh-CN" sz="2400" b="1" dirty="0">
                <a:solidFill>
                  <a:prstClr val="white"/>
                </a:solidFill>
                <a:latin typeface="微软雅黑" panose="020B0503020204020204" pitchFamily="34" charset="-122"/>
                <a:ea typeface="微软雅黑" panose="020B0503020204020204" pitchFamily="34" charset="-122"/>
              </a:rPr>
              <a:t>; he never </a:t>
            </a:r>
            <a:r>
              <a:rPr lang="en-US" altLang="zh-CN" sz="2400" b="1" dirty="0">
                <a:solidFill>
                  <a:prstClr val="white"/>
                </a:solidFill>
                <a:latin typeface="微软雅黑" panose="020B0503020204020204" pitchFamily="34" charset="-122"/>
                <a:ea typeface="微软雅黑" panose="020B0503020204020204" pitchFamily="34" charset="-122"/>
                <a:hlinkClick r:id="rId3" action="ppaction://hlinksldjump"/>
              </a:rPr>
              <a:t>turned </a:t>
            </a:r>
            <a:r>
              <a:rPr lang="en-US" altLang="zh-CN" sz="2400" b="1" dirty="0" smtClean="0">
                <a:solidFill>
                  <a:prstClr val="white"/>
                </a:solidFill>
                <a:latin typeface="微软雅黑" panose="020B0503020204020204" pitchFamily="34" charset="-122"/>
                <a:ea typeface="微软雅黑" panose="020B0503020204020204" pitchFamily="34" charset="-122"/>
                <a:hlinkClick r:id="rId3" action="ppaction://hlinksldjump"/>
              </a:rPr>
              <a:t>up</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901261392"/>
              </p:ext>
            </p:extLst>
          </p:nvPr>
        </p:nvGraphicFramePr>
        <p:xfrm>
          <a:off x="1007435" y="4653136"/>
          <a:ext cx="9606550" cy="1874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1007435" y="3597018"/>
            <a:ext cx="9418805" cy="648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prstClr val="white"/>
                </a:solidFill>
                <a:latin typeface="微软雅黑" panose="020B0503020204020204" pitchFamily="34" charset="-122"/>
                <a:ea typeface="微软雅黑" panose="020B0503020204020204" pitchFamily="34" charset="-122"/>
              </a:rPr>
              <a:t>“Did he funk it at the last moment?” I asked.</a:t>
            </a:r>
            <a:endParaRPr lang="zh-CN" altLang="zh-CN" sz="24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6752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Graphic spid="6" grpId="0">
        <p:bldAsOne/>
      </p:bldGraphic>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H="1">
            <a:off x="14064885" y="1844824"/>
            <a:ext cx="672075" cy="144016"/>
          </a:xfrm>
        </p:spPr>
        <p:txBody>
          <a:bodyPr>
            <a:normAutofit fontScale="90000"/>
          </a:bodyPr>
          <a:lstStyle/>
          <a:p>
            <a:endParaRPr lang="zh-CN" altLang="en-US" dirty="0"/>
          </a:p>
        </p:txBody>
      </p:sp>
      <p:sp>
        <p:nvSpPr>
          <p:cNvPr id="3" name="内容占位符 2"/>
          <p:cNvSpPr>
            <a:spLocks noGrp="1"/>
          </p:cNvSpPr>
          <p:nvPr>
            <p:ph idx="1"/>
          </p:nvPr>
        </p:nvSpPr>
        <p:spPr>
          <a:xfrm flipH="1">
            <a:off x="13584832" y="5445225"/>
            <a:ext cx="1920213" cy="680939"/>
          </a:xfrm>
        </p:spPr>
        <p:txBody>
          <a:bodyPr/>
          <a:lstStyle/>
          <a:p>
            <a:endParaRPr lang="zh-CN" altLang="en-US" dirty="0"/>
          </a:p>
        </p:txBody>
      </p:sp>
      <p:graphicFrame>
        <p:nvGraphicFramePr>
          <p:cNvPr id="5" name="图示 4"/>
          <p:cNvGraphicFramePr/>
          <p:nvPr>
            <p:extLst>
              <p:ext uri="{D42A27DB-BD31-4B8C-83A1-F6EECF244321}">
                <p14:modId xmlns:p14="http://schemas.microsoft.com/office/powerpoint/2010/main" val="2630678515"/>
              </p:ext>
            </p:extLst>
          </p:nvPr>
        </p:nvGraphicFramePr>
        <p:xfrm>
          <a:off x="901020" y="302156"/>
          <a:ext cx="1537379" cy="531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2902117956"/>
              </p:ext>
            </p:extLst>
          </p:nvPr>
        </p:nvGraphicFramePr>
        <p:xfrm>
          <a:off x="1000887" y="1219459"/>
          <a:ext cx="10369152" cy="9848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图示 17"/>
          <p:cNvGraphicFramePr/>
          <p:nvPr>
            <p:extLst>
              <p:ext uri="{D42A27DB-BD31-4B8C-83A1-F6EECF244321}">
                <p14:modId xmlns:p14="http://schemas.microsoft.com/office/powerpoint/2010/main" val="1296144953"/>
              </p:ext>
            </p:extLst>
          </p:nvPr>
        </p:nvGraphicFramePr>
        <p:xfrm>
          <a:off x="1000887" y="2346728"/>
          <a:ext cx="10369152" cy="83099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9" name="图示 18"/>
          <p:cNvGraphicFramePr/>
          <p:nvPr>
            <p:extLst>
              <p:ext uri="{D42A27DB-BD31-4B8C-83A1-F6EECF244321}">
                <p14:modId xmlns:p14="http://schemas.microsoft.com/office/powerpoint/2010/main" val="1569336303"/>
              </p:ext>
            </p:extLst>
          </p:nvPr>
        </p:nvGraphicFramePr>
        <p:xfrm>
          <a:off x="832234" y="3539425"/>
          <a:ext cx="3552395" cy="5232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2" name="TextBox 11"/>
          <p:cNvSpPr txBox="1"/>
          <p:nvPr/>
        </p:nvSpPr>
        <p:spPr>
          <a:xfrm>
            <a:off x="832234" y="4163841"/>
            <a:ext cx="4385225" cy="738664"/>
          </a:xfrm>
          <a:prstGeom prst="rect">
            <a:avLst/>
          </a:prstGeom>
          <a:noFill/>
        </p:spPr>
        <p:txBody>
          <a:bodyPr wrap="square" rtlCol="0">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turn down </a:t>
            </a:r>
            <a:r>
              <a:rPr lang="en-US" altLang="zh-CN" sz="2400" b="1" dirty="0" smtClean="0">
                <a:solidFill>
                  <a:prstClr val="black"/>
                </a:solidFill>
                <a:latin typeface="微软雅黑" panose="020B0503020204020204" pitchFamily="34" charset="-122"/>
                <a:ea typeface="微软雅黑" panose="020B0503020204020204" pitchFamily="34" charset="-122"/>
              </a:rPr>
              <a:t>	</a:t>
            </a:r>
            <a:r>
              <a:rPr lang="zh-CN" altLang="en-US" sz="2400" b="1" dirty="0" smtClean="0">
                <a:solidFill>
                  <a:prstClr val="black"/>
                </a:solidFill>
                <a:latin typeface="微软雅黑" panose="020B0503020204020204" pitchFamily="34" charset="-122"/>
                <a:ea typeface="微软雅黑" panose="020B0503020204020204" pitchFamily="34" charset="-122"/>
              </a:rPr>
              <a:t>关</a:t>
            </a:r>
            <a:r>
              <a:rPr lang="zh-CN" altLang="en-US" sz="2400" b="1" dirty="0">
                <a:solidFill>
                  <a:prstClr val="black"/>
                </a:solidFill>
                <a:latin typeface="微软雅黑" panose="020B0503020204020204" pitchFamily="34" charset="-122"/>
                <a:ea typeface="微软雅黑" panose="020B0503020204020204" pitchFamily="34" charset="-122"/>
              </a:rPr>
              <a:t>小</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调低；拒绝</a:t>
            </a:r>
            <a:endParaRPr lang="en-US" altLang="zh-CN" sz="2400" b="1" dirty="0">
              <a:solidFill>
                <a:prstClr val="black"/>
              </a:solidFill>
              <a:latin typeface="微软雅黑" panose="020B0503020204020204" pitchFamily="34" charset="-122"/>
              <a:ea typeface="微软雅黑" panose="020B0503020204020204" pitchFamily="34" charset="-122"/>
            </a:endParaRPr>
          </a:p>
          <a:p>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832234" y="4788876"/>
            <a:ext cx="4806565" cy="830997"/>
          </a:xfrm>
          <a:prstGeom prst="rect">
            <a:avLst/>
          </a:prstGeom>
          <a:noFill/>
        </p:spPr>
        <p:txBody>
          <a:bodyPr wrap="square" rtlCol="0">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turn </a:t>
            </a:r>
            <a:r>
              <a:rPr lang="en-US" altLang="zh-CN" sz="2400" b="1" dirty="0" smtClean="0">
                <a:solidFill>
                  <a:prstClr val="black"/>
                </a:solidFill>
                <a:latin typeface="微软雅黑" panose="020B0503020204020204" pitchFamily="34" charset="-122"/>
                <a:ea typeface="微软雅黑" panose="020B0503020204020204" pitchFamily="34" charset="-122"/>
              </a:rPr>
              <a:t>over</a:t>
            </a:r>
          </a:p>
          <a:p>
            <a:r>
              <a:rPr lang="zh-CN" altLang="en-US" sz="2400" b="1" dirty="0" smtClean="0">
                <a:solidFill>
                  <a:prstClr val="black"/>
                </a:solidFill>
                <a:latin typeface="微软雅黑" panose="020B0503020204020204" pitchFamily="34" charset="-122"/>
                <a:ea typeface="微软雅黑" panose="020B0503020204020204" pitchFamily="34" charset="-122"/>
              </a:rPr>
              <a:t>翻过来</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翻倒；仔细考虑</a:t>
            </a:r>
            <a:r>
              <a:rPr lang="zh-CN" altLang="en-US" sz="2400" b="1" dirty="0" smtClean="0">
                <a:solidFill>
                  <a:prstClr val="black"/>
                </a:solidFill>
                <a:latin typeface="微软雅黑" panose="020B0503020204020204" pitchFamily="34" charset="-122"/>
                <a:ea typeface="微软雅黑" panose="020B0503020204020204" pitchFamily="34" charset="-122"/>
              </a:rPr>
              <a:t>；移交</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6672064" y="4257962"/>
            <a:ext cx="3574595" cy="738664"/>
          </a:xfrm>
          <a:prstGeom prst="rect">
            <a:avLst/>
          </a:prstGeom>
          <a:noFill/>
        </p:spPr>
        <p:txBody>
          <a:bodyPr wrap="square" rtlCol="0">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turn out </a:t>
            </a:r>
            <a:r>
              <a:rPr lang="zh-CN" altLang="en-US" sz="2400" b="1" dirty="0">
                <a:solidFill>
                  <a:prstClr val="black"/>
                </a:solidFill>
                <a:latin typeface="微软雅黑" panose="020B0503020204020204" pitchFamily="34" charset="-122"/>
                <a:ea typeface="微软雅黑" panose="020B0503020204020204" pitchFamily="34" charset="-122"/>
              </a:rPr>
              <a:t>结果是；生产</a:t>
            </a:r>
            <a:endParaRPr lang="en-US" altLang="zh-CN" sz="2400" b="1" dirty="0">
              <a:solidFill>
                <a:prstClr val="black"/>
              </a:solidFill>
              <a:latin typeface="微软雅黑" panose="020B0503020204020204" pitchFamily="34" charset="-122"/>
              <a:ea typeface="微软雅黑" panose="020B0503020204020204" pitchFamily="34" charset="-122"/>
            </a:endParaRPr>
          </a:p>
          <a:p>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751670" y="5204374"/>
            <a:ext cx="2976331" cy="738664"/>
          </a:xfrm>
          <a:prstGeom prst="rect">
            <a:avLst/>
          </a:prstGeom>
          <a:noFill/>
        </p:spPr>
        <p:txBody>
          <a:bodyPr wrap="square" rtlCol="0">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turn into </a:t>
            </a:r>
            <a:r>
              <a:rPr lang="zh-CN" altLang="en-US" sz="2400" b="1" dirty="0">
                <a:solidFill>
                  <a:prstClr val="black"/>
                </a:solidFill>
                <a:latin typeface="微软雅黑" panose="020B0503020204020204" pitchFamily="34" charset="-122"/>
                <a:ea typeface="微软雅黑" panose="020B0503020204020204" pitchFamily="34" charset="-122"/>
              </a:rPr>
              <a:t>变成</a:t>
            </a:r>
            <a:endParaRPr lang="en-US" altLang="zh-CN" sz="2400" b="1" dirty="0">
              <a:solidFill>
                <a:prstClr val="black"/>
              </a:solidFill>
              <a:latin typeface="微软雅黑" panose="020B0503020204020204" pitchFamily="34" charset="-122"/>
              <a:ea typeface="微软雅黑" panose="020B0503020204020204" pitchFamily="34" charset="-122"/>
            </a:endParaRPr>
          </a:p>
          <a:p>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832234" y="5803231"/>
            <a:ext cx="4574193" cy="1107996"/>
          </a:xfrm>
          <a:prstGeom prst="rect">
            <a:avLst/>
          </a:prstGeom>
          <a:noFill/>
        </p:spPr>
        <p:txBody>
          <a:bodyPr wrap="square" rtlCol="0">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take turns to do </a:t>
            </a:r>
            <a:r>
              <a:rPr lang="en-US" altLang="zh-CN" sz="2400" b="1" dirty="0" smtClean="0">
                <a:solidFill>
                  <a:prstClr val="black"/>
                </a:solidFill>
                <a:latin typeface="微软雅黑" panose="020B0503020204020204" pitchFamily="34" charset="-122"/>
                <a:ea typeface="微软雅黑" panose="020B0503020204020204" pitchFamily="34" charset="-122"/>
              </a:rPr>
              <a:t>something</a:t>
            </a:r>
          </a:p>
          <a:p>
            <a:r>
              <a:rPr lang="zh-CN" altLang="en-US" sz="2400" b="1" dirty="0" smtClean="0">
                <a:solidFill>
                  <a:prstClr val="black"/>
                </a:solidFill>
                <a:latin typeface="微软雅黑" panose="020B0503020204020204" pitchFamily="34" charset="-122"/>
                <a:ea typeface="微软雅黑" panose="020B0503020204020204" pitchFamily="34" charset="-122"/>
              </a:rPr>
              <a:t>轮流</a:t>
            </a:r>
            <a:r>
              <a:rPr lang="zh-CN" altLang="en-US" sz="2400" b="1" dirty="0">
                <a:solidFill>
                  <a:prstClr val="black"/>
                </a:solidFill>
                <a:latin typeface="微软雅黑" panose="020B0503020204020204" pitchFamily="34" charset="-122"/>
                <a:ea typeface="微软雅黑" panose="020B0503020204020204" pitchFamily="34" charset="-122"/>
              </a:rPr>
              <a:t>做某事</a:t>
            </a:r>
            <a:endParaRPr lang="en-US" altLang="zh-CN" sz="2400" b="1" dirty="0">
              <a:solidFill>
                <a:prstClr val="black"/>
              </a:solidFill>
              <a:latin typeface="微软雅黑" panose="020B0503020204020204" pitchFamily="34" charset="-122"/>
              <a:ea typeface="微软雅黑" panose="020B0503020204020204" pitchFamily="34" charset="-122"/>
            </a:endParaRPr>
          </a:p>
          <a:p>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动作按钮: 后退或前一项 3">
            <a:hlinkClick r:id="" action="ppaction://hlinkshowjump?jump=previousslide" highlightClick="1"/>
          </p:cNvPr>
          <p:cNvSpPr/>
          <p:nvPr/>
        </p:nvSpPr>
        <p:spPr>
          <a:xfrm>
            <a:off x="10897849" y="6150788"/>
            <a:ext cx="944381" cy="369332"/>
          </a:xfrm>
          <a:prstGeom prst="actionButtonBackPrevio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smtClean="0">
              <a:solidFill>
                <a:prstClr val="black"/>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776092672"/>
              </p:ext>
            </p:extLst>
          </p:nvPr>
        </p:nvGraphicFramePr>
        <p:xfrm>
          <a:off x="3119330" y="353719"/>
          <a:ext cx="2776457" cy="46166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3435559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260634922"/>
              </p:ext>
            </p:extLst>
          </p:nvPr>
        </p:nvGraphicFramePr>
        <p:xfrm>
          <a:off x="638354" y="332656"/>
          <a:ext cx="10273141"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extLst>
              <p:ext uri="{D42A27DB-BD31-4B8C-83A1-F6EECF244321}">
                <p14:modId xmlns:p14="http://schemas.microsoft.com/office/powerpoint/2010/main" val="1413709562"/>
              </p:ext>
            </p:extLst>
          </p:nvPr>
        </p:nvGraphicFramePr>
        <p:xfrm>
          <a:off x="588666" y="2049384"/>
          <a:ext cx="10288103" cy="864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图示 11"/>
          <p:cNvGraphicFramePr/>
          <p:nvPr>
            <p:extLst>
              <p:ext uri="{D42A27DB-BD31-4B8C-83A1-F6EECF244321}">
                <p14:modId xmlns:p14="http://schemas.microsoft.com/office/powerpoint/2010/main" val="146460278"/>
              </p:ext>
            </p:extLst>
          </p:nvPr>
        </p:nvGraphicFramePr>
        <p:xfrm>
          <a:off x="588665" y="3129504"/>
          <a:ext cx="10465157" cy="13383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图示 4"/>
          <p:cNvGraphicFramePr/>
          <p:nvPr>
            <p:extLst>
              <p:ext uri="{D42A27DB-BD31-4B8C-83A1-F6EECF244321}">
                <p14:modId xmlns:p14="http://schemas.microsoft.com/office/powerpoint/2010/main" val="1312027400"/>
              </p:ext>
            </p:extLst>
          </p:nvPr>
        </p:nvGraphicFramePr>
        <p:xfrm>
          <a:off x="623390" y="4739498"/>
          <a:ext cx="10453582" cy="138666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13804248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FF0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smtClean="0">
            <a:latin typeface="微软雅黑" panose="020B0503020204020204" pitchFamily="34" charset="-122"/>
            <a:ea typeface="微软雅黑" panose="020B0503020204020204" pitchFamily="34" charset="-122"/>
          </a:defRPr>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我懂个P">
      <a:dk1>
        <a:srgbClr val="2E2E2E"/>
      </a:dk1>
      <a:lt1>
        <a:sysClr val="window" lastClr="FFFFFF"/>
      </a:lt1>
      <a:dk2>
        <a:srgbClr val="44546A"/>
      </a:dk2>
      <a:lt2>
        <a:srgbClr val="E7E6E6"/>
      </a:lt2>
      <a:accent1>
        <a:srgbClr val="FFD03B"/>
      </a:accent1>
      <a:accent2>
        <a:srgbClr val="2E2E2E"/>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1335</Words>
  <Application>Microsoft Office PowerPoint</Application>
  <PresentationFormat>宽屏</PresentationFormat>
  <Paragraphs>149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s</dc:creator>
  <cp:lastModifiedBy>l s</cp:lastModifiedBy>
  <cp:revision>40</cp:revision>
  <dcterms:created xsi:type="dcterms:W3CDTF">2015-06-07T15:05:10Z</dcterms:created>
  <dcterms:modified xsi:type="dcterms:W3CDTF">2015-06-08T15:47:03Z</dcterms:modified>
</cp:coreProperties>
</file>