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Arimo" panose="020B0604020202020204" charset="0"/>
      <p:regular r:id="rId10"/>
    </p:embeddedFont>
    <p:embeddedFont>
      <p:font typeface="Outfit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40A02-E1A2-403E-95F2-B0687CE2033A}" v="9" dt="2024-09-03T10:32:55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t Mehta" userId="47ca5d5e8e17960e" providerId="LiveId" clId="{7D940A02-E1A2-403E-95F2-B0687CE2033A}"/>
    <pc:docChg chg="undo custSel addSld delSld modSld">
      <pc:chgData name="Meet Mehta" userId="47ca5d5e8e17960e" providerId="LiveId" clId="{7D940A02-E1A2-403E-95F2-B0687CE2033A}" dt="2024-09-03T12:13:43.157" v="33" actId="478"/>
      <pc:docMkLst>
        <pc:docMk/>
      </pc:docMkLst>
      <pc:sldChg chg="addSp delSp modSp mod">
        <pc:chgData name="Meet Mehta" userId="47ca5d5e8e17960e" providerId="LiveId" clId="{7D940A02-E1A2-403E-95F2-B0687CE2033A}" dt="2024-09-03T12:13:43.157" v="33" actId="478"/>
        <pc:sldMkLst>
          <pc:docMk/>
          <pc:sldMk cId="0" sldId="256"/>
        </pc:sldMkLst>
        <pc:spChg chg="del">
          <ac:chgData name="Meet Mehta" userId="47ca5d5e8e17960e" providerId="LiveId" clId="{7D940A02-E1A2-403E-95F2-B0687CE2033A}" dt="2024-09-03T12:13:43.157" v="33" actId="478"/>
          <ac:spMkLst>
            <pc:docMk/>
            <pc:sldMk cId="0" sldId="256"/>
            <ac:spMk id="6" creationId="{00000000-0000-0000-0000-000000000000}"/>
          </ac:spMkLst>
        </pc:spChg>
        <pc:picChg chg="del">
          <ac:chgData name="Meet Mehta" userId="47ca5d5e8e17960e" providerId="LiveId" clId="{7D940A02-E1A2-403E-95F2-B0687CE2033A}" dt="2024-09-03T12:13:39.388" v="32" actId="478"/>
          <ac:picMkLst>
            <pc:docMk/>
            <pc:sldMk cId="0" sldId="256"/>
            <ac:picMk id="7" creationId="{00000000-0000-0000-0000-000000000000}"/>
          </ac:picMkLst>
        </pc:picChg>
        <pc:picChg chg="add mod">
          <ac:chgData name="Meet Mehta" userId="47ca5d5e8e17960e" providerId="LiveId" clId="{7D940A02-E1A2-403E-95F2-B0687CE2033A}" dt="2024-09-03T10:32:55.987" v="29"/>
          <ac:picMkLst>
            <pc:docMk/>
            <pc:sldMk cId="0" sldId="256"/>
            <ac:picMk id="9" creationId="{01BBAFB3-7914-7805-150E-42F94B0F17E4}"/>
          </ac:picMkLst>
        </pc:picChg>
      </pc:sldChg>
      <pc:sldChg chg="addSp modSp mod">
        <pc:chgData name="Meet Mehta" userId="47ca5d5e8e17960e" providerId="LiveId" clId="{7D940A02-E1A2-403E-95F2-B0687CE2033A}" dt="2024-09-03T10:32:53.432" v="28"/>
        <pc:sldMkLst>
          <pc:docMk/>
          <pc:sldMk cId="0" sldId="257"/>
        </pc:sldMkLst>
        <pc:picChg chg="mod">
          <ac:chgData name="Meet Mehta" userId="47ca5d5e8e17960e" providerId="LiveId" clId="{7D940A02-E1A2-403E-95F2-B0687CE2033A}" dt="2024-09-03T10:18:44.361" v="6" actId="1076"/>
          <ac:picMkLst>
            <pc:docMk/>
            <pc:sldMk cId="0" sldId="257"/>
            <ac:picMk id="3" creationId="{00000000-0000-0000-0000-000000000000}"/>
          </ac:picMkLst>
        </pc:picChg>
        <pc:picChg chg="add mod">
          <ac:chgData name="Meet Mehta" userId="47ca5d5e8e17960e" providerId="LiveId" clId="{7D940A02-E1A2-403E-95F2-B0687CE2033A}" dt="2024-09-03T10:32:53.432" v="28"/>
          <ac:picMkLst>
            <pc:docMk/>
            <pc:sldMk cId="0" sldId="257"/>
            <ac:picMk id="21" creationId="{1A45F750-F31A-9C5C-BE91-3054DED3A1E1}"/>
          </ac:picMkLst>
        </pc:picChg>
      </pc:sldChg>
      <pc:sldChg chg="addSp modSp">
        <pc:chgData name="Meet Mehta" userId="47ca5d5e8e17960e" providerId="LiveId" clId="{7D940A02-E1A2-403E-95F2-B0687CE2033A}" dt="2024-09-03T10:32:50.950" v="27"/>
        <pc:sldMkLst>
          <pc:docMk/>
          <pc:sldMk cId="0" sldId="258"/>
        </pc:sldMkLst>
        <pc:picChg chg="add mod">
          <ac:chgData name="Meet Mehta" userId="47ca5d5e8e17960e" providerId="LiveId" clId="{7D940A02-E1A2-403E-95F2-B0687CE2033A}" dt="2024-09-03T10:32:50.950" v="27"/>
          <ac:picMkLst>
            <pc:docMk/>
            <pc:sldMk cId="0" sldId="258"/>
            <ac:picMk id="10" creationId="{2C8B3460-591F-3F79-8C2A-EEE766C5EDE2}"/>
          </ac:picMkLst>
        </pc:picChg>
      </pc:sldChg>
      <pc:sldChg chg="addSp modSp">
        <pc:chgData name="Meet Mehta" userId="47ca5d5e8e17960e" providerId="LiveId" clId="{7D940A02-E1A2-403E-95F2-B0687CE2033A}" dt="2024-09-03T10:32:44.211" v="26"/>
        <pc:sldMkLst>
          <pc:docMk/>
          <pc:sldMk cId="0" sldId="260"/>
        </pc:sldMkLst>
        <pc:picChg chg="add mod">
          <ac:chgData name="Meet Mehta" userId="47ca5d5e8e17960e" providerId="LiveId" clId="{7D940A02-E1A2-403E-95F2-B0687CE2033A}" dt="2024-09-03T10:32:44.211" v="26"/>
          <ac:picMkLst>
            <pc:docMk/>
            <pc:sldMk cId="0" sldId="260"/>
            <ac:picMk id="42" creationId="{F22FBBD4-F266-C4C3-517C-FFA76334E81F}"/>
          </ac:picMkLst>
        </pc:picChg>
      </pc:sldChg>
      <pc:sldChg chg="addSp modSp">
        <pc:chgData name="Meet Mehta" userId="47ca5d5e8e17960e" providerId="LiveId" clId="{7D940A02-E1A2-403E-95F2-B0687CE2033A}" dt="2024-09-03T10:32:41.440" v="25"/>
        <pc:sldMkLst>
          <pc:docMk/>
          <pc:sldMk cId="0" sldId="261"/>
        </pc:sldMkLst>
        <pc:picChg chg="add mod">
          <ac:chgData name="Meet Mehta" userId="47ca5d5e8e17960e" providerId="LiveId" clId="{7D940A02-E1A2-403E-95F2-B0687CE2033A}" dt="2024-09-03T10:32:41.440" v="25"/>
          <ac:picMkLst>
            <pc:docMk/>
            <pc:sldMk cId="0" sldId="261"/>
            <ac:picMk id="26" creationId="{216B4E14-9EF1-41CF-CC1E-58213F4111A0}"/>
          </ac:picMkLst>
        </pc:picChg>
      </pc:sldChg>
      <pc:sldChg chg="addSp modSp del">
        <pc:chgData name="Meet Mehta" userId="47ca5d5e8e17960e" providerId="LiveId" clId="{7D940A02-E1A2-403E-95F2-B0687CE2033A}" dt="2024-09-03T12:08:04.178" v="30" actId="2696"/>
        <pc:sldMkLst>
          <pc:docMk/>
          <pc:sldMk cId="0" sldId="262"/>
        </pc:sldMkLst>
        <pc:picChg chg="add mod">
          <ac:chgData name="Meet Mehta" userId="47ca5d5e8e17960e" providerId="LiveId" clId="{7D940A02-E1A2-403E-95F2-B0687CE2033A}" dt="2024-09-03T10:32:38.713" v="24"/>
          <ac:picMkLst>
            <pc:docMk/>
            <pc:sldMk cId="0" sldId="262"/>
            <ac:picMk id="17" creationId="{186BAF60-5943-3163-2BE1-2655DB4FE724}"/>
          </ac:picMkLst>
        </pc:picChg>
      </pc:sldChg>
      <pc:sldChg chg="addSp delSp modSp mod">
        <pc:chgData name="Meet Mehta" userId="47ca5d5e8e17960e" providerId="LiveId" clId="{7D940A02-E1A2-403E-95F2-B0687CE2033A}" dt="2024-09-03T10:31:49.709" v="22" actId="1076"/>
        <pc:sldMkLst>
          <pc:docMk/>
          <pc:sldMk cId="0" sldId="263"/>
        </pc:sldMkLst>
        <pc:spChg chg="del">
          <ac:chgData name="Meet Mehta" userId="47ca5d5e8e17960e" providerId="LiveId" clId="{7D940A02-E1A2-403E-95F2-B0687CE2033A}" dt="2024-09-03T10:19:20.050" v="8" actId="478"/>
          <ac:spMkLst>
            <pc:docMk/>
            <pc:sldMk cId="0" sldId="263"/>
            <ac:spMk id="3" creationId="{00000000-0000-0000-0000-000000000000}"/>
          </ac:spMkLst>
        </pc:spChg>
        <pc:spChg chg="mod">
          <ac:chgData name="Meet Mehta" userId="47ca5d5e8e17960e" providerId="LiveId" clId="{7D940A02-E1A2-403E-95F2-B0687CE2033A}" dt="2024-09-03T10:20:02.168" v="17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Meet Mehta" userId="47ca5d5e8e17960e" providerId="LiveId" clId="{7D940A02-E1A2-403E-95F2-B0687CE2033A}" dt="2024-09-03T10:19:28.349" v="9" actId="164"/>
          <ac:spMkLst>
            <pc:docMk/>
            <pc:sldMk cId="0" sldId="263"/>
            <ac:spMk id="6" creationId="{00000000-0000-0000-0000-000000000000}"/>
          </ac:spMkLst>
        </pc:spChg>
        <pc:spChg chg="mod">
          <ac:chgData name="Meet Mehta" userId="47ca5d5e8e17960e" providerId="LiveId" clId="{7D940A02-E1A2-403E-95F2-B0687CE2033A}" dt="2024-09-03T10:19:28.349" v="9" actId="164"/>
          <ac:spMkLst>
            <pc:docMk/>
            <pc:sldMk cId="0" sldId="263"/>
            <ac:spMk id="7" creationId="{00000000-0000-0000-0000-000000000000}"/>
          </ac:spMkLst>
        </pc:spChg>
        <pc:spChg chg="mod">
          <ac:chgData name="Meet Mehta" userId="47ca5d5e8e17960e" providerId="LiveId" clId="{7D940A02-E1A2-403E-95F2-B0687CE2033A}" dt="2024-09-03T10:19:28.349" v="9" actId="164"/>
          <ac:spMkLst>
            <pc:docMk/>
            <pc:sldMk cId="0" sldId="263"/>
            <ac:spMk id="8" creationId="{00000000-0000-0000-0000-000000000000}"/>
          </ac:spMkLst>
        </pc:spChg>
        <pc:spChg chg="mod">
          <ac:chgData name="Meet Mehta" userId="47ca5d5e8e17960e" providerId="LiveId" clId="{7D940A02-E1A2-403E-95F2-B0687CE2033A}" dt="2024-09-03T10:19:28.349" v="9" actId="164"/>
          <ac:spMkLst>
            <pc:docMk/>
            <pc:sldMk cId="0" sldId="263"/>
            <ac:spMk id="9" creationId="{00000000-0000-0000-0000-000000000000}"/>
          </ac:spMkLst>
        </pc:spChg>
        <pc:spChg chg="mod">
          <ac:chgData name="Meet Mehta" userId="47ca5d5e8e17960e" providerId="LiveId" clId="{7D940A02-E1A2-403E-95F2-B0687CE2033A}" dt="2024-09-03T10:19:28.349" v="9" actId="164"/>
          <ac:spMkLst>
            <pc:docMk/>
            <pc:sldMk cId="0" sldId="263"/>
            <ac:spMk id="10" creationId="{00000000-0000-0000-0000-000000000000}"/>
          </ac:spMkLst>
        </pc:spChg>
        <pc:spChg chg="mod">
          <ac:chgData name="Meet Mehta" userId="47ca5d5e8e17960e" providerId="LiveId" clId="{7D940A02-E1A2-403E-95F2-B0687CE2033A}" dt="2024-09-03T10:19:28.349" v="9" actId="164"/>
          <ac:spMkLst>
            <pc:docMk/>
            <pc:sldMk cId="0" sldId="263"/>
            <ac:spMk id="11" creationId="{00000000-0000-0000-0000-000000000000}"/>
          </ac:spMkLst>
        </pc:spChg>
        <pc:spChg chg="mod">
          <ac:chgData name="Meet Mehta" userId="47ca5d5e8e17960e" providerId="LiveId" clId="{7D940A02-E1A2-403E-95F2-B0687CE2033A}" dt="2024-09-03T10:19:28.349" v="9" actId="164"/>
          <ac:spMkLst>
            <pc:docMk/>
            <pc:sldMk cId="0" sldId="263"/>
            <ac:spMk id="12" creationId="{00000000-0000-0000-0000-000000000000}"/>
          </ac:spMkLst>
        </pc:spChg>
        <pc:spChg chg="mod">
          <ac:chgData name="Meet Mehta" userId="47ca5d5e8e17960e" providerId="LiveId" clId="{7D940A02-E1A2-403E-95F2-B0687CE2033A}" dt="2024-09-03T10:19:28.349" v="9" actId="164"/>
          <ac:spMkLst>
            <pc:docMk/>
            <pc:sldMk cId="0" sldId="263"/>
            <ac:spMk id="13" creationId="{00000000-0000-0000-0000-000000000000}"/>
          </ac:spMkLst>
        </pc:spChg>
        <pc:spChg chg="mod">
          <ac:chgData name="Meet Mehta" userId="47ca5d5e8e17960e" providerId="LiveId" clId="{7D940A02-E1A2-403E-95F2-B0687CE2033A}" dt="2024-09-03T10:19:28.349" v="9" actId="164"/>
          <ac:spMkLst>
            <pc:docMk/>
            <pc:sldMk cId="0" sldId="263"/>
            <ac:spMk id="14" creationId="{00000000-0000-0000-0000-000000000000}"/>
          </ac:spMkLst>
        </pc:spChg>
        <pc:grpChg chg="add mod">
          <ac:chgData name="Meet Mehta" userId="47ca5d5e8e17960e" providerId="LiveId" clId="{7D940A02-E1A2-403E-95F2-B0687CE2033A}" dt="2024-09-03T10:20:15.123" v="19" actId="1076"/>
          <ac:grpSpMkLst>
            <pc:docMk/>
            <pc:sldMk cId="0" sldId="263"/>
            <ac:grpSpMk id="15" creationId="{3AAC31FB-4C93-E6C2-12F4-CAF12E149D04}"/>
          </ac:grpSpMkLst>
        </pc:grpChg>
        <pc:picChg chg="del mod">
          <ac:chgData name="Meet Mehta" userId="47ca5d5e8e17960e" providerId="LiveId" clId="{7D940A02-E1A2-403E-95F2-B0687CE2033A}" dt="2024-09-03T10:20:09.495" v="18" actId="478"/>
          <ac:picMkLst>
            <pc:docMk/>
            <pc:sldMk cId="0" sldId="263"/>
            <ac:picMk id="2" creationId="{00000000-0000-0000-0000-000000000000}"/>
          </ac:picMkLst>
        </pc:picChg>
        <pc:picChg chg="del">
          <ac:chgData name="Meet Mehta" userId="47ca5d5e8e17960e" providerId="LiveId" clId="{7D940A02-E1A2-403E-95F2-B0687CE2033A}" dt="2024-09-03T10:19:17.444" v="7" actId="478"/>
          <ac:picMkLst>
            <pc:docMk/>
            <pc:sldMk cId="0" sldId="263"/>
            <ac:picMk id="4" creationId="{00000000-0000-0000-0000-000000000000}"/>
          </ac:picMkLst>
        </pc:picChg>
        <pc:picChg chg="add mod">
          <ac:chgData name="Meet Mehta" userId="47ca5d5e8e17960e" providerId="LiveId" clId="{7D940A02-E1A2-403E-95F2-B0687CE2033A}" dt="2024-09-03T10:31:49.709" v="22" actId="1076"/>
          <ac:picMkLst>
            <pc:docMk/>
            <pc:sldMk cId="0" sldId="263"/>
            <ac:picMk id="17" creationId="{9EA34A77-BFEF-AD42-CB11-A42EF5663DF1}"/>
          </ac:picMkLst>
        </pc:picChg>
      </pc:sldChg>
      <pc:sldChg chg="addSp modSp new del">
        <pc:chgData name="Meet Mehta" userId="47ca5d5e8e17960e" providerId="LiveId" clId="{7D940A02-E1A2-403E-95F2-B0687CE2033A}" dt="2024-09-03T12:08:08.030" v="31" actId="2696"/>
        <pc:sldMkLst>
          <pc:docMk/>
          <pc:sldMk cId="4275209987" sldId="264"/>
        </pc:sldMkLst>
        <pc:picChg chg="add mod">
          <ac:chgData name="Meet Mehta" userId="47ca5d5e8e17960e" providerId="LiveId" clId="{7D940A02-E1A2-403E-95F2-B0687CE2033A}" dt="2024-09-03T10:32:35.175" v="23"/>
          <ac:picMkLst>
            <pc:docMk/>
            <pc:sldMk cId="4275209987" sldId="264"/>
            <ac:picMk id="2" creationId="{E315FCB3-214C-6201-932D-3CBACC9A2F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3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308979"/>
            <a:ext cx="4919305" cy="361164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Bootstrap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439269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Bootstrap is a powerful framework that simplifies web development. It provides a collection of pre-designed components and utilities that make it easy to create visually appealing and responsive websites.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6756440" y="5736550"/>
            <a:ext cx="19525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Meet Mehta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BAFB3-7914-7805-150E-42F94B0F1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0489" y="7603914"/>
            <a:ext cx="3107609" cy="5376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8401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43" y="0"/>
            <a:ext cx="12054468" cy="272089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3543" y="3154085"/>
            <a:ext cx="5168146" cy="646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Opacity in Bootstrap</a:t>
            </a:r>
            <a:endParaRPr lang="en-US" sz="4050" dirty="0"/>
          </a:p>
        </p:txBody>
      </p:sp>
      <p:sp>
        <p:nvSpPr>
          <p:cNvPr id="5" name="Shape 1"/>
          <p:cNvSpPr/>
          <p:nvPr/>
        </p:nvSpPr>
        <p:spPr>
          <a:xfrm>
            <a:off x="723543" y="4342686"/>
            <a:ext cx="465058" cy="465058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95588" y="4420195"/>
            <a:ext cx="120968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395293" y="4342686"/>
            <a:ext cx="258401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Controlling Visibility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395293" y="4789527"/>
            <a:ext cx="5816560" cy="991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Opacity is a property that controls the transparency of an element. It allows you to create subtle effects or gradually fade elements.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7418546" y="4342686"/>
            <a:ext cx="465058" cy="465058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561778" y="4420195"/>
            <a:ext cx="178594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8090297" y="4342686"/>
            <a:ext cx="258401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Adding Depth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8090297" y="4789527"/>
            <a:ext cx="5816560" cy="991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Using opacity can add a sense of depth and hierarchy to your designs by making certain elements appear closer or farther away.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723543" y="6220658"/>
            <a:ext cx="465058" cy="465058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67847" y="6298168"/>
            <a:ext cx="176451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1"/>
          <p:cNvSpPr/>
          <p:nvPr/>
        </p:nvSpPr>
        <p:spPr>
          <a:xfrm>
            <a:off x="1395293" y="6220658"/>
            <a:ext cx="2865596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Visual Interest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1395293" y="6667500"/>
            <a:ext cx="5816560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Opacity can be used to create visually interesting effects such as fading in or out elements or creating subtle transitions.</a:t>
            </a:r>
            <a:endParaRPr lang="en-US" sz="1600" dirty="0"/>
          </a:p>
        </p:txBody>
      </p:sp>
      <p:sp>
        <p:nvSpPr>
          <p:cNvPr id="17" name="Shape 13"/>
          <p:cNvSpPr/>
          <p:nvPr/>
        </p:nvSpPr>
        <p:spPr>
          <a:xfrm>
            <a:off x="7418546" y="6220658"/>
            <a:ext cx="465058" cy="465058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7555944" y="6298168"/>
            <a:ext cx="190143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2400" dirty="0"/>
          </a:p>
        </p:txBody>
      </p:sp>
      <p:sp>
        <p:nvSpPr>
          <p:cNvPr id="19" name="Text 15"/>
          <p:cNvSpPr/>
          <p:nvPr/>
        </p:nvSpPr>
        <p:spPr>
          <a:xfrm>
            <a:off x="8090297" y="6220658"/>
            <a:ext cx="2590205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Background Overlays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8090297" y="6667500"/>
            <a:ext cx="5816560" cy="991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Opacity is often used to create overlays on top of images or backgrounds, allowing you to add text or other content without obscuring the underlying visuals.</a:t>
            </a:r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45F750-F31A-9C5C-BE91-3054DED3A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0489" y="7603914"/>
            <a:ext cx="3107609" cy="5376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2119"/>
            <a:ext cx="59062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Overflow in Bootstrap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878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Visible Content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6901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overflow property determines how content that exceeds the boundaries of its container is handled.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Visible overflow is the default behavior, where content that extends beyond the container's dimensions is displayed outside the container.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29878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Hidden Content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356901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With hidden overflow, content that extends beyond the container's dimensions is clipped and not displayed.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29878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Scrollbars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356901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When overflow is set to scroll, scrollbars are added to the container, allowing users to view content that extends beyond the visible area.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B3460-591F-3F79-8C2A-EEE766C5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489" y="7603914"/>
            <a:ext cx="3107609" cy="5376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078" y="2448758"/>
            <a:ext cx="4998125" cy="333208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3538" y="538520"/>
            <a:ext cx="5462588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Positioning in Bootstrap</a:t>
            </a:r>
            <a:endParaRPr lang="en-US" sz="38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38" y="1441728"/>
            <a:ext cx="976432" cy="156233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952863" y="1636990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Static Positioning</a:t>
            </a:r>
            <a:endParaRPr lang="en-US" sz="1900" dirty="0"/>
          </a:p>
        </p:txBody>
      </p:sp>
      <p:sp>
        <p:nvSpPr>
          <p:cNvPr id="7" name="Text 2"/>
          <p:cNvSpPr/>
          <p:nvPr/>
        </p:nvSpPr>
        <p:spPr>
          <a:xfrm>
            <a:off x="1952863" y="205918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Elements with static positioning are positioned according to the normal document flow.</a:t>
            </a:r>
            <a:endParaRPr lang="en-US" sz="15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38" y="3004066"/>
            <a:ext cx="976432" cy="156233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952863" y="3199328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Relative Positioning</a:t>
            </a:r>
            <a:endParaRPr lang="en-US" sz="1900" dirty="0"/>
          </a:p>
        </p:txBody>
      </p:sp>
      <p:sp>
        <p:nvSpPr>
          <p:cNvPr id="10" name="Text 4"/>
          <p:cNvSpPr/>
          <p:nvPr/>
        </p:nvSpPr>
        <p:spPr>
          <a:xfrm>
            <a:off x="1952863" y="3621524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Elements with relative positioning are positioned relative to their normal position in the document flow.</a:t>
            </a:r>
            <a:endParaRPr lang="en-US" sz="15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38" y="4566404"/>
            <a:ext cx="976432" cy="156233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952863" y="4761667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Absolute Positioning</a:t>
            </a:r>
            <a:endParaRPr lang="en-US" sz="1900" dirty="0"/>
          </a:p>
        </p:txBody>
      </p:sp>
      <p:sp>
        <p:nvSpPr>
          <p:cNvPr id="13" name="Text 6"/>
          <p:cNvSpPr/>
          <p:nvPr/>
        </p:nvSpPr>
        <p:spPr>
          <a:xfrm>
            <a:off x="1952863" y="5183862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Elements with absolute positioning are positioned relative to the nearest ancestor that has a position other than static.</a:t>
            </a:r>
            <a:endParaRPr lang="en-US" sz="15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38" y="6128742"/>
            <a:ext cx="976432" cy="156233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952863" y="6324005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Fixed Positioning</a:t>
            </a:r>
            <a:endParaRPr lang="en-US" sz="1900" dirty="0"/>
          </a:p>
        </p:txBody>
      </p:sp>
      <p:sp>
        <p:nvSpPr>
          <p:cNvPr id="16" name="Text 8"/>
          <p:cNvSpPr/>
          <p:nvPr/>
        </p:nvSpPr>
        <p:spPr>
          <a:xfrm>
            <a:off x="1952863" y="6746200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Elements with fixed positioning are positioned relative to the viewport, and they remain fixed in their position even when the user scrolls.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337673"/>
            <a:ext cx="4919305" cy="35542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656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Spacing in Bootstrap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1705213"/>
            <a:ext cx="7556421" cy="5868114"/>
          </a:xfrm>
          <a:prstGeom prst="roundRect">
            <a:avLst>
              <a:gd name="adj" fmla="val 162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6287810" y="1712833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6515457" y="1856542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Class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9032438" y="1856542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Property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545610" y="1856542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Value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287810" y="2363153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6515457" y="2506861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m-0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9032438" y="2506861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margin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11545610" y="2506861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0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287810" y="3013472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515457" y="315718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m-1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9032438" y="315718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margin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11545610" y="315718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0.25rem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6287810" y="3663791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6515457" y="380750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m-2</a:t>
            </a:r>
            <a:endParaRPr lang="en-US" sz="1750" dirty="0"/>
          </a:p>
        </p:txBody>
      </p:sp>
      <p:sp>
        <p:nvSpPr>
          <p:cNvPr id="20" name="Text 16"/>
          <p:cNvSpPr/>
          <p:nvPr/>
        </p:nvSpPr>
        <p:spPr>
          <a:xfrm>
            <a:off x="9032438" y="380750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margin</a:t>
            </a:r>
            <a:endParaRPr lang="en-US" sz="1750" dirty="0"/>
          </a:p>
        </p:txBody>
      </p:sp>
      <p:sp>
        <p:nvSpPr>
          <p:cNvPr id="21" name="Text 17"/>
          <p:cNvSpPr/>
          <p:nvPr/>
        </p:nvSpPr>
        <p:spPr>
          <a:xfrm>
            <a:off x="11545610" y="380750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0.5rem</a:t>
            </a:r>
            <a:endParaRPr lang="en-US" sz="1750" dirty="0"/>
          </a:p>
        </p:txBody>
      </p:sp>
      <p:sp>
        <p:nvSpPr>
          <p:cNvPr id="22" name="Shape 18"/>
          <p:cNvSpPr/>
          <p:nvPr/>
        </p:nvSpPr>
        <p:spPr>
          <a:xfrm>
            <a:off x="6287810" y="4314111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19"/>
          <p:cNvSpPr/>
          <p:nvPr/>
        </p:nvSpPr>
        <p:spPr>
          <a:xfrm>
            <a:off x="6515457" y="445781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m-3</a:t>
            </a:r>
            <a:endParaRPr lang="en-US" sz="1750" dirty="0"/>
          </a:p>
        </p:txBody>
      </p:sp>
      <p:sp>
        <p:nvSpPr>
          <p:cNvPr id="24" name="Text 20"/>
          <p:cNvSpPr/>
          <p:nvPr/>
        </p:nvSpPr>
        <p:spPr>
          <a:xfrm>
            <a:off x="9032438" y="445781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margin</a:t>
            </a:r>
            <a:endParaRPr lang="en-US" sz="1750" dirty="0"/>
          </a:p>
        </p:txBody>
      </p:sp>
      <p:sp>
        <p:nvSpPr>
          <p:cNvPr id="25" name="Text 21"/>
          <p:cNvSpPr/>
          <p:nvPr/>
        </p:nvSpPr>
        <p:spPr>
          <a:xfrm>
            <a:off x="11545610" y="445781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1rem</a:t>
            </a:r>
            <a:endParaRPr lang="en-US" sz="1750" dirty="0"/>
          </a:p>
        </p:txBody>
      </p:sp>
      <p:sp>
        <p:nvSpPr>
          <p:cNvPr id="26" name="Shape 22"/>
          <p:cNvSpPr/>
          <p:nvPr/>
        </p:nvSpPr>
        <p:spPr>
          <a:xfrm>
            <a:off x="6287810" y="4964430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3"/>
          <p:cNvSpPr/>
          <p:nvPr/>
        </p:nvSpPr>
        <p:spPr>
          <a:xfrm>
            <a:off x="6515457" y="510813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p-0</a:t>
            </a:r>
            <a:endParaRPr lang="en-US" sz="1750" dirty="0"/>
          </a:p>
        </p:txBody>
      </p:sp>
      <p:sp>
        <p:nvSpPr>
          <p:cNvPr id="28" name="Text 24"/>
          <p:cNvSpPr/>
          <p:nvPr/>
        </p:nvSpPr>
        <p:spPr>
          <a:xfrm>
            <a:off x="9032438" y="510813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padding</a:t>
            </a:r>
            <a:endParaRPr lang="en-US" sz="1750" dirty="0"/>
          </a:p>
        </p:txBody>
      </p:sp>
      <p:sp>
        <p:nvSpPr>
          <p:cNvPr id="29" name="Text 25"/>
          <p:cNvSpPr/>
          <p:nvPr/>
        </p:nvSpPr>
        <p:spPr>
          <a:xfrm>
            <a:off x="11545610" y="510813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0</a:t>
            </a:r>
            <a:endParaRPr lang="en-US" sz="1750" dirty="0"/>
          </a:p>
        </p:txBody>
      </p:sp>
      <p:sp>
        <p:nvSpPr>
          <p:cNvPr id="30" name="Shape 26"/>
          <p:cNvSpPr/>
          <p:nvPr/>
        </p:nvSpPr>
        <p:spPr>
          <a:xfrm>
            <a:off x="6287810" y="5614749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7"/>
          <p:cNvSpPr/>
          <p:nvPr/>
        </p:nvSpPr>
        <p:spPr>
          <a:xfrm>
            <a:off x="6515457" y="575845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p-1</a:t>
            </a:r>
            <a:endParaRPr lang="en-US" sz="1750" dirty="0"/>
          </a:p>
        </p:txBody>
      </p:sp>
      <p:sp>
        <p:nvSpPr>
          <p:cNvPr id="32" name="Text 28"/>
          <p:cNvSpPr/>
          <p:nvPr/>
        </p:nvSpPr>
        <p:spPr>
          <a:xfrm>
            <a:off x="9032438" y="575845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padding</a:t>
            </a:r>
            <a:endParaRPr lang="en-US" sz="1750" dirty="0"/>
          </a:p>
        </p:txBody>
      </p:sp>
      <p:sp>
        <p:nvSpPr>
          <p:cNvPr id="33" name="Text 29"/>
          <p:cNvSpPr/>
          <p:nvPr/>
        </p:nvSpPr>
        <p:spPr>
          <a:xfrm>
            <a:off x="11545610" y="575845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0.25rem</a:t>
            </a:r>
            <a:endParaRPr lang="en-US" sz="1750" dirty="0"/>
          </a:p>
        </p:txBody>
      </p:sp>
      <p:sp>
        <p:nvSpPr>
          <p:cNvPr id="34" name="Shape 30"/>
          <p:cNvSpPr/>
          <p:nvPr/>
        </p:nvSpPr>
        <p:spPr>
          <a:xfrm>
            <a:off x="6287810" y="6265069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1"/>
          <p:cNvSpPr/>
          <p:nvPr/>
        </p:nvSpPr>
        <p:spPr>
          <a:xfrm>
            <a:off x="6515457" y="640877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p-2</a:t>
            </a:r>
            <a:endParaRPr lang="en-US" sz="1750" dirty="0"/>
          </a:p>
        </p:txBody>
      </p:sp>
      <p:sp>
        <p:nvSpPr>
          <p:cNvPr id="36" name="Text 32"/>
          <p:cNvSpPr/>
          <p:nvPr/>
        </p:nvSpPr>
        <p:spPr>
          <a:xfrm>
            <a:off x="9032438" y="6408777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padding</a:t>
            </a:r>
            <a:endParaRPr lang="en-US" sz="1750" dirty="0"/>
          </a:p>
        </p:txBody>
      </p:sp>
      <p:sp>
        <p:nvSpPr>
          <p:cNvPr id="37" name="Text 33"/>
          <p:cNvSpPr/>
          <p:nvPr/>
        </p:nvSpPr>
        <p:spPr>
          <a:xfrm>
            <a:off x="11545610" y="640877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0.5rem</a:t>
            </a:r>
            <a:endParaRPr lang="en-US" sz="1750" dirty="0"/>
          </a:p>
        </p:txBody>
      </p:sp>
      <p:sp>
        <p:nvSpPr>
          <p:cNvPr id="38" name="Shape 34"/>
          <p:cNvSpPr/>
          <p:nvPr/>
        </p:nvSpPr>
        <p:spPr>
          <a:xfrm>
            <a:off x="6287810" y="6915388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9" name="Text 35"/>
          <p:cNvSpPr/>
          <p:nvPr/>
        </p:nvSpPr>
        <p:spPr>
          <a:xfrm>
            <a:off x="6515457" y="705909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p-3</a:t>
            </a:r>
            <a:endParaRPr lang="en-US" sz="1750" dirty="0"/>
          </a:p>
        </p:txBody>
      </p:sp>
      <p:sp>
        <p:nvSpPr>
          <p:cNvPr id="40" name="Text 36"/>
          <p:cNvSpPr/>
          <p:nvPr/>
        </p:nvSpPr>
        <p:spPr>
          <a:xfrm>
            <a:off x="9032438" y="7059097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padding</a:t>
            </a:r>
            <a:endParaRPr lang="en-US" sz="1750" dirty="0"/>
          </a:p>
        </p:txBody>
      </p:sp>
      <p:sp>
        <p:nvSpPr>
          <p:cNvPr id="41" name="Text 37"/>
          <p:cNvSpPr/>
          <p:nvPr/>
        </p:nvSpPr>
        <p:spPr>
          <a:xfrm>
            <a:off x="11545610" y="705909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1rem</a:t>
            </a:r>
            <a:endParaRPr lang="en-US" sz="175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22FBBD4-F266-C4C3-517C-FFA76334E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0489" y="7603914"/>
            <a:ext cx="3107609" cy="5376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38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7" y="2710696"/>
            <a:ext cx="5002887" cy="28099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63151" y="531733"/>
            <a:ext cx="6166247" cy="6042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Implementing the Concepts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441757" y="1426012"/>
            <a:ext cx="22860" cy="6273641"/>
          </a:xfrm>
          <a:prstGeom prst="roundRect">
            <a:avLst>
              <a:gd name="adj" fmla="val 355272"/>
            </a:avLst>
          </a:prstGeom>
          <a:solidFill>
            <a:srgbClr val="BDB8DF"/>
          </a:solidFill>
          <a:ln/>
        </p:spPr>
      </p:sp>
      <p:sp>
        <p:nvSpPr>
          <p:cNvPr id="6" name="Shape 2"/>
          <p:cNvSpPr/>
          <p:nvPr/>
        </p:nvSpPr>
        <p:spPr>
          <a:xfrm>
            <a:off x="6647855" y="1849636"/>
            <a:ext cx="676751" cy="22860"/>
          </a:xfrm>
          <a:prstGeom prst="roundRect">
            <a:avLst>
              <a:gd name="adj" fmla="val 355272"/>
            </a:avLst>
          </a:prstGeom>
          <a:solidFill>
            <a:srgbClr val="BDB8DF"/>
          </a:solidFill>
          <a:ln/>
        </p:spPr>
      </p:sp>
      <p:sp>
        <p:nvSpPr>
          <p:cNvPr id="7" name="Shape 3"/>
          <p:cNvSpPr/>
          <p:nvPr/>
        </p:nvSpPr>
        <p:spPr>
          <a:xfrm>
            <a:off x="6235660" y="1643539"/>
            <a:ext cx="435054" cy="435054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96633" y="1716048"/>
            <a:ext cx="113109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7516654" y="1619369"/>
            <a:ext cx="286881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 Basics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7516654" y="2037397"/>
            <a:ext cx="6436995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Start by understanding the fundamental concepts of Bootstrap and how to include it in your project.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6647855" y="3466386"/>
            <a:ext cx="676751" cy="22860"/>
          </a:xfrm>
          <a:prstGeom prst="roundRect">
            <a:avLst>
              <a:gd name="adj" fmla="val 355272"/>
            </a:avLst>
          </a:prstGeom>
          <a:solidFill>
            <a:srgbClr val="BDB8DF"/>
          </a:solidFill>
          <a:ln/>
        </p:spPr>
      </p:sp>
      <p:sp>
        <p:nvSpPr>
          <p:cNvPr id="12" name="Shape 8"/>
          <p:cNvSpPr/>
          <p:nvPr/>
        </p:nvSpPr>
        <p:spPr>
          <a:xfrm>
            <a:off x="6235660" y="3260288"/>
            <a:ext cx="435054" cy="435054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369606" y="3332798"/>
            <a:ext cx="167045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7516654" y="3236119"/>
            <a:ext cx="2438757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Exploring the Utilities</a:t>
            </a:r>
            <a:endParaRPr lang="en-US" sz="1900" dirty="0"/>
          </a:p>
        </p:txBody>
      </p:sp>
      <p:sp>
        <p:nvSpPr>
          <p:cNvPr id="15" name="Text 11"/>
          <p:cNvSpPr/>
          <p:nvPr/>
        </p:nvSpPr>
        <p:spPr>
          <a:xfrm>
            <a:off x="7516654" y="3654147"/>
            <a:ext cx="6436995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Learn about the various utility classes that Bootstrap provides, including those for opacity, overflow, positioning, and spacing.</a:t>
            </a:r>
            <a:endParaRPr lang="en-US" sz="1500" dirty="0"/>
          </a:p>
        </p:txBody>
      </p:sp>
      <p:sp>
        <p:nvSpPr>
          <p:cNvPr id="16" name="Shape 12"/>
          <p:cNvSpPr/>
          <p:nvPr/>
        </p:nvSpPr>
        <p:spPr>
          <a:xfrm>
            <a:off x="6647855" y="5083135"/>
            <a:ext cx="676751" cy="22860"/>
          </a:xfrm>
          <a:prstGeom prst="roundRect">
            <a:avLst>
              <a:gd name="adj" fmla="val 355272"/>
            </a:avLst>
          </a:prstGeom>
          <a:solidFill>
            <a:srgbClr val="BDB8DF"/>
          </a:solidFill>
          <a:ln/>
        </p:spPr>
      </p:sp>
      <p:sp>
        <p:nvSpPr>
          <p:cNvPr id="17" name="Shape 13"/>
          <p:cNvSpPr/>
          <p:nvPr/>
        </p:nvSpPr>
        <p:spPr>
          <a:xfrm>
            <a:off x="6235660" y="4877038"/>
            <a:ext cx="435054" cy="435054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6370677" y="4949547"/>
            <a:ext cx="165021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250" dirty="0"/>
          </a:p>
        </p:txBody>
      </p:sp>
      <p:sp>
        <p:nvSpPr>
          <p:cNvPr id="19" name="Text 15"/>
          <p:cNvSpPr/>
          <p:nvPr/>
        </p:nvSpPr>
        <p:spPr>
          <a:xfrm>
            <a:off x="7516654" y="4852868"/>
            <a:ext cx="320659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Building Simple Components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7516654" y="5270897"/>
            <a:ext cx="6436995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Begin by creating basic components using Bootstrap's utility classes to practice applying these concepts.</a:t>
            </a:r>
            <a:endParaRPr lang="en-US" sz="1500" dirty="0"/>
          </a:p>
        </p:txBody>
      </p:sp>
      <p:sp>
        <p:nvSpPr>
          <p:cNvPr id="21" name="Shape 17"/>
          <p:cNvSpPr/>
          <p:nvPr/>
        </p:nvSpPr>
        <p:spPr>
          <a:xfrm>
            <a:off x="6647855" y="6699885"/>
            <a:ext cx="676751" cy="22860"/>
          </a:xfrm>
          <a:prstGeom prst="roundRect">
            <a:avLst>
              <a:gd name="adj" fmla="val 355272"/>
            </a:avLst>
          </a:prstGeom>
          <a:solidFill>
            <a:srgbClr val="BDB8DF"/>
          </a:solidFill>
          <a:ln/>
        </p:spPr>
      </p:sp>
      <p:sp>
        <p:nvSpPr>
          <p:cNvPr id="22" name="Shape 18"/>
          <p:cNvSpPr/>
          <p:nvPr/>
        </p:nvSpPr>
        <p:spPr>
          <a:xfrm>
            <a:off x="6235660" y="6493788"/>
            <a:ext cx="435054" cy="435054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23" name="Text 19"/>
          <p:cNvSpPr/>
          <p:nvPr/>
        </p:nvSpPr>
        <p:spPr>
          <a:xfrm>
            <a:off x="6364248" y="6566297"/>
            <a:ext cx="177760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2250" dirty="0"/>
          </a:p>
        </p:txBody>
      </p:sp>
      <p:sp>
        <p:nvSpPr>
          <p:cNvPr id="24" name="Text 20"/>
          <p:cNvSpPr/>
          <p:nvPr/>
        </p:nvSpPr>
        <p:spPr>
          <a:xfrm>
            <a:off x="7516654" y="6469618"/>
            <a:ext cx="2974896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Complex Layouts</a:t>
            </a:r>
            <a:endParaRPr lang="en-US" sz="1900" dirty="0"/>
          </a:p>
        </p:txBody>
      </p:sp>
      <p:sp>
        <p:nvSpPr>
          <p:cNvPr id="25" name="Text 21"/>
          <p:cNvSpPr/>
          <p:nvPr/>
        </p:nvSpPr>
        <p:spPr>
          <a:xfrm>
            <a:off x="7516654" y="6887647"/>
            <a:ext cx="6436995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Once you've mastered the basics, start creating more complex layouts and components using Bootstrap's grid system and other features.</a:t>
            </a:r>
            <a:endParaRPr lang="en-US" sz="15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6B4E14-9EF1-41CF-CC1E-58213F41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0489" y="7603914"/>
            <a:ext cx="3107609" cy="5376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2735852" y="538817"/>
            <a:ext cx="81712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 and Key Takeaways</a:t>
            </a:r>
            <a:endParaRPr lang="en-US" sz="445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AC31FB-4C93-E6C2-12F4-CAF12E149D04}"/>
              </a:ext>
            </a:extLst>
          </p:cNvPr>
          <p:cNvGrpSpPr/>
          <p:nvPr/>
        </p:nvGrpSpPr>
        <p:grpSpPr>
          <a:xfrm>
            <a:off x="793849" y="2116454"/>
            <a:ext cx="13042701" cy="2410897"/>
            <a:chOff x="793790" y="4851440"/>
            <a:chExt cx="13042701" cy="2410897"/>
          </a:xfrm>
        </p:grpSpPr>
        <p:sp>
          <p:nvSpPr>
            <p:cNvPr id="6" name="Shape 2"/>
            <p:cNvSpPr/>
            <p:nvPr/>
          </p:nvSpPr>
          <p:spPr>
            <a:xfrm>
              <a:off x="793790" y="4851440"/>
              <a:ext cx="4196358" cy="2410897"/>
            </a:xfrm>
            <a:prstGeom prst="roundRect">
              <a:avLst>
                <a:gd name="adj" fmla="val 3952"/>
              </a:avLst>
            </a:prstGeom>
            <a:solidFill>
              <a:srgbClr val="E9E6FA"/>
            </a:solidFill>
            <a:ln w="7620">
              <a:solidFill>
                <a:srgbClr val="BDB8DF"/>
              </a:solidFill>
              <a:prstDash val="solid"/>
            </a:ln>
          </p:spPr>
        </p:sp>
        <p:sp>
          <p:nvSpPr>
            <p:cNvPr id="7" name="Text 3"/>
            <p:cNvSpPr/>
            <p:nvPr/>
          </p:nvSpPr>
          <p:spPr>
            <a:xfrm>
              <a:off x="1028224" y="5085874"/>
              <a:ext cx="3065026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2A2742"/>
                  </a:solidFill>
                  <a:latin typeface="Outfit" pitchFamily="34" charset="0"/>
                  <a:ea typeface="Outfit" pitchFamily="34" charset="-122"/>
                  <a:cs typeface="Outfit" pitchFamily="34" charset="-120"/>
                </a:rPr>
                <a:t>Foundation for Success</a:t>
              </a:r>
              <a:endParaRPr lang="en-US" sz="220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1028224" y="5576292"/>
              <a:ext cx="372749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A2742"/>
                  </a:solidFill>
                  <a:latin typeface="Arimo" pitchFamily="34" charset="0"/>
                  <a:ea typeface="Arimo" pitchFamily="34" charset="-122"/>
                  <a:cs typeface="Arimo" pitchFamily="34" charset="-120"/>
                </a:rPr>
                <a:t>Bootstrap provides a strong foundation for building modern and responsive websites.</a:t>
              </a:r>
              <a:endParaRPr lang="en-US" sz="1750" dirty="0"/>
            </a:p>
          </p:txBody>
        </p:sp>
        <p:sp>
          <p:nvSpPr>
            <p:cNvPr id="9" name="Shape 5"/>
            <p:cNvSpPr/>
            <p:nvPr/>
          </p:nvSpPr>
          <p:spPr>
            <a:xfrm>
              <a:off x="5216962" y="4851440"/>
              <a:ext cx="4196358" cy="2410897"/>
            </a:xfrm>
            <a:prstGeom prst="roundRect">
              <a:avLst>
                <a:gd name="adj" fmla="val 3952"/>
              </a:avLst>
            </a:prstGeom>
            <a:solidFill>
              <a:srgbClr val="E9E6FA"/>
            </a:solidFill>
            <a:ln w="7620">
              <a:solidFill>
                <a:srgbClr val="BDB8DF"/>
              </a:solidFill>
              <a:prstDash val="solid"/>
            </a:ln>
          </p:spPr>
        </p:sp>
        <p:sp>
          <p:nvSpPr>
            <p:cNvPr id="10" name="Text 6"/>
            <p:cNvSpPr/>
            <p:nvPr/>
          </p:nvSpPr>
          <p:spPr>
            <a:xfrm>
              <a:off x="5451396" y="5085874"/>
              <a:ext cx="3552944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2A2742"/>
                  </a:solidFill>
                  <a:latin typeface="Outfit" pitchFamily="34" charset="0"/>
                  <a:ea typeface="Outfit" pitchFamily="34" charset="-122"/>
                  <a:cs typeface="Outfit" pitchFamily="34" charset="-120"/>
                </a:rPr>
                <a:t>Efficiency and Consistency</a:t>
              </a:r>
              <a:endParaRPr lang="en-US" sz="2200" dirty="0"/>
            </a:p>
          </p:txBody>
        </p:sp>
        <p:sp>
          <p:nvSpPr>
            <p:cNvPr id="11" name="Text 7"/>
            <p:cNvSpPr/>
            <p:nvPr/>
          </p:nvSpPr>
          <p:spPr>
            <a:xfrm>
              <a:off x="5451396" y="5576292"/>
              <a:ext cx="3727490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A2742"/>
                  </a:solidFill>
                  <a:latin typeface="Arimo" pitchFamily="34" charset="0"/>
                  <a:ea typeface="Arimo" pitchFamily="34" charset="-122"/>
                  <a:cs typeface="Arimo" pitchFamily="34" charset="-120"/>
                </a:rPr>
                <a:t>Bootstrap saves time and effort by offering pre-designed components and utilities that help you create consistent designs.</a:t>
              </a:r>
              <a:endParaRPr lang="en-US" sz="1750" dirty="0"/>
            </a:p>
          </p:txBody>
        </p:sp>
        <p:sp>
          <p:nvSpPr>
            <p:cNvPr id="12" name="Shape 8"/>
            <p:cNvSpPr/>
            <p:nvPr/>
          </p:nvSpPr>
          <p:spPr>
            <a:xfrm>
              <a:off x="9640133" y="4851440"/>
              <a:ext cx="4196358" cy="2410897"/>
            </a:xfrm>
            <a:prstGeom prst="roundRect">
              <a:avLst>
                <a:gd name="adj" fmla="val 3952"/>
              </a:avLst>
            </a:prstGeom>
            <a:solidFill>
              <a:srgbClr val="E9E6FA"/>
            </a:solidFill>
            <a:ln w="7620">
              <a:solidFill>
                <a:srgbClr val="BDB8DF"/>
              </a:solidFill>
              <a:prstDash val="solid"/>
            </a:ln>
          </p:spPr>
        </p:sp>
        <p:sp>
          <p:nvSpPr>
            <p:cNvPr id="13" name="Text 9"/>
            <p:cNvSpPr/>
            <p:nvPr/>
          </p:nvSpPr>
          <p:spPr>
            <a:xfrm>
              <a:off x="9874568" y="508587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2A2742"/>
                  </a:solidFill>
                  <a:latin typeface="Outfit" pitchFamily="34" charset="0"/>
                  <a:ea typeface="Outfit" pitchFamily="34" charset="-122"/>
                  <a:cs typeface="Outfit" pitchFamily="34" charset="-120"/>
                </a:rPr>
                <a:t>Community Support</a:t>
              </a:r>
              <a:endParaRPr lang="en-US" sz="2200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9874568" y="5576292"/>
              <a:ext cx="3727490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A2742"/>
                  </a:solidFill>
                  <a:latin typeface="Arimo" pitchFamily="34" charset="0"/>
                  <a:ea typeface="Arimo" pitchFamily="34" charset="-122"/>
                  <a:cs typeface="Arimo" pitchFamily="34" charset="-120"/>
                </a:rPr>
                <a:t>Bootstrap has a large and active community, which means that you can find plenty of resources and support to help you along the way.</a:t>
              </a:r>
              <a:endParaRPr lang="en-US" sz="175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EA34A77-BFEF-AD42-CB11-A42EF566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489" y="7603914"/>
            <a:ext cx="3107609" cy="5376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519</Words>
  <Application>Microsoft Office PowerPoint</Application>
  <PresentationFormat>Custom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Arimo</vt:lpstr>
      <vt:lpstr>Outfit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Meet Mehta</cp:lastModifiedBy>
  <cp:revision>1</cp:revision>
  <dcterms:created xsi:type="dcterms:W3CDTF">2024-09-03T10:15:38Z</dcterms:created>
  <dcterms:modified xsi:type="dcterms:W3CDTF">2024-09-03T12:13:48Z</dcterms:modified>
</cp:coreProperties>
</file>