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E89F-D438-9A4E-666D-3FCC3B1E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075E3-2A3A-5202-219B-5ECE8F14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F04EA-06E2-0956-A105-56FBE06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2226E-085F-5BB2-3F79-428A760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CD92-0449-20F2-796E-A91E8CC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6D5DF-E28C-8221-D9D0-8FCF713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4D053-0F94-EA90-297E-12E84112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36F94-9E85-7753-0B6A-0F174AD1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BA99A-9C8C-279F-4E3B-41F7CEA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4618E-BFDB-C578-4EA2-10430574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0FED9-2676-3434-3BD6-803520F8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E2D0C-BE87-896B-B5ED-E1D24A3A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A758-8D82-E585-9929-D6BF7F9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7B7C5-9593-4DA1-4E69-2F35BC01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A2DED-7CE4-479D-CC2F-4A33E71A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6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6031B-C72D-0681-5CB9-43CF557E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5480-718F-AB3A-B552-977CA68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83C75-13F6-19BA-71B4-49E89739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0CAD0-098A-8DB0-5FBF-700CD99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F079-D2C3-25F3-BA75-27E615D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D624-9B2D-2F34-0A32-2F5613AC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301EF-D2AB-11A1-C01D-7388065B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C29F8-C32D-9ED8-48B5-E662194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55FDD-B1E1-1F91-ECFF-4FCA5FF7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88D2B-B881-E0BB-0F63-6DB23A3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F1C75-9F22-D5C3-40A7-5267892F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EA0A-417C-B244-EF1E-E40441AD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FFE2D-F0D3-885F-8AD9-17C7FDE6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F9970-BDBE-1FA2-EFF2-79DB60B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2DD1E-E8C5-8C46-BB81-9FEBC12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AD385-C692-ED86-CBAF-65810A5F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2816-1459-A4F6-AC09-1901E501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3849A-C17C-4CEB-E96D-0A78F055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E72BB-A2E9-F724-9762-8D3A6D95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E8E7CD-DE69-52D0-F2BA-67C92AF5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70AFF-C4AA-A219-310B-B6D51022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CDD83-2B82-20CD-0BD7-413C22E3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E984B-0D27-FC98-2E66-807FD2F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5D52B-20E8-E70B-13FA-649D9AB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FA12-1E5F-407D-265F-9EA2AE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4C8D6-9122-8554-E814-09EA6CD5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9CE50-8641-8706-95D2-43F09CCB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76BF7-8C44-8B05-ECF2-E265A76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0A6D9-B25F-D26F-8E12-B294D634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BEB7F-28AF-FA5B-8B1F-5CFF7F0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59B78-99B5-AFDA-86F8-8EEA48F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12-C10A-5720-ADAF-0CD58FB4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9A4C-D9C0-29AD-BD11-5496D83F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2AFDA-2509-BCAC-0663-60FC8886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8C1AA-2614-9A2F-1359-D772A8E1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2BAF9-C8D4-08EC-9C2D-59E1C81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56E66-3B3A-EC56-C5BB-80A03AB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C533-CB4C-9B4C-ED38-5218602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17E7E-5C80-EEC0-1D56-BBB3DFDC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E0A4-0FAE-2CBD-473E-6681E4BF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6EA62-7CC0-A97F-0268-5C9CB87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F0A69-C6EC-7C98-06A2-4D5AA345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DB2D3-133D-60A6-260E-085A820A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AC814-6118-29B6-522B-EE56E1C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A341E-D93F-83FF-DC75-6209DA65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9AA1-AF6E-C1C4-1D08-78D29C78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87BA-B548-4886-B636-448A355EFC24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77717-932A-E0D8-9318-FF0E3850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4693-083C-A853-1C22-5E6771F3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AC6D88-B798-EEBA-1BD2-592F035C4414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5C54978-2A72-268D-E73E-42D20C7E4DBB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1F7567A-EE8C-9A14-FC90-FFFBEA4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817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E051E32-1480-A23C-8EF0-E050DF6AA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F32C06-093A-F98A-7F5C-BB5C39AA8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6182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C39E0-B275-E76E-2004-B9F89167C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354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EACCF8-AAFB-0CA3-6DC0-8B560D76DFDC}"/>
              </a:ext>
            </a:extLst>
          </p:cNvPr>
          <p:cNvSpPr txBox="1"/>
          <p:nvPr/>
        </p:nvSpPr>
        <p:spPr>
          <a:xfrm>
            <a:off x="3049054" y="1700738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zh-CN" altLang="en-US" sz="1200" dirty="0"/>
              <a:t>开发框架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22508E-34A4-D85C-1D85-ED6117D2A8BB}"/>
              </a:ext>
            </a:extLst>
          </p:cNvPr>
          <p:cNvSpPr txBox="1"/>
          <p:nvPr/>
        </p:nvSpPr>
        <p:spPr>
          <a:xfrm>
            <a:off x="4374155" y="1697610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04A5BA-0DBA-B033-91AC-78182E2FCBDD}"/>
              </a:ext>
            </a:extLst>
          </p:cNvPr>
          <p:cNvSpPr txBox="1"/>
          <p:nvPr/>
        </p:nvSpPr>
        <p:spPr>
          <a:xfrm>
            <a:off x="6999246" y="1703682"/>
            <a:ext cx="9060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zh-CN" altLang="en-US" sz="1200" dirty="0"/>
              <a:t>国际化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FD80A75-29F2-EF76-91E2-217F216CA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5012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21A089-4500-E2A6-E010-5AC9527EFADF}"/>
              </a:ext>
            </a:extLst>
          </p:cNvPr>
          <p:cNvSpPr txBox="1"/>
          <p:nvPr/>
        </p:nvSpPr>
        <p:spPr>
          <a:xfrm>
            <a:off x="8214915" y="1697610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zh-CN" altLang="en-US" sz="1200" dirty="0"/>
              <a:t>路由管理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1809B-3270-6679-FB5A-45C2E863AF69}"/>
              </a:ext>
            </a:extLst>
          </p:cNvPr>
          <p:cNvSpPr txBox="1"/>
          <p:nvPr/>
        </p:nvSpPr>
        <p:spPr>
          <a:xfrm>
            <a:off x="5887414" y="1686124"/>
            <a:ext cx="8002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状态管理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2159A-0A4A-6954-3A23-D71B37D4EA9F}"/>
              </a:ext>
            </a:extLst>
          </p:cNvPr>
          <p:cNvSpPr txBox="1"/>
          <p:nvPr/>
        </p:nvSpPr>
        <p:spPr>
          <a:xfrm>
            <a:off x="9423646" y="1687072"/>
            <a:ext cx="1447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zh-CN" altLang="en-US" sz="1200" dirty="0"/>
              <a:t>页面组件库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55D5E8-EFEF-3127-FE0C-ECC1B47B91B5}"/>
              </a:ext>
            </a:extLst>
          </p:cNvPr>
          <p:cNvSpPr txBox="1"/>
          <p:nvPr/>
        </p:nvSpPr>
        <p:spPr>
          <a:xfrm>
            <a:off x="1924070" y="13740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D377C-7FF4-4522-17BC-13E79F8F1730}"/>
              </a:ext>
            </a:extLst>
          </p:cNvPr>
          <p:cNvSpPr txBox="1"/>
          <p:nvPr/>
        </p:nvSpPr>
        <p:spPr>
          <a:xfrm>
            <a:off x="2976523" y="3597652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zh-CN" altLang="en-US" sz="1200" dirty="0"/>
              <a:t>后端服务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9DD50-22C2-AB9F-357C-A05D4B949E84}"/>
              </a:ext>
            </a:extLst>
          </p:cNvPr>
          <p:cNvSpPr txBox="1"/>
          <p:nvPr/>
        </p:nvSpPr>
        <p:spPr>
          <a:xfrm>
            <a:off x="1849760" y="328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  <a:endParaRPr lang="zh-CN" altLang="en-US" sz="24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59F4DCBA-365E-6DF8-2E0A-E71236302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F87867-50CF-08DA-B11B-B751AE10A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419BBB1-B08D-6431-03F5-D350C9CB4B69}"/>
              </a:ext>
            </a:extLst>
          </p:cNvPr>
          <p:cNvSpPr txBox="1"/>
          <p:nvPr/>
        </p:nvSpPr>
        <p:spPr>
          <a:xfrm>
            <a:off x="4362085" y="3597652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55FBFC8-C662-A6C6-81BB-E7DCF1582332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F560E1-B683-C803-5ACE-E09060D90F3B}"/>
              </a:ext>
            </a:extLst>
          </p:cNvPr>
          <p:cNvSpPr txBox="1"/>
          <p:nvPr/>
        </p:nvSpPr>
        <p:spPr>
          <a:xfrm>
            <a:off x="3341875" y="23678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IPC</a:t>
            </a:r>
            <a:r>
              <a:rPr lang="zh-CN" altLang="en-US" sz="1400" b="1" dirty="0">
                <a:solidFill>
                  <a:schemeClr val="bg1"/>
                </a:solidFill>
              </a:rPr>
              <a:t>通信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86DE9B9-15CF-E185-90C2-7B95FA0ADC6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2FE66F-FAF6-1DA7-4B60-0495F7491E47}"/>
              </a:ext>
            </a:extLst>
          </p:cNvPr>
          <p:cNvSpPr txBox="1"/>
          <p:nvPr/>
        </p:nvSpPr>
        <p:spPr>
          <a:xfrm>
            <a:off x="7733817" y="3807749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0DD995-9285-97A2-A3DB-6F9B653A8828}"/>
              </a:ext>
            </a:extLst>
          </p:cNvPr>
          <p:cNvSpPr txBox="1"/>
          <p:nvPr/>
        </p:nvSpPr>
        <p:spPr>
          <a:xfrm>
            <a:off x="6755758" y="3247553"/>
            <a:ext cx="8354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字幕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引擎</a:t>
            </a:r>
            <a:endParaRPr lang="en-US" altLang="zh-CN" sz="2400" b="1" dirty="0"/>
          </a:p>
          <a:p>
            <a:pPr algn="ctr"/>
            <a:r>
              <a:rPr lang="en-US" altLang="zh-CN" sz="1200" b="1" dirty="0"/>
              <a:t>(Gummy)</a:t>
            </a:r>
            <a:endParaRPr lang="zh-CN" altLang="en-US" sz="1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95F794C-F5B5-250F-D4FE-C679B20296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D96CE7-B8A6-EBA7-F25F-9F38AD9A99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3B75EFD-962C-07D0-2C95-34661A6D6E05}"/>
              </a:ext>
            </a:extLst>
          </p:cNvPr>
          <p:cNvSpPr txBox="1"/>
          <p:nvPr/>
        </p:nvSpPr>
        <p:spPr>
          <a:xfrm>
            <a:off x="8672015" y="3807749"/>
            <a:ext cx="1107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系统音频获取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EFF1DE-B554-38EC-2AE5-189A9159E461}"/>
              </a:ext>
            </a:extLst>
          </p:cNvPr>
          <p:cNvSpPr txBox="1"/>
          <p:nvPr/>
        </p:nvSpPr>
        <p:spPr>
          <a:xfrm>
            <a:off x="5970080" y="3437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调用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A782207-A9E7-4E82-53ED-90303B7C6312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68CDFE4-F777-1F2C-9E48-EB42CA76B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3960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5A93540-D9A6-356B-BFB2-2DC558AB1C82}"/>
              </a:ext>
            </a:extLst>
          </p:cNvPr>
          <p:cNvSpPr txBox="1"/>
          <p:nvPr/>
        </p:nvSpPr>
        <p:spPr>
          <a:xfrm>
            <a:off x="9857756" y="380774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/>
              <a:t>NumPy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音频流处理</a:t>
            </a: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54C1BB60-B3C8-3A2F-E7EF-A70E0E778E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EFFCBE4-93B2-A55C-6014-88662E8F60F1}"/>
              </a:ext>
            </a:extLst>
          </p:cNvPr>
          <p:cNvSpPr txBox="1"/>
          <p:nvPr/>
        </p:nvSpPr>
        <p:spPr>
          <a:xfrm>
            <a:off x="6785654" y="5353803"/>
            <a:ext cx="1489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Windows</a:t>
            </a:r>
            <a:r>
              <a:rPr lang="zh-CN" altLang="en-US" sz="1200" dirty="0"/>
              <a:t>系统兼容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EBD99A-A86E-B786-D4AE-4471E59E6850}"/>
              </a:ext>
            </a:extLst>
          </p:cNvPr>
          <p:cNvSpPr txBox="1"/>
          <p:nvPr/>
        </p:nvSpPr>
        <p:spPr>
          <a:xfrm>
            <a:off x="8323221" y="5333948"/>
            <a:ext cx="116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阿里云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音频识别</a:t>
            </a:r>
            <a:r>
              <a:rPr lang="en-US" altLang="zh-CN" sz="1200" dirty="0"/>
              <a:t>/</a:t>
            </a:r>
            <a:r>
              <a:rPr lang="zh-CN" altLang="en-US" sz="1200" dirty="0"/>
              <a:t>翻译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07B90B0-7ED4-AD18-156F-5C0B98EA8C84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C68EE8-F8AA-C3BF-D7AD-93132ED72C37}"/>
              </a:ext>
            </a:extLst>
          </p:cNvPr>
          <p:cNvSpPr txBox="1"/>
          <p:nvPr/>
        </p:nvSpPr>
        <p:spPr>
          <a:xfrm>
            <a:off x="2933941" y="5511613"/>
            <a:ext cx="1107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zh-CN" altLang="en-US" sz="1200" dirty="0"/>
              <a:t>桌面开发框架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9E8622-6F6D-4F23-2DC1-3E5BB3916AFC}"/>
              </a:ext>
            </a:extLst>
          </p:cNvPr>
          <p:cNvSpPr txBox="1"/>
          <p:nvPr/>
        </p:nvSpPr>
        <p:spPr>
          <a:xfrm>
            <a:off x="1788499" y="4986616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集成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09D6463-E19C-E5C1-BB71-851B32B43937}"/>
              </a:ext>
            </a:extLst>
          </p:cNvPr>
          <p:cNvSpPr txBox="1"/>
          <p:nvPr/>
        </p:nvSpPr>
        <p:spPr>
          <a:xfrm>
            <a:off x="4324899" y="5499502"/>
            <a:ext cx="1334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200" dirty="0"/>
              <a:t>Electron</a:t>
            </a:r>
            <a:r>
              <a:rPr lang="zh-CN" altLang="en-US" sz="1200" dirty="0"/>
              <a:t>构建工具</a:t>
            </a:r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BE3A431C-FFFB-6BBD-4190-FB0A12786F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C90914D-52C8-0C12-66F5-64386350BA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2EB166-F447-5D8C-2FAD-F9C21759A9EA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13C989D-8337-ED11-4AA6-750F07C56B84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集成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726999-578B-53BD-FE76-A388B418B62C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86BBFA8-DAAC-B312-EDC9-4B1B9A13D05E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694880-6A7C-6377-4A6C-DD2344DECBA1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FCD376F-7ACE-1AD5-3278-9F8ED4E19E68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</a:rPr>
              <a:t>集成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E4F6516C-E77D-F38A-CEBF-4AC03AD851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4044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8383560-78A7-6514-1C8C-A1FB62860E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98159" y="4546547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41982DA-D7EB-B901-5010-BC9C7E2C4AF0}"/>
              </a:ext>
            </a:extLst>
          </p:cNvPr>
          <p:cNvSpPr txBox="1"/>
          <p:nvPr/>
        </p:nvSpPr>
        <p:spPr>
          <a:xfrm>
            <a:off x="9563846" y="5345536"/>
            <a:ext cx="12650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Python</a:t>
            </a:r>
            <a:r>
              <a:rPr lang="zh-CN" altLang="en-US" sz="1200" dirty="0"/>
              <a:t>程序打包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18FF66E-6F99-A55C-2858-CFDF291960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0497" y="1062350"/>
            <a:ext cx="657079" cy="5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0031CB-D765-5552-3BB6-2062CC17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E98988-8062-D146-2176-4C6444785CE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18AD71-83BD-1751-1E42-6257B2E12038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3FFA1F0-C1A5-1FE4-B0BA-EA4B5CA2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351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9843E8E-42B3-A693-3CA8-1C7B074B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980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36F0693-9E31-999C-3429-98CD2E068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4716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126C0F-C27C-59AC-6DB2-9BD55AA57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888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9E8E7B-1509-E24E-F635-E456CCDB74E7}"/>
              </a:ext>
            </a:extLst>
          </p:cNvPr>
          <p:cNvSpPr txBox="1"/>
          <p:nvPr/>
        </p:nvSpPr>
        <p:spPr>
          <a:xfrm>
            <a:off x="2684986" y="169436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en-US" altLang="zh-CN" sz="1000" dirty="0"/>
              <a:t>Development Framework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5847F5-F477-31BD-86F0-316FD373263C}"/>
              </a:ext>
            </a:extLst>
          </p:cNvPr>
          <p:cNvSpPr txBox="1"/>
          <p:nvPr/>
        </p:nvSpPr>
        <p:spPr>
          <a:xfrm>
            <a:off x="4156246" y="16976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359DB2-AC9C-C613-B983-0BADCA8A8199}"/>
              </a:ext>
            </a:extLst>
          </p:cNvPr>
          <p:cNvSpPr txBox="1"/>
          <p:nvPr/>
        </p:nvSpPr>
        <p:spPr>
          <a:xfrm>
            <a:off x="6892711" y="170368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en-US" altLang="zh-CN" sz="1000" dirty="0"/>
              <a:t>Internationalization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C8242AE7-D19C-5C8C-9F49-4CD050D0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54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6F0B62-442B-ECC2-FD62-62FE22DFD238}"/>
              </a:ext>
            </a:extLst>
          </p:cNvPr>
          <p:cNvSpPr txBox="1"/>
          <p:nvPr/>
        </p:nvSpPr>
        <p:spPr>
          <a:xfrm>
            <a:off x="8099018" y="170037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en-US" altLang="zh-CN" sz="1000" dirty="0"/>
              <a:t>Routing Management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1AD002-C755-F91E-D1C3-C687A53FE1D1}"/>
              </a:ext>
            </a:extLst>
          </p:cNvPr>
          <p:cNvSpPr txBox="1"/>
          <p:nvPr/>
        </p:nvSpPr>
        <p:spPr>
          <a:xfrm>
            <a:off x="5698690" y="16936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State Management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CAF99-6983-A9C2-4D19-7788D534D87A}"/>
              </a:ext>
            </a:extLst>
          </p:cNvPr>
          <p:cNvSpPr txBox="1"/>
          <p:nvPr/>
        </p:nvSpPr>
        <p:spPr>
          <a:xfrm>
            <a:off x="9446389" y="1700372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zh-CN" sz="1000" dirty="0"/>
              <a:t>UI Component Library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427DFD-2853-6E7E-53DA-D5515F56D62F}"/>
              </a:ext>
            </a:extLst>
          </p:cNvPr>
          <p:cNvSpPr txBox="1"/>
          <p:nvPr/>
        </p:nvSpPr>
        <p:spPr>
          <a:xfrm>
            <a:off x="1702856" y="1374095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Frontend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4236DA-2078-DB78-C4ED-FAF9FAC92136}"/>
              </a:ext>
            </a:extLst>
          </p:cNvPr>
          <p:cNvSpPr txBox="1"/>
          <p:nvPr/>
        </p:nvSpPr>
        <p:spPr>
          <a:xfrm>
            <a:off x="2753706" y="3597652"/>
            <a:ext cx="12458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en-US" altLang="zh-CN" sz="1200" dirty="0"/>
              <a:t>Backend Service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423C-F589-9DD8-E556-E3957BD0FA94}"/>
              </a:ext>
            </a:extLst>
          </p:cNvPr>
          <p:cNvSpPr txBox="1"/>
          <p:nvPr/>
        </p:nvSpPr>
        <p:spPr>
          <a:xfrm>
            <a:off x="1659237" y="328402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Backend</a:t>
            </a:r>
            <a:endParaRPr lang="zh-CN" altLang="en-US" sz="20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1565AB99-909B-8246-A8F6-0CF33E04A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ADC4D-736D-E976-D7F7-EA0B6E886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56F4724-F957-96A1-C8E9-098DCEB5127C}"/>
              </a:ext>
            </a:extLst>
          </p:cNvPr>
          <p:cNvSpPr txBox="1"/>
          <p:nvPr/>
        </p:nvSpPr>
        <p:spPr>
          <a:xfrm>
            <a:off x="3990990" y="3597652"/>
            <a:ext cx="17876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200" dirty="0"/>
              <a:t>Programming Language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7C63C1-7261-11AF-1E30-8D6F18C3E7ED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ECD71D9-EC3E-655D-6410-9A8A2F4143E9}"/>
              </a:ext>
            </a:extLst>
          </p:cNvPr>
          <p:cNvSpPr txBox="1"/>
          <p:nvPr/>
        </p:nvSpPr>
        <p:spPr>
          <a:xfrm>
            <a:off x="3298442" y="236035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IPC Communication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7881A5-2107-1F00-6828-662C82A31D2D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D71BF0-1A0E-FE36-0EC3-B8CD93B41251}"/>
              </a:ext>
            </a:extLst>
          </p:cNvPr>
          <p:cNvSpPr txBox="1"/>
          <p:nvPr/>
        </p:nvSpPr>
        <p:spPr>
          <a:xfrm>
            <a:off x="7599113" y="3782318"/>
            <a:ext cx="10340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1B585A-5940-D5CC-85AD-1FAF0EB4389B}"/>
              </a:ext>
            </a:extLst>
          </p:cNvPr>
          <p:cNvSpPr txBox="1"/>
          <p:nvPr/>
        </p:nvSpPr>
        <p:spPr>
          <a:xfrm>
            <a:off x="6607019" y="3250025"/>
            <a:ext cx="1215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Caption Engine </a:t>
            </a:r>
            <a:r>
              <a:rPr lang="en-US" altLang="zh-CN" sz="900" b="1" dirty="0"/>
              <a:t>(Gummy)</a:t>
            </a:r>
            <a:endParaRPr lang="zh-CN" altLang="en-US" sz="9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95C2532-2E43-B52E-F7BD-45C1F4A0E2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843B54-7664-AB87-7A19-90CE33D947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B7330A4-BE45-3228-D1EC-0E2EB2DD072E}"/>
              </a:ext>
            </a:extLst>
          </p:cNvPr>
          <p:cNvSpPr txBox="1"/>
          <p:nvPr/>
        </p:nvSpPr>
        <p:spPr>
          <a:xfrm>
            <a:off x="8727584" y="3807749"/>
            <a:ext cx="978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System Audio Capture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2F5474-9762-6CF1-E69F-F1832B164649}"/>
              </a:ext>
            </a:extLst>
          </p:cNvPr>
          <p:cNvSpPr txBox="1"/>
          <p:nvPr/>
        </p:nvSpPr>
        <p:spPr>
          <a:xfrm>
            <a:off x="6000537" y="3437914"/>
            <a:ext cx="48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Call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5DCC64-EA97-B298-0383-7860418F463D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5588777-6FC4-6690-CD60-BE6964236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0712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2E6D5A8-B69C-DCCF-5B64-59790865EB5F}"/>
              </a:ext>
            </a:extLst>
          </p:cNvPr>
          <p:cNvSpPr txBox="1"/>
          <p:nvPr/>
        </p:nvSpPr>
        <p:spPr>
          <a:xfrm>
            <a:off x="9824419" y="3802986"/>
            <a:ext cx="102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en-US" altLang="zh-CN" sz="1000" dirty="0"/>
              <a:t>Audio Stream Processing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08FF4E99-BC02-BB3D-0590-AAAF47AA04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585B013-88E4-F63C-60A9-47BD0317BE7F}"/>
              </a:ext>
            </a:extLst>
          </p:cNvPr>
          <p:cNvSpPr txBox="1"/>
          <p:nvPr/>
        </p:nvSpPr>
        <p:spPr>
          <a:xfrm>
            <a:off x="6693005" y="5308756"/>
            <a:ext cx="1545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Windows System Compatibility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20DC274-9BA0-75EF-450D-FECD119327B3}"/>
              </a:ext>
            </a:extLst>
          </p:cNvPr>
          <p:cNvSpPr txBox="1"/>
          <p:nvPr/>
        </p:nvSpPr>
        <p:spPr>
          <a:xfrm>
            <a:off x="8081600" y="5327253"/>
            <a:ext cx="1573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Alibaba Cloud</a:t>
            </a:r>
          </a:p>
          <a:p>
            <a:pPr algn="ctr"/>
            <a:r>
              <a:rPr lang="en-US" altLang="zh-CN" sz="1000" dirty="0"/>
              <a:t>Speech Recognition/Translation </a:t>
            </a:r>
            <a:endParaRPr lang="zh-CN" altLang="en-US" sz="10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FC1C5CF-5B71-8373-E8DE-0D287693CCBE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959339-76E5-288A-8BCF-DA8819E05CAC}"/>
              </a:ext>
            </a:extLst>
          </p:cNvPr>
          <p:cNvSpPr txBox="1"/>
          <p:nvPr/>
        </p:nvSpPr>
        <p:spPr>
          <a:xfrm>
            <a:off x="2824688" y="5499502"/>
            <a:ext cx="1293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en-US" altLang="zh-CN" sz="800" dirty="0"/>
              <a:t>Desktop Development Framework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1FDE87-6695-6AB0-0F4A-B3CB6557C5A7}"/>
              </a:ext>
            </a:extLst>
          </p:cNvPr>
          <p:cNvSpPr txBox="1"/>
          <p:nvPr/>
        </p:nvSpPr>
        <p:spPr>
          <a:xfrm>
            <a:off x="1795534" y="5047146"/>
            <a:ext cx="11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Client-side Integration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F2D2B31-B983-FCDB-CE76-2C3C863E1C6B}"/>
              </a:ext>
            </a:extLst>
          </p:cNvPr>
          <p:cNvSpPr txBox="1"/>
          <p:nvPr/>
        </p:nvSpPr>
        <p:spPr>
          <a:xfrm>
            <a:off x="4324899" y="5499502"/>
            <a:ext cx="133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000" dirty="0"/>
              <a:t>Electron Build Tool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0D93097C-2F20-BF89-853D-1D27488373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B9B35543-FCF3-F38C-9303-81C912EE7F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E440AC-361E-8CE2-6F96-7DA2BFB21661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CF5EA1-1FBD-0028-385A-6B0DD7176B22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3EFA75F-5EAE-0103-8E71-8B0EAD5B008B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D7099C7-5F5C-FAE0-CC65-6B9C5E014FE4}"/>
              </a:ext>
            </a:extLst>
          </p:cNvPr>
          <p:cNvSpPr txBox="1"/>
          <p:nvPr/>
        </p:nvSpPr>
        <p:spPr>
          <a:xfrm>
            <a:off x="673777" y="322678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Integration 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20A07955-6BC6-EC13-01A6-A7D487A6ED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42578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7E6E252-2AA7-D4B1-5EE9-0136324998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49921" y="4608750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6ADCCB7-9F56-3E3A-F547-17D4D0CD878E}"/>
              </a:ext>
            </a:extLst>
          </p:cNvPr>
          <p:cNvSpPr txBox="1"/>
          <p:nvPr/>
        </p:nvSpPr>
        <p:spPr>
          <a:xfrm>
            <a:off x="9608336" y="5351037"/>
            <a:ext cx="134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Python Program Packaging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A6ED853-9A8F-BEB1-B4A5-43ACC6BC99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72278" y="1062350"/>
            <a:ext cx="657079" cy="574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3E1F7A-E196-143A-0DB8-6EB82AFFC740}"/>
              </a:ext>
            </a:extLst>
          </p:cNvPr>
          <p:cNvSpPr txBox="1"/>
          <p:nvPr/>
        </p:nvSpPr>
        <p:spPr>
          <a:xfrm>
            <a:off x="5844719" y="52437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Integration 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0614EC-D9A0-1FE3-779C-1E0A3765666C}"/>
              </a:ext>
            </a:extLst>
          </p:cNvPr>
          <p:cNvSpPr txBox="1"/>
          <p:nvPr/>
        </p:nvSpPr>
        <p:spPr>
          <a:xfrm>
            <a:off x="3343297" y="4285203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>
                <a:solidFill>
                  <a:schemeClr val="bg1"/>
                </a:solidFill>
              </a:rPr>
              <a:t>Integration </a:t>
            </a:r>
            <a:endParaRPr lang="zh-CN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4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E74FE-7AC9-542E-AE53-F481AFAC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9984A3-E3C1-1D19-6E46-46BAFB2DD20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794F11-0F97-551A-4590-863FC7D4D6AD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4A7F1F-E8D5-2281-1C3E-0CB79013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607" y="1080036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E7C59AFD-C6D3-4F78-EA64-FE668E02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9713A3-97E6-FAE7-DD6C-4E013ABEB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324" y="934305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425EF8-D414-998A-EE99-047A33EB9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825" y="1210248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A50426-E182-3335-BA24-2EC586F9CBFB}"/>
              </a:ext>
            </a:extLst>
          </p:cNvPr>
          <p:cNvSpPr txBox="1"/>
          <p:nvPr/>
        </p:nvSpPr>
        <p:spPr>
          <a:xfrm>
            <a:off x="2876977" y="1631443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pPr algn="ctr"/>
            <a:r>
              <a:rPr lang="ja-JP" altLang="en-US" sz="1000" dirty="0"/>
              <a:t>開発</a:t>
            </a:r>
            <a:endParaRPr lang="en-US" altLang="ja-JP" sz="1000" dirty="0"/>
          </a:p>
          <a:p>
            <a:pPr algn="ctr"/>
            <a:r>
              <a:rPr lang="ja-JP" altLang="en-US" sz="1000" dirty="0"/>
              <a:t>フレームワーク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D81B66-70B4-C472-6906-395195BE5463}"/>
              </a:ext>
            </a:extLst>
          </p:cNvPr>
          <p:cNvSpPr txBox="1"/>
          <p:nvPr/>
        </p:nvSpPr>
        <p:spPr>
          <a:xfrm>
            <a:off x="4205292" y="1611616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98B5E5-D079-21BB-ED3A-B800E72F936E}"/>
              </a:ext>
            </a:extLst>
          </p:cNvPr>
          <p:cNvSpPr txBox="1"/>
          <p:nvPr/>
        </p:nvSpPr>
        <p:spPr>
          <a:xfrm>
            <a:off x="6802980" y="1554443"/>
            <a:ext cx="121058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Vue I18n</a:t>
            </a:r>
          </a:p>
          <a:p>
            <a:pPr algn="ctr"/>
            <a:r>
              <a:rPr lang="ja-JP" altLang="en-US" sz="1000" dirty="0"/>
              <a:t>インターナショナ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ライゼーション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B96DCF2-F12F-044F-D699-8D36E35B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65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512956-145E-8317-08ED-82BB989CB60B}"/>
              </a:ext>
            </a:extLst>
          </p:cNvPr>
          <p:cNvSpPr txBox="1"/>
          <p:nvPr/>
        </p:nvSpPr>
        <p:spPr>
          <a:xfrm>
            <a:off x="8197708" y="1629881"/>
            <a:ext cx="10999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ja-JP" altLang="en-US" sz="1000" dirty="0"/>
              <a:t>ルーティング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703A2E-1184-8D7F-3CC3-78B529CF76D8}"/>
              </a:ext>
            </a:extLst>
          </p:cNvPr>
          <p:cNvSpPr txBox="1"/>
          <p:nvPr/>
        </p:nvSpPr>
        <p:spPr>
          <a:xfrm>
            <a:off x="5547623" y="1638829"/>
            <a:ext cx="12032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ステート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F2AABB-DBDC-0219-CD87-0C6F702ED404}"/>
              </a:ext>
            </a:extLst>
          </p:cNvPr>
          <p:cNvSpPr txBox="1"/>
          <p:nvPr/>
        </p:nvSpPr>
        <p:spPr>
          <a:xfrm>
            <a:off x="9367116" y="1584967"/>
            <a:ext cx="14478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ja-JP" sz="1000" dirty="0"/>
              <a:t>UI </a:t>
            </a:r>
            <a:r>
              <a:rPr lang="ja-JP" altLang="en-US" sz="1000" dirty="0"/>
              <a:t>コンポーネント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ライブラリ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1528AF-8164-F103-469A-3C25AFF5E7E4}"/>
              </a:ext>
            </a:extLst>
          </p:cNvPr>
          <p:cNvSpPr txBox="1"/>
          <p:nvPr/>
        </p:nvSpPr>
        <p:spPr>
          <a:xfrm>
            <a:off x="1782720" y="13301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フロント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85C2FF-7595-98B8-8145-C0AB1635C101}"/>
              </a:ext>
            </a:extLst>
          </p:cNvPr>
          <p:cNvSpPr txBox="1"/>
          <p:nvPr/>
        </p:nvSpPr>
        <p:spPr>
          <a:xfrm>
            <a:off x="2902745" y="3581981"/>
            <a:ext cx="9541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ja-JP" altLang="en-US" sz="1000" dirty="0"/>
              <a:t>バックエンド</a:t>
            </a:r>
            <a:endParaRPr lang="en-US" altLang="ja-JP" sz="1000" dirty="0"/>
          </a:p>
          <a:p>
            <a:pPr algn="ctr"/>
            <a:r>
              <a:rPr lang="ja-JP" altLang="en-US" sz="1000" dirty="0"/>
              <a:t>サービス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C6CDE3-12BA-BA16-83B4-4FD0C1DE67D8}"/>
              </a:ext>
            </a:extLst>
          </p:cNvPr>
          <p:cNvSpPr txBox="1"/>
          <p:nvPr/>
        </p:nvSpPr>
        <p:spPr>
          <a:xfrm>
            <a:off x="1787317" y="32475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バック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2802897E-2A3F-6778-01B7-EEE2D3F4D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7B859B-682E-ADE2-E400-27B9BBCAA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B5A8757-0859-E080-A66E-324E6355631B}"/>
              </a:ext>
            </a:extLst>
          </p:cNvPr>
          <p:cNvSpPr txBox="1"/>
          <p:nvPr/>
        </p:nvSpPr>
        <p:spPr>
          <a:xfrm>
            <a:off x="4324899" y="3554563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39B81A-306C-2273-3B12-A6336C910048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7810506-86DE-9785-A731-3F89FF19326D}"/>
              </a:ext>
            </a:extLst>
          </p:cNvPr>
          <p:cNvSpPr txBox="1"/>
          <p:nvPr/>
        </p:nvSpPr>
        <p:spPr>
          <a:xfrm>
            <a:off x="3321036" y="2367812"/>
            <a:ext cx="85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IPC</a:t>
            </a:r>
            <a:r>
              <a:rPr lang="zh-CN" alt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zh-CN" altLang="en-US" sz="12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67960D-8079-8AE6-C25A-50371BD7494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4A65FE-102D-D1E7-1FAF-983B71CC3D9F}"/>
              </a:ext>
            </a:extLst>
          </p:cNvPr>
          <p:cNvSpPr txBox="1"/>
          <p:nvPr/>
        </p:nvSpPr>
        <p:spPr>
          <a:xfrm>
            <a:off x="7592753" y="3807749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2EA7ED-A9B1-6EA7-F38B-92CAD689B925}"/>
              </a:ext>
            </a:extLst>
          </p:cNvPr>
          <p:cNvSpPr txBox="1"/>
          <p:nvPr/>
        </p:nvSpPr>
        <p:spPr>
          <a:xfrm>
            <a:off x="6638994" y="3254017"/>
            <a:ext cx="1135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字幕     エンジン </a:t>
            </a:r>
            <a:r>
              <a:rPr lang="ja-JP" altLang="en-US" sz="1000" b="1" dirty="0"/>
              <a:t>（</a:t>
            </a:r>
            <a:r>
              <a:rPr lang="en-US" altLang="ja-JP" sz="1000" b="1" dirty="0"/>
              <a:t>Gummy</a:t>
            </a:r>
            <a:r>
              <a:rPr lang="ja-JP" altLang="en-US" sz="1000" b="1" dirty="0"/>
              <a:t>）</a:t>
            </a:r>
            <a:endParaRPr lang="zh-CN" altLang="en-US" sz="10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D3C98C3-40EE-3C42-4EE7-78FF6D5DC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A83F75-1699-3C85-A9FC-DED0140AF7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8514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8E24C86-A103-6AE6-1956-EF68B887D5CC}"/>
              </a:ext>
            </a:extLst>
          </p:cNvPr>
          <p:cNvSpPr txBox="1"/>
          <p:nvPr/>
        </p:nvSpPr>
        <p:spPr>
          <a:xfrm>
            <a:off x="8564440" y="3791046"/>
            <a:ext cx="1462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システムオーディオ キャプチャ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3F407A-1D95-B238-16A9-4494A455C0A5}"/>
              </a:ext>
            </a:extLst>
          </p:cNvPr>
          <p:cNvSpPr txBox="1"/>
          <p:nvPr/>
        </p:nvSpPr>
        <p:spPr>
          <a:xfrm>
            <a:off x="5867488" y="34379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呼</a:t>
            </a:r>
            <a:r>
              <a:rPr lang="ja-JP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び</a:t>
            </a:r>
            <a:r>
              <a:rPr lang="zh-CN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出</a:t>
            </a:r>
            <a:r>
              <a:rPr lang="ja-JP" altLang="en-US" sz="11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し</a:t>
            </a:r>
            <a:endParaRPr lang="zh-CN" altLang="en-US" sz="11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DD4D7-D69B-53C8-A87D-E42BD44295F8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08BFC364-2476-5F68-E53C-976CCD5C1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5107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8AD5F0A-7AFC-ADB5-D965-9A771C6E7202}"/>
              </a:ext>
            </a:extLst>
          </p:cNvPr>
          <p:cNvSpPr txBox="1"/>
          <p:nvPr/>
        </p:nvSpPr>
        <p:spPr>
          <a:xfrm>
            <a:off x="9798159" y="3791046"/>
            <a:ext cx="12888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ja-JP" altLang="en-US" sz="1000" dirty="0"/>
              <a:t>オーディオ ストリーム処理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7EF8EE0A-D782-8BD0-2940-2FC318FC3D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0845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8C6BB82-CA1D-274F-4680-3A9DEE451A46}"/>
              </a:ext>
            </a:extLst>
          </p:cNvPr>
          <p:cNvSpPr txBox="1"/>
          <p:nvPr/>
        </p:nvSpPr>
        <p:spPr>
          <a:xfrm>
            <a:off x="6686801" y="5353803"/>
            <a:ext cx="14895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Windows </a:t>
            </a:r>
            <a:r>
              <a:rPr lang="ja-JP" altLang="en-US" sz="1000" dirty="0"/>
              <a:t>システム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互換性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1E9781-0F29-1208-B35D-D025B44F75C3}"/>
              </a:ext>
            </a:extLst>
          </p:cNvPr>
          <p:cNvSpPr txBox="1"/>
          <p:nvPr/>
        </p:nvSpPr>
        <p:spPr>
          <a:xfrm>
            <a:off x="8124955" y="5397559"/>
            <a:ext cx="16209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/>
              <a:t>アリババクラウド</a:t>
            </a:r>
            <a:endParaRPr lang="en-US" altLang="zh-CN" sz="1400" b="1" dirty="0"/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音声</a:t>
            </a:r>
            <a:endParaRPr lang="en-US" altLang="zh-TW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認識</a:t>
            </a:r>
            <a:r>
              <a:rPr lang="en-US" altLang="zh-TW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翻訳</a:t>
            </a:r>
            <a:endParaRPr lang="zh-CN" alt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CF81F74-BDB9-CC7C-CA0F-E1C899D99187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AA0596-4B5C-EDFA-76A4-1FC8A069D2DE}"/>
              </a:ext>
            </a:extLst>
          </p:cNvPr>
          <p:cNvSpPr txBox="1"/>
          <p:nvPr/>
        </p:nvSpPr>
        <p:spPr>
          <a:xfrm>
            <a:off x="2834365" y="5480768"/>
            <a:ext cx="1241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ja-JP" altLang="en-US" sz="1000" dirty="0"/>
              <a:t>デスクトップ開発 フレームワーク 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7C6D46-6A7C-6562-9847-E82A0A952E03}"/>
              </a:ext>
            </a:extLst>
          </p:cNvPr>
          <p:cNvSpPr txBox="1"/>
          <p:nvPr/>
        </p:nvSpPr>
        <p:spPr>
          <a:xfrm>
            <a:off x="1696937" y="5135949"/>
            <a:ext cx="133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クライアント サイド 統合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86697A-6EA0-5A05-7D5C-7123D9725091}"/>
              </a:ext>
            </a:extLst>
          </p:cNvPr>
          <p:cNvSpPr txBox="1"/>
          <p:nvPr/>
        </p:nvSpPr>
        <p:spPr>
          <a:xfrm>
            <a:off x="4248688" y="5465001"/>
            <a:ext cx="1462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ja-JP" sz="1000" dirty="0"/>
              <a:t>Electron</a:t>
            </a:r>
          </a:p>
          <a:p>
            <a:pPr algn="ctr"/>
            <a:r>
              <a:rPr lang="ja-JP" altLang="en-US" sz="1000" dirty="0"/>
              <a:t>ビルドツール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E146E075-3667-B3C5-330D-56E348FFE7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4571782-7286-8DD8-11D7-53B1FADB72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34A2E7-FB87-9B19-1B03-4E4CE41CE7AF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9F288E3-1A35-2F3C-91F6-F1D843F62EEC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DC1D4F-853F-ABF9-04F0-64B2F3CEB630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16BC778-FD91-E484-EEBB-FAB63B6E8353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E4386-9EE4-3AB3-FE08-32BABC0BBCFF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2D00403-69A1-8348-E4A7-0633EE40DA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92005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DCCF757-839A-E0D9-736D-C38042A9C6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81452" y="4576538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22563DB-2AA6-C08F-EA15-977C865280BF}"/>
              </a:ext>
            </a:extLst>
          </p:cNvPr>
          <p:cNvSpPr txBox="1"/>
          <p:nvPr/>
        </p:nvSpPr>
        <p:spPr>
          <a:xfrm>
            <a:off x="9742307" y="5359906"/>
            <a:ext cx="12458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Python 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パッケージング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B13B786-A73D-54D3-EE9D-89A4455C43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27951" y="1039565"/>
            <a:ext cx="657079" cy="574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91BDEA-8933-A784-EBCE-2771E5567C68}"/>
              </a:ext>
            </a:extLst>
          </p:cNvPr>
          <p:cNvSpPr txBox="1"/>
          <p:nvPr/>
        </p:nvSpPr>
        <p:spPr>
          <a:xfrm>
            <a:off x="3278653" y="4264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</p:spTree>
    <p:extLst>
      <p:ext uri="{BB962C8B-B14F-4D97-AF65-F5344CB8AC3E}">
        <p14:creationId xmlns:p14="http://schemas.microsoft.com/office/powerpoint/2010/main" val="9541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245</Words>
  <Application>Microsoft Office PowerPoint</Application>
  <PresentationFormat>宽屏</PresentationFormat>
  <Paragraphs>141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Yu Gothic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Janai Chen</dc:creator>
  <cp:lastModifiedBy>Janai Chen</cp:lastModifiedBy>
  <cp:revision>13</cp:revision>
  <dcterms:created xsi:type="dcterms:W3CDTF">2025-07-05T04:56:04Z</dcterms:created>
  <dcterms:modified xsi:type="dcterms:W3CDTF">2025-07-15T11:11:45Z</dcterms:modified>
</cp:coreProperties>
</file>