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92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</p:sldIdLst>
  <p:sldSz cx="4319588" cy="4319588"/>
  <p:notesSz cx="6858000" cy="9144000"/>
  <p:defaultTextStyle>
    <a:defPPr>
      <a:defRPr lang="en-US"/>
    </a:defPPr>
    <a:lvl1pPr marL="0" algn="l" defTabSz="430739" rtl="0" eaLnBrk="1" latinLnBrk="0" hangingPunct="1">
      <a:defRPr sz="883" kern="1200">
        <a:solidFill>
          <a:schemeClr val="tx1"/>
        </a:solidFill>
        <a:latin typeface="+mn-lt"/>
        <a:ea typeface="+mn-ea"/>
        <a:cs typeface="+mn-cs"/>
      </a:defRPr>
    </a:lvl1pPr>
    <a:lvl2pPr marL="215369" algn="l" defTabSz="430739" rtl="0" eaLnBrk="1" latinLnBrk="0" hangingPunct="1">
      <a:defRPr sz="883" kern="1200">
        <a:solidFill>
          <a:schemeClr val="tx1"/>
        </a:solidFill>
        <a:latin typeface="+mn-lt"/>
        <a:ea typeface="+mn-ea"/>
        <a:cs typeface="+mn-cs"/>
      </a:defRPr>
    </a:lvl2pPr>
    <a:lvl3pPr marL="430739" algn="l" defTabSz="430739" rtl="0" eaLnBrk="1" latinLnBrk="0" hangingPunct="1">
      <a:defRPr sz="883" kern="1200">
        <a:solidFill>
          <a:schemeClr val="tx1"/>
        </a:solidFill>
        <a:latin typeface="+mn-lt"/>
        <a:ea typeface="+mn-ea"/>
        <a:cs typeface="+mn-cs"/>
      </a:defRPr>
    </a:lvl3pPr>
    <a:lvl4pPr marL="646109" algn="l" defTabSz="430739" rtl="0" eaLnBrk="1" latinLnBrk="0" hangingPunct="1">
      <a:defRPr sz="883" kern="1200">
        <a:solidFill>
          <a:schemeClr val="tx1"/>
        </a:solidFill>
        <a:latin typeface="+mn-lt"/>
        <a:ea typeface="+mn-ea"/>
        <a:cs typeface="+mn-cs"/>
      </a:defRPr>
    </a:lvl4pPr>
    <a:lvl5pPr marL="861478" algn="l" defTabSz="430739" rtl="0" eaLnBrk="1" latinLnBrk="0" hangingPunct="1">
      <a:defRPr sz="883" kern="1200">
        <a:solidFill>
          <a:schemeClr val="tx1"/>
        </a:solidFill>
        <a:latin typeface="+mn-lt"/>
        <a:ea typeface="+mn-ea"/>
        <a:cs typeface="+mn-cs"/>
      </a:defRPr>
    </a:lvl5pPr>
    <a:lvl6pPr marL="1076847" algn="l" defTabSz="430739" rtl="0" eaLnBrk="1" latinLnBrk="0" hangingPunct="1">
      <a:defRPr sz="883" kern="1200">
        <a:solidFill>
          <a:schemeClr val="tx1"/>
        </a:solidFill>
        <a:latin typeface="+mn-lt"/>
        <a:ea typeface="+mn-ea"/>
        <a:cs typeface="+mn-cs"/>
      </a:defRPr>
    </a:lvl6pPr>
    <a:lvl7pPr marL="1292217" algn="l" defTabSz="430739" rtl="0" eaLnBrk="1" latinLnBrk="0" hangingPunct="1">
      <a:defRPr sz="883" kern="1200">
        <a:solidFill>
          <a:schemeClr val="tx1"/>
        </a:solidFill>
        <a:latin typeface="+mn-lt"/>
        <a:ea typeface="+mn-ea"/>
        <a:cs typeface="+mn-cs"/>
      </a:defRPr>
    </a:lvl7pPr>
    <a:lvl8pPr marL="1507586" algn="l" defTabSz="430739" rtl="0" eaLnBrk="1" latinLnBrk="0" hangingPunct="1">
      <a:defRPr sz="883" kern="1200">
        <a:solidFill>
          <a:schemeClr val="tx1"/>
        </a:solidFill>
        <a:latin typeface="+mn-lt"/>
        <a:ea typeface="+mn-ea"/>
        <a:cs typeface="+mn-cs"/>
      </a:defRPr>
    </a:lvl8pPr>
    <a:lvl9pPr marL="1722956" algn="l" defTabSz="430739" rtl="0" eaLnBrk="1" latinLnBrk="0" hangingPunct="1">
      <a:defRPr sz="8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1" userDrawn="1">
          <p15:clr>
            <a:srgbClr val="A4A3A4"/>
          </p15:clr>
        </p15:guide>
        <p15:guide id="2" pos="13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1C24"/>
    <a:srgbClr val="FFFFFF"/>
    <a:srgbClr val="0D3692"/>
    <a:srgbClr val="0D183E"/>
    <a:srgbClr val="FFC423"/>
    <a:srgbClr val="F20017"/>
    <a:srgbClr val="E6E6E6"/>
    <a:srgbClr val="000000"/>
    <a:srgbClr val="D91C24"/>
    <a:srgbClr val="FFD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>
      <p:cViewPr varScale="1">
        <p:scale>
          <a:sx n="106" d="100"/>
          <a:sy n="106" d="100"/>
        </p:scale>
        <p:origin x="1254" y="102"/>
      </p:cViewPr>
      <p:guideLst>
        <p:guide orient="horz" pos="1361"/>
        <p:guide pos="13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23589-0E3F-4221-AABC-EE8B5FA62631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FC95A-5F5D-4240-BE67-AEF000554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12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5521" rtl="0" eaLnBrk="1" latinLnBrk="0" hangingPunct="1">
      <a:defRPr sz="230" kern="1200">
        <a:solidFill>
          <a:schemeClr val="tx1"/>
        </a:solidFill>
        <a:latin typeface="+mn-lt"/>
        <a:ea typeface="+mn-ea"/>
        <a:cs typeface="+mn-cs"/>
      </a:defRPr>
    </a:lvl1pPr>
    <a:lvl2pPr marL="87760" algn="l" defTabSz="175521" rtl="0" eaLnBrk="1" latinLnBrk="0" hangingPunct="1">
      <a:defRPr sz="230" kern="1200">
        <a:solidFill>
          <a:schemeClr val="tx1"/>
        </a:solidFill>
        <a:latin typeface="+mn-lt"/>
        <a:ea typeface="+mn-ea"/>
        <a:cs typeface="+mn-cs"/>
      </a:defRPr>
    </a:lvl2pPr>
    <a:lvl3pPr marL="175521" algn="l" defTabSz="175521" rtl="0" eaLnBrk="1" latinLnBrk="0" hangingPunct="1">
      <a:defRPr sz="230" kern="1200">
        <a:solidFill>
          <a:schemeClr val="tx1"/>
        </a:solidFill>
        <a:latin typeface="+mn-lt"/>
        <a:ea typeface="+mn-ea"/>
        <a:cs typeface="+mn-cs"/>
      </a:defRPr>
    </a:lvl3pPr>
    <a:lvl4pPr marL="263281" algn="l" defTabSz="175521" rtl="0" eaLnBrk="1" latinLnBrk="0" hangingPunct="1">
      <a:defRPr sz="230" kern="1200">
        <a:solidFill>
          <a:schemeClr val="tx1"/>
        </a:solidFill>
        <a:latin typeface="+mn-lt"/>
        <a:ea typeface="+mn-ea"/>
        <a:cs typeface="+mn-cs"/>
      </a:defRPr>
    </a:lvl4pPr>
    <a:lvl5pPr marL="351042" algn="l" defTabSz="175521" rtl="0" eaLnBrk="1" latinLnBrk="0" hangingPunct="1">
      <a:defRPr sz="230" kern="1200">
        <a:solidFill>
          <a:schemeClr val="tx1"/>
        </a:solidFill>
        <a:latin typeface="+mn-lt"/>
        <a:ea typeface="+mn-ea"/>
        <a:cs typeface="+mn-cs"/>
      </a:defRPr>
    </a:lvl5pPr>
    <a:lvl6pPr marL="438802" algn="l" defTabSz="175521" rtl="0" eaLnBrk="1" latinLnBrk="0" hangingPunct="1">
      <a:defRPr sz="230" kern="1200">
        <a:solidFill>
          <a:schemeClr val="tx1"/>
        </a:solidFill>
        <a:latin typeface="+mn-lt"/>
        <a:ea typeface="+mn-ea"/>
        <a:cs typeface="+mn-cs"/>
      </a:defRPr>
    </a:lvl6pPr>
    <a:lvl7pPr marL="526563" algn="l" defTabSz="175521" rtl="0" eaLnBrk="1" latinLnBrk="0" hangingPunct="1">
      <a:defRPr sz="230" kern="1200">
        <a:solidFill>
          <a:schemeClr val="tx1"/>
        </a:solidFill>
        <a:latin typeface="+mn-lt"/>
        <a:ea typeface="+mn-ea"/>
        <a:cs typeface="+mn-cs"/>
      </a:defRPr>
    </a:lvl7pPr>
    <a:lvl8pPr marL="614323" algn="l" defTabSz="175521" rtl="0" eaLnBrk="1" latinLnBrk="0" hangingPunct="1">
      <a:defRPr sz="230" kern="1200">
        <a:solidFill>
          <a:schemeClr val="tx1"/>
        </a:solidFill>
        <a:latin typeface="+mn-lt"/>
        <a:ea typeface="+mn-ea"/>
        <a:cs typeface="+mn-cs"/>
      </a:defRPr>
    </a:lvl8pPr>
    <a:lvl9pPr marL="702084" algn="l" defTabSz="175521" rtl="0" eaLnBrk="1" latinLnBrk="0" hangingPunct="1">
      <a:defRPr sz="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71" y="1341874"/>
            <a:ext cx="3671650" cy="9259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939" y="2447767"/>
            <a:ext cx="3023712" cy="11038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4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9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03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38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73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07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42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768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D0EA-8181-448F-9A44-854C906DC356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773-18FA-4401-8A4A-2D47AC472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D0EA-8181-448F-9A44-854C906DC356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773-18FA-4401-8A4A-2D47AC472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31702" y="172984"/>
            <a:ext cx="971908" cy="3685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5980" y="172984"/>
            <a:ext cx="2843730" cy="3685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D0EA-8181-448F-9A44-854C906DC356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773-18FA-4401-8A4A-2D47AC472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D0EA-8181-448F-9A44-854C906DC356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773-18FA-4401-8A4A-2D47AC472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19" y="2775736"/>
            <a:ext cx="3671650" cy="857919"/>
          </a:xfrm>
        </p:spPr>
        <p:txBody>
          <a:bodyPr anchor="t"/>
          <a:lstStyle>
            <a:lvl1pPr algn="l">
              <a:defRPr sz="1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19" y="1830827"/>
            <a:ext cx="3671650" cy="944909"/>
          </a:xfrm>
        </p:spPr>
        <p:txBody>
          <a:bodyPr anchor="b"/>
          <a:lstStyle>
            <a:lvl1pPr marL="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1pPr>
            <a:lvl2pPr marL="134606" indent="0">
              <a:buNone/>
              <a:defRPr sz="552">
                <a:solidFill>
                  <a:schemeClr val="tx1">
                    <a:tint val="75000"/>
                  </a:schemeClr>
                </a:solidFill>
              </a:defRPr>
            </a:lvl2pPr>
            <a:lvl3pPr marL="269213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3pPr>
            <a:lvl4pPr marL="403818" indent="0">
              <a:buNone/>
              <a:defRPr sz="432">
                <a:solidFill>
                  <a:schemeClr val="tx1">
                    <a:tint val="75000"/>
                  </a:schemeClr>
                </a:solidFill>
              </a:defRPr>
            </a:lvl4pPr>
            <a:lvl5pPr marL="538424" indent="0">
              <a:buNone/>
              <a:defRPr sz="432">
                <a:solidFill>
                  <a:schemeClr val="tx1">
                    <a:tint val="75000"/>
                  </a:schemeClr>
                </a:solidFill>
              </a:defRPr>
            </a:lvl5pPr>
            <a:lvl6pPr marL="673029" indent="0">
              <a:buNone/>
              <a:defRPr sz="432">
                <a:solidFill>
                  <a:schemeClr val="tx1">
                    <a:tint val="75000"/>
                  </a:schemeClr>
                </a:solidFill>
              </a:defRPr>
            </a:lvl6pPr>
            <a:lvl7pPr marL="807636" indent="0">
              <a:buNone/>
              <a:defRPr sz="432">
                <a:solidFill>
                  <a:schemeClr val="tx1">
                    <a:tint val="75000"/>
                  </a:schemeClr>
                </a:solidFill>
              </a:defRPr>
            </a:lvl7pPr>
            <a:lvl8pPr marL="942242" indent="0">
              <a:buNone/>
              <a:defRPr sz="432">
                <a:solidFill>
                  <a:schemeClr val="tx1">
                    <a:tint val="75000"/>
                  </a:schemeClr>
                </a:solidFill>
              </a:defRPr>
            </a:lvl8pPr>
            <a:lvl9pPr marL="1076847" indent="0">
              <a:buNone/>
              <a:defRPr sz="4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D0EA-8181-448F-9A44-854C906DC356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773-18FA-4401-8A4A-2D47AC472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981" y="1007906"/>
            <a:ext cx="1907818" cy="2850728"/>
          </a:xfrm>
        </p:spPr>
        <p:txBody>
          <a:bodyPr/>
          <a:lstStyle>
            <a:lvl1pPr>
              <a:defRPr sz="816"/>
            </a:lvl1pPr>
            <a:lvl2pPr>
              <a:defRPr sz="720"/>
            </a:lvl2pPr>
            <a:lvl3pPr>
              <a:defRPr sz="600"/>
            </a:lvl3pPr>
            <a:lvl4pPr>
              <a:defRPr sz="552"/>
            </a:lvl4pPr>
            <a:lvl5pPr>
              <a:defRPr sz="552"/>
            </a:lvl5pPr>
            <a:lvl6pPr>
              <a:defRPr sz="552"/>
            </a:lvl6pPr>
            <a:lvl7pPr>
              <a:defRPr sz="552"/>
            </a:lvl7pPr>
            <a:lvl8pPr>
              <a:defRPr sz="552"/>
            </a:lvl8pPr>
            <a:lvl9pPr>
              <a:defRPr sz="55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5792" y="1007906"/>
            <a:ext cx="1907818" cy="2850728"/>
          </a:xfrm>
        </p:spPr>
        <p:txBody>
          <a:bodyPr/>
          <a:lstStyle>
            <a:lvl1pPr>
              <a:defRPr sz="816"/>
            </a:lvl1pPr>
            <a:lvl2pPr>
              <a:defRPr sz="720"/>
            </a:lvl2pPr>
            <a:lvl3pPr>
              <a:defRPr sz="600"/>
            </a:lvl3pPr>
            <a:lvl4pPr>
              <a:defRPr sz="552"/>
            </a:lvl4pPr>
            <a:lvl5pPr>
              <a:defRPr sz="552"/>
            </a:lvl5pPr>
            <a:lvl6pPr>
              <a:defRPr sz="552"/>
            </a:lvl6pPr>
            <a:lvl7pPr>
              <a:defRPr sz="552"/>
            </a:lvl7pPr>
            <a:lvl8pPr>
              <a:defRPr sz="552"/>
            </a:lvl8pPr>
            <a:lvl9pPr>
              <a:defRPr sz="55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D0EA-8181-448F-9A44-854C906DC356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773-18FA-4401-8A4A-2D47AC472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980" y="966910"/>
            <a:ext cx="1908568" cy="402960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4606" indent="0">
              <a:buNone/>
              <a:defRPr sz="600" b="1"/>
            </a:lvl2pPr>
            <a:lvl3pPr marL="269213" indent="0">
              <a:buNone/>
              <a:defRPr sz="552" b="1"/>
            </a:lvl3pPr>
            <a:lvl4pPr marL="403818" indent="0">
              <a:buNone/>
              <a:defRPr sz="504" b="1"/>
            </a:lvl4pPr>
            <a:lvl5pPr marL="538424" indent="0">
              <a:buNone/>
              <a:defRPr sz="504" b="1"/>
            </a:lvl5pPr>
            <a:lvl6pPr marL="673029" indent="0">
              <a:buNone/>
              <a:defRPr sz="504" b="1"/>
            </a:lvl6pPr>
            <a:lvl7pPr marL="807636" indent="0">
              <a:buNone/>
              <a:defRPr sz="504" b="1"/>
            </a:lvl7pPr>
            <a:lvl8pPr marL="942242" indent="0">
              <a:buNone/>
              <a:defRPr sz="504" b="1"/>
            </a:lvl8pPr>
            <a:lvl9pPr marL="1076847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980" y="1369870"/>
            <a:ext cx="1908568" cy="2488763"/>
          </a:xfrm>
        </p:spPr>
        <p:txBody>
          <a:bodyPr/>
          <a:lstStyle>
            <a:lvl1pPr>
              <a:defRPr sz="720"/>
            </a:lvl1pPr>
            <a:lvl2pPr>
              <a:defRPr sz="600"/>
            </a:lvl2pPr>
            <a:lvl3pPr>
              <a:defRPr sz="552"/>
            </a:lvl3pPr>
            <a:lvl4pPr>
              <a:defRPr sz="504"/>
            </a:lvl4pPr>
            <a:lvl5pPr>
              <a:defRPr sz="504"/>
            </a:lvl5pPr>
            <a:lvl6pPr>
              <a:defRPr sz="504"/>
            </a:lvl6pPr>
            <a:lvl7pPr>
              <a:defRPr sz="504"/>
            </a:lvl7pPr>
            <a:lvl8pPr>
              <a:defRPr sz="504"/>
            </a:lvl8pPr>
            <a:lvl9pPr>
              <a:defRPr sz="5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292" y="966910"/>
            <a:ext cx="1909318" cy="402960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4606" indent="0">
              <a:buNone/>
              <a:defRPr sz="600" b="1"/>
            </a:lvl2pPr>
            <a:lvl3pPr marL="269213" indent="0">
              <a:buNone/>
              <a:defRPr sz="552" b="1"/>
            </a:lvl3pPr>
            <a:lvl4pPr marL="403818" indent="0">
              <a:buNone/>
              <a:defRPr sz="504" b="1"/>
            </a:lvl4pPr>
            <a:lvl5pPr marL="538424" indent="0">
              <a:buNone/>
              <a:defRPr sz="504" b="1"/>
            </a:lvl5pPr>
            <a:lvl6pPr marL="673029" indent="0">
              <a:buNone/>
              <a:defRPr sz="504" b="1"/>
            </a:lvl6pPr>
            <a:lvl7pPr marL="807636" indent="0">
              <a:buNone/>
              <a:defRPr sz="504" b="1"/>
            </a:lvl7pPr>
            <a:lvl8pPr marL="942242" indent="0">
              <a:buNone/>
              <a:defRPr sz="504" b="1"/>
            </a:lvl8pPr>
            <a:lvl9pPr marL="1076847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292" y="1369870"/>
            <a:ext cx="1909318" cy="2488763"/>
          </a:xfrm>
        </p:spPr>
        <p:txBody>
          <a:bodyPr/>
          <a:lstStyle>
            <a:lvl1pPr>
              <a:defRPr sz="720"/>
            </a:lvl1pPr>
            <a:lvl2pPr>
              <a:defRPr sz="600"/>
            </a:lvl2pPr>
            <a:lvl3pPr>
              <a:defRPr sz="552"/>
            </a:lvl3pPr>
            <a:lvl4pPr>
              <a:defRPr sz="504"/>
            </a:lvl4pPr>
            <a:lvl5pPr>
              <a:defRPr sz="504"/>
            </a:lvl5pPr>
            <a:lvl6pPr>
              <a:defRPr sz="504"/>
            </a:lvl6pPr>
            <a:lvl7pPr>
              <a:defRPr sz="504"/>
            </a:lvl7pPr>
            <a:lvl8pPr>
              <a:defRPr sz="504"/>
            </a:lvl8pPr>
            <a:lvl9pPr>
              <a:defRPr sz="5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D0EA-8181-448F-9A44-854C906DC356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773-18FA-4401-8A4A-2D47AC472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D0EA-8181-448F-9A44-854C906DC356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773-18FA-4401-8A4A-2D47AC472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D0EA-8181-448F-9A44-854C906DC356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773-18FA-4401-8A4A-2D47AC472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81" y="171985"/>
            <a:ext cx="1421114" cy="731932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840" y="171988"/>
            <a:ext cx="2414770" cy="3686648"/>
          </a:xfrm>
        </p:spPr>
        <p:txBody>
          <a:bodyPr/>
          <a:lstStyle>
            <a:lvl1pPr>
              <a:defRPr sz="936"/>
            </a:lvl1pPr>
            <a:lvl2pPr>
              <a:defRPr sz="816"/>
            </a:lvl2pPr>
            <a:lvl3pPr>
              <a:defRPr sz="72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981" y="903915"/>
            <a:ext cx="1421114" cy="2954718"/>
          </a:xfrm>
        </p:spPr>
        <p:txBody>
          <a:bodyPr/>
          <a:lstStyle>
            <a:lvl1pPr marL="0" indent="0">
              <a:buNone/>
              <a:defRPr sz="432"/>
            </a:lvl1pPr>
            <a:lvl2pPr marL="134606" indent="0">
              <a:buNone/>
              <a:defRPr sz="336"/>
            </a:lvl2pPr>
            <a:lvl3pPr marL="269213" indent="0">
              <a:buNone/>
              <a:defRPr sz="288"/>
            </a:lvl3pPr>
            <a:lvl4pPr marL="403818" indent="0">
              <a:buNone/>
              <a:defRPr sz="288"/>
            </a:lvl4pPr>
            <a:lvl5pPr marL="538424" indent="0">
              <a:buNone/>
              <a:defRPr sz="288"/>
            </a:lvl5pPr>
            <a:lvl6pPr marL="673029" indent="0">
              <a:buNone/>
              <a:defRPr sz="288"/>
            </a:lvl6pPr>
            <a:lvl7pPr marL="807636" indent="0">
              <a:buNone/>
              <a:defRPr sz="288"/>
            </a:lvl7pPr>
            <a:lvl8pPr marL="942242" indent="0">
              <a:buNone/>
              <a:defRPr sz="288"/>
            </a:lvl8pPr>
            <a:lvl9pPr marL="1076847" indent="0">
              <a:buNone/>
              <a:defRPr sz="2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D0EA-8181-448F-9A44-854C906DC356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773-18FA-4401-8A4A-2D47AC472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670" y="3023713"/>
            <a:ext cx="2591753" cy="356968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670" y="385962"/>
            <a:ext cx="2591753" cy="2591753"/>
          </a:xfrm>
        </p:spPr>
        <p:txBody>
          <a:bodyPr/>
          <a:lstStyle>
            <a:lvl1pPr marL="0" indent="0">
              <a:buNone/>
              <a:defRPr sz="936"/>
            </a:lvl1pPr>
            <a:lvl2pPr marL="134606" indent="0">
              <a:buNone/>
              <a:defRPr sz="816"/>
            </a:lvl2pPr>
            <a:lvl3pPr marL="269213" indent="0">
              <a:buNone/>
              <a:defRPr sz="720"/>
            </a:lvl3pPr>
            <a:lvl4pPr marL="403818" indent="0">
              <a:buNone/>
              <a:defRPr sz="600"/>
            </a:lvl4pPr>
            <a:lvl5pPr marL="538424" indent="0">
              <a:buNone/>
              <a:defRPr sz="600"/>
            </a:lvl5pPr>
            <a:lvl6pPr marL="673029" indent="0">
              <a:buNone/>
              <a:defRPr sz="600"/>
            </a:lvl6pPr>
            <a:lvl7pPr marL="807636" indent="0">
              <a:buNone/>
              <a:defRPr sz="600"/>
            </a:lvl7pPr>
            <a:lvl8pPr marL="942242" indent="0">
              <a:buNone/>
              <a:defRPr sz="600"/>
            </a:lvl8pPr>
            <a:lvl9pPr marL="1076847" indent="0">
              <a:buNone/>
              <a:defRPr sz="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670" y="3380679"/>
            <a:ext cx="2591753" cy="506953"/>
          </a:xfrm>
        </p:spPr>
        <p:txBody>
          <a:bodyPr/>
          <a:lstStyle>
            <a:lvl1pPr marL="0" indent="0">
              <a:buNone/>
              <a:defRPr sz="432"/>
            </a:lvl1pPr>
            <a:lvl2pPr marL="134606" indent="0">
              <a:buNone/>
              <a:defRPr sz="336"/>
            </a:lvl2pPr>
            <a:lvl3pPr marL="269213" indent="0">
              <a:buNone/>
              <a:defRPr sz="288"/>
            </a:lvl3pPr>
            <a:lvl4pPr marL="403818" indent="0">
              <a:buNone/>
              <a:defRPr sz="288"/>
            </a:lvl4pPr>
            <a:lvl5pPr marL="538424" indent="0">
              <a:buNone/>
              <a:defRPr sz="288"/>
            </a:lvl5pPr>
            <a:lvl6pPr marL="673029" indent="0">
              <a:buNone/>
              <a:defRPr sz="288"/>
            </a:lvl6pPr>
            <a:lvl7pPr marL="807636" indent="0">
              <a:buNone/>
              <a:defRPr sz="288"/>
            </a:lvl7pPr>
            <a:lvl8pPr marL="942242" indent="0">
              <a:buNone/>
              <a:defRPr sz="288"/>
            </a:lvl8pPr>
            <a:lvl9pPr marL="1076847" indent="0">
              <a:buNone/>
              <a:defRPr sz="2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D0EA-8181-448F-9A44-854C906DC356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773-18FA-4401-8A4A-2D47AC472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5981" y="172985"/>
            <a:ext cx="3887629" cy="719930"/>
          </a:xfrm>
          <a:prstGeom prst="rect">
            <a:avLst/>
          </a:prstGeom>
        </p:spPr>
        <p:txBody>
          <a:bodyPr vert="horz" lIns="112199" tIns="56100" rIns="112199" bIns="5610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981" y="1007906"/>
            <a:ext cx="3887629" cy="2850728"/>
          </a:xfrm>
          <a:prstGeom prst="rect">
            <a:avLst/>
          </a:prstGeom>
        </p:spPr>
        <p:txBody>
          <a:bodyPr vert="horz" lIns="112199" tIns="56100" rIns="112199" bIns="5610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5981" y="4003622"/>
            <a:ext cx="1007904" cy="229977"/>
          </a:xfrm>
          <a:prstGeom prst="rect">
            <a:avLst/>
          </a:prstGeom>
        </p:spPr>
        <p:txBody>
          <a:bodyPr vert="horz" lIns="112199" tIns="56100" rIns="112199" bIns="56100" rtlCol="0" anchor="ctr"/>
          <a:lstStyle>
            <a:lvl1pPr algn="l">
              <a:defRPr sz="3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FD0EA-8181-448F-9A44-854C906DC356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5861" y="4003622"/>
            <a:ext cx="1367870" cy="229977"/>
          </a:xfrm>
          <a:prstGeom prst="rect">
            <a:avLst/>
          </a:prstGeom>
        </p:spPr>
        <p:txBody>
          <a:bodyPr vert="horz" lIns="112199" tIns="56100" rIns="112199" bIns="56100" rtlCol="0" anchor="ctr"/>
          <a:lstStyle>
            <a:lvl1pPr algn="ctr">
              <a:defRPr sz="3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5706" y="4003622"/>
            <a:ext cx="1007904" cy="229977"/>
          </a:xfrm>
          <a:prstGeom prst="rect">
            <a:avLst/>
          </a:prstGeom>
        </p:spPr>
        <p:txBody>
          <a:bodyPr vert="horz" lIns="112199" tIns="56100" rIns="112199" bIns="56100" rtlCol="0" anchor="ctr"/>
          <a:lstStyle>
            <a:lvl1pPr algn="r">
              <a:defRPr sz="3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93773-18FA-4401-8A4A-2D47AC472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9213" rtl="0" eaLnBrk="1" latinLnBrk="0" hangingPunct="1">
        <a:spcBef>
          <a:spcPct val="0"/>
        </a:spcBef>
        <a:buNone/>
        <a:defRPr sz="1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55" indent="-100955" algn="l" defTabSz="269213" rtl="0" eaLnBrk="1" latinLnBrk="0" hangingPunct="1">
        <a:spcBef>
          <a:spcPct val="20000"/>
        </a:spcBef>
        <a:buFont typeface="Arial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1pPr>
      <a:lvl2pPr marL="218735" indent="-84129" algn="l" defTabSz="269213" rtl="0" eaLnBrk="1" latinLnBrk="0" hangingPunct="1">
        <a:spcBef>
          <a:spcPct val="20000"/>
        </a:spcBef>
        <a:buFont typeface="Arial" pitchFamily="34" charset="0"/>
        <a:buChar char="–"/>
        <a:defRPr sz="816" kern="1200">
          <a:solidFill>
            <a:schemeClr val="tx1"/>
          </a:solidFill>
          <a:latin typeface="+mn-lt"/>
          <a:ea typeface="+mn-ea"/>
          <a:cs typeface="+mn-cs"/>
        </a:defRPr>
      </a:lvl2pPr>
      <a:lvl3pPr marL="336515" indent="-67303" algn="l" defTabSz="269213" rtl="0" eaLnBrk="1" latinLnBrk="0" hangingPunct="1">
        <a:spcBef>
          <a:spcPct val="20000"/>
        </a:spcBef>
        <a:buFont typeface="Arial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471121" indent="-67303" algn="l" defTabSz="269213" rtl="0" eaLnBrk="1" latinLnBrk="0" hangingPunct="1">
        <a:spcBef>
          <a:spcPct val="20000"/>
        </a:spcBef>
        <a:buFont typeface="Arial" pitchFamily="34" charset="0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5727" indent="-67303" algn="l" defTabSz="269213" rtl="0" eaLnBrk="1" latinLnBrk="0" hangingPunct="1">
        <a:spcBef>
          <a:spcPct val="20000"/>
        </a:spcBef>
        <a:buFont typeface="Arial" pitchFamily="34" charset="0"/>
        <a:buChar char="»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40334" indent="-67303" algn="l" defTabSz="269213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874939" indent="-67303" algn="l" defTabSz="269213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09545" indent="-67303" algn="l" defTabSz="269213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144150" indent="-67303" algn="l" defTabSz="269213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9213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1pPr>
      <a:lvl2pPr marL="134606" algn="l" defTabSz="269213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2pPr>
      <a:lvl3pPr marL="269213" algn="l" defTabSz="269213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3pPr>
      <a:lvl4pPr marL="403818" algn="l" defTabSz="269213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4pPr>
      <a:lvl5pPr marL="538424" algn="l" defTabSz="269213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5pPr>
      <a:lvl6pPr marL="673029" algn="l" defTabSz="269213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6pPr>
      <a:lvl7pPr marL="807636" algn="l" defTabSz="269213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7pPr>
      <a:lvl8pPr marL="942242" algn="l" defTabSz="269213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8pPr>
      <a:lvl9pPr marL="1076847" algn="l" defTabSz="269213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540" y="540"/>
            <a:ext cx="4319048" cy="4319048"/>
          </a:xfrm>
          <a:prstGeom prst="ellipse">
            <a:avLst/>
          </a:prstGeom>
          <a:solidFill>
            <a:srgbClr val="E51937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20588" y="720588"/>
            <a:ext cx="2880000" cy="2880000"/>
          </a:xfrm>
          <a:prstGeom prst="ellipse">
            <a:avLst/>
          </a:prstGeom>
          <a:solidFill>
            <a:srgbClr val="FFD204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440588" y="1440588"/>
            <a:ext cx="1440000" cy="1440000"/>
          </a:xfrm>
          <a:prstGeom prst="ellipse">
            <a:avLst/>
          </a:prstGeom>
          <a:solidFill>
            <a:srgbClr val="0D1D42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40" y="540"/>
            <a:ext cx="4319048" cy="4319048"/>
          </a:xfrm>
          <a:prstGeom prst="ellipse">
            <a:avLst/>
          </a:prstGeom>
          <a:solidFill>
            <a:srgbClr val="FDB813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9" name="Oval 8"/>
          <p:cNvSpPr/>
          <p:nvPr/>
        </p:nvSpPr>
        <p:spPr>
          <a:xfrm>
            <a:off x="720588" y="720588"/>
            <a:ext cx="2880000" cy="2880000"/>
          </a:xfrm>
          <a:prstGeom prst="ellipse">
            <a:avLst/>
          </a:prstGeom>
          <a:solidFill>
            <a:srgbClr val="3B2314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440588" y="1440588"/>
            <a:ext cx="1440000" cy="1440000"/>
          </a:xfrm>
          <a:prstGeom prst="ellipse">
            <a:avLst/>
          </a:prstGeom>
          <a:solidFill>
            <a:srgbClr val="FDB813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</p:spTree>
    <p:extLst>
      <p:ext uri="{BB962C8B-B14F-4D97-AF65-F5344CB8AC3E}">
        <p14:creationId xmlns:p14="http://schemas.microsoft.com/office/powerpoint/2010/main" val="2937979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40" y="540"/>
            <a:ext cx="4319048" cy="4319048"/>
          </a:xfrm>
          <a:prstGeom prst="ellipse">
            <a:avLst/>
          </a:prstGeom>
          <a:solidFill>
            <a:srgbClr val="D90026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9" name="Oval 8"/>
          <p:cNvSpPr/>
          <p:nvPr/>
        </p:nvSpPr>
        <p:spPr>
          <a:xfrm>
            <a:off x="720588" y="720588"/>
            <a:ext cx="2880000" cy="2880000"/>
          </a:xfrm>
          <a:prstGeom prst="ellipse">
            <a:avLst/>
          </a:prstGeom>
          <a:solidFill>
            <a:srgbClr val="021A31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440588" y="1440588"/>
            <a:ext cx="1440000" cy="1440000"/>
          </a:xfrm>
          <a:prstGeom prst="ellipse">
            <a:avLst/>
          </a:prstGeom>
          <a:solidFill>
            <a:srgbClr val="D90026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</p:spTree>
    <p:extLst>
      <p:ext uri="{BB962C8B-B14F-4D97-AF65-F5344CB8AC3E}">
        <p14:creationId xmlns:p14="http://schemas.microsoft.com/office/powerpoint/2010/main" val="1099825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40" y="540"/>
            <a:ext cx="4319048" cy="4319048"/>
          </a:xfrm>
          <a:prstGeom prst="ellipse">
            <a:avLst/>
          </a:prstGeom>
          <a:solidFill>
            <a:srgbClr val="0E2B8D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9" name="Oval 8"/>
          <p:cNvSpPr/>
          <p:nvPr/>
        </p:nvSpPr>
        <p:spPr>
          <a:xfrm>
            <a:off x="720588" y="720588"/>
            <a:ext cx="2880000" cy="2880000"/>
          </a:xfrm>
          <a:prstGeom prst="ellipse">
            <a:avLst/>
          </a:prstGeom>
          <a:solidFill>
            <a:srgbClr val="FFFFFF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440588" y="1440588"/>
            <a:ext cx="1440000" cy="1440000"/>
          </a:xfrm>
          <a:prstGeom prst="ellipse">
            <a:avLst/>
          </a:prstGeom>
          <a:solidFill>
            <a:srgbClr val="0E2B8D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</p:spTree>
    <p:extLst>
      <p:ext uri="{BB962C8B-B14F-4D97-AF65-F5344CB8AC3E}">
        <p14:creationId xmlns:p14="http://schemas.microsoft.com/office/powerpoint/2010/main" val="938587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40" y="540"/>
            <a:ext cx="4319048" cy="4319048"/>
          </a:xfrm>
          <a:prstGeom prst="ellipse">
            <a:avLst/>
          </a:prstGeom>
          <a:solidFill>
            <a:srgbClr val="00A1B1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9" name="Oval 8"/>
          <p:cNvSpPr/>
          <p:nvPr/>
        </p:nvSpPr>
        <p:spPr>
          <a:xfrm>
            <a:off x="720588" y="720588"/>
            <a:ext cx="2880000" cy="2880000"/>
          </a:xfrm>
          <a:prstGeom prst="ellipse">
            <a:avLst/>
          </a:prstGeom>
          <a:solidFill>
            <a:srgbClr val="FFFFFF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440588" y="1440588"/>
            <a:ext cx="1440000" cy="1440000"/>
          </a:xfrm>
          <a:prstGeom prst="ellipse">
            <a:avLst/>
          </a:prstGeom>
          <a:solidFill>
            <a:srgbClr val="00000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</p:spTree>
    <p:extLst>
      <p:ext uri="{BB962C8B-B14F-4D97-AF65-F5344CB8AC3E}">
        <p14:creationId xmlns:p14="http://schemas.microsoft.com/office/powerpoint/2010/main" val="1465197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40" y="540"/>
            <a:ext cx="4319048" cy="4319048"/>
          </a:xfrm>
          <a:prstGeom prst="ellipse">
            <a:avLst/>
          </a:prstGeom>
          <a:solidFill>
            <a:srgbClr val="00000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9" name="Oval 8"/>
          <p:cNvSpPr/>
          <p:nvPr/>
        </p:nvSpPr>
        <p:spPr>
          <a:xfrm>
            <a:off x="720588" y="720588"/>
            <a:ext cx="2880000" cy="2880000"/>
          </a:xfrm>
          <a:prstGeom prst="ellipse">
            <a:avLst/>
          </a:prstGeom>
          <a:solidFill>
            <a:srgbClr val="FFDE0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440588" y="1440588"/>
            <a:ext cx="1440000" cy="1440000"/>
          </a:xfrm>
          <a:prstGeom prst="ellipse">
            <a:avLst/>
          </a:prstGeom>
          <a:solidFill>
            <a:srgbClr val="00000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</p:spTree>
    <p:extLst>
      <p:ext uri="{BB962C8B-B14F-4D97-AF65-F5344CB8AC3E}">
        <p14:creationId xmlns:p14="http://schemas.microsoft.com/office/powerpoint/2010/main" val="2829808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40" y="540"/>
            <a:ext cx="4319048" cy="4319048"/>
          </a:xfrm>
          <a:prstGeom prst="ellipse">
            <a:avLst/>
          </a:prstGeom>
          <a:solidFill>
            <a:srgbClr val="D91C24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9" name="Oval 8"/>
          <p:cNvSpPr/>
          <p:nvPr/>
        </p:nvSpPr>
        <p:spPr>
          <a:xfrm>
            <a:off x="720588" y="720588"/>
            <a:ext cx="2880000" cy="2880000"/>
          </a:xfrm>
          <a:prstGeom prst="ellipse">
            <a:avLst/>
          </a:prstGeom>
          <a:solidFill>
            <a:srgbClr val="FFFFFF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440588" y="1440588"/>
            <a:ext cx="1440000" cy="1440000"/>
          </a:xfrm>
          <a:prstGeom prst="ellipse">
            <a:avLst/>
          </a:prstGeom>
          <a:solidFill>
            <a:srgbClr val="00000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</p:spTree>
    <p:extLst>
      <p:ext uri="{BB962C8B-B14F-4D97-AF65-F5344CB8AC3E}">
        <p14:creationId xmlns:p14="http://schemas.microsoft.com/office/powerpoint/2010/main" val="358954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40" y="540"/>
            <a:ext cx="4319048" cy="4319048"/>
          </a:xfrm>
          <a:prstGeom prst="ellipse">
            <a:avLst/>
          </a:prstGeom>
          <a:solidFill>
            <a:srgbClr val="F20017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9" name="Oval 8"/>
          <p:cNvSpPr/>
          <p:nvPr/>
        </p:nvSpPr>
        <p:spPr>
          <a:xfrm>
            <a:off x="720588" y="720588"/>
            <a:ext cx="2880000" cy="2880000"/>
          </a:xfrm>
          <a:prstGeom prst="ellipse">
            <a:avLst/>
          </a:prstGeom>
          <a:solidFill>
            <a:srgbClr val="FFFFFF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440588" y="1440588"/>
            <a:ext cx="1440000" cy="1440000"/>
          </a:xfrm>
          <a:prstGeom prst="ellipse">
            <a:avLst/>
          </a:prstGeom>
          <a:solidFill>
            <a:srgbClr val="F20017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</p:spTree>
    <p:extLst>
      <p:ext uri="{BB962C8B-B14F-4D97-AF65-F5344CB8AC3E}">
        <p14:creationId xmlns:p14="http://schemas.microsoft.com/office/powerpoint/2010/main" val="3267803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40" y="540"/>
            <a:ext cx="4319048" cy="4319048"/>
          </a:xfrm>
          <a:prstGeom prst="ellipse">
            <a:avLst/>
          </a:prstGeom>
          <a:solidFill>
            <a:srgbClr val="FFC423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9" name="Oval 8"/>
          <p:cNvSpPr/>
          <p:nvPr/>
        </p:nvSpPr>
        <p:spPr>
          <a:xfrm>
            <a:off x="720588" y="720588"/>
            <a:ext cx="2880000" cy="2880000"/>
          </a:xfrm>
          <a:prstGeom prst="ellipse">
            <a:avLst/>
          </a:prstGeom>
          <a:solidFill>
            <a:srgbClr val="0D183E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440588" y="1440588"/>
            <a:ext cx="1440000" cy="1440000"/>
          </a:xfrm>
          <a:prstGeom prst="ellipse">
            <a:avLst/>
          </a:prstGeom>
          <a:solidFill>
            <a:srgbClr val="FFC423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</p:spTree>
    <p:extLst>
      <p:ext uri="{BB962C8B-B14F-4D97-AF65-F5344CB8AC3E}">
        <p14:creationId xmlns:p14="http://schemas.microsoft.com/office/powerpoint/2010/main" val="3002495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40" y="540"/>
            <a:ext cx="4319048" cy="4319048"/>
          </a:xfrm>
          <a:prstGeom prst="ellipse">
            <a:avLst/>
          </a:prstGeom>
          <a:solidFill>
            <a:srgbClr val="0D3692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9" name="Oval 8"/>
          <p:cNvSpPr/>
          <p:nvPr/>
        </p:nvSpPr>
        <p:spPr>
          <a:xfrm>
            <a:off x="720588" y="720588"/>
            <a:ext cx="2880000" cy="2880000"/>
          </a:xfrm>
          <a:prstGeom prst="ellipse">
            <a:avLst/>
          </a:prstGeom>
          <a:solidFill>
            <a:srgbClr val="FFFFFF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440588" y="1440588"/>
            <a:ext cx="1440000" cy="1440000"/>
          </a:xfrm>
          <a:prstGeom prst="ellipse">
            <a:avLst/>
          </a:prstGeom>
          <a:solidFill>
            <a:srgbClr val="EC1C24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</p:spTree>
    <p:extLst>
      <p:ext uri="{BB962C8B-B14F-4D97-AF65-F5344CB8AC3E}">
        <p14:creationId xmlns:p14="http://schemas.microsoft.com/office/powerpoint/2010/main" val="83902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40" y="540"/>
            <a:ext cx="4319048" cy="4319048"/>
          </a:xfrm>
          <a:prstGeom prst="ellipse">
            <a:avLst/>
          </a:prstGeom>
          <a:solidFill>
            <a:srgbClr val="73113E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9" name="Oval 8"/>
          <p:cNvSpPr/>
          <p:nvPr/>
        </p:nvSpPr>
        <p:spPr>
          <a:xfrm>
            <a:off x="720588" y="720588"/>
            <a:ext cx="2880000" cy="2880000"/>
          </a:xfrm>
          <a:prstGeom prst="ellipse">
            <a:avLst/>
          </a:prstGeom>
          <a:solidFill>
            <a:srgbClr val="FDB826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440588" y="1440588"/>
            <a:ext cx="1440000" cy="1440000"/>
          </a:xfrm>
          <a:prstGeom prst="ellipse">
            <a:avLst/>
          </a:prstGeom>
          <a:solidFill>
            <a:srgbClr val="273887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</p:spTree>
    <p:extLst>
      <p:ext uri="{BB962C8B-B14F-4D97-AF65-F5344CB8AC3E}">
        <p14:creationId xmlns:p14="http://schemas.microsoft.com/office/powerpoint/2010/main" val="293692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40" y="540"/>
            <a:ext cx="4319048" cy="4319048"/>
          </a:xfrm>
          <a:prstGeom prst="ellipse">
            <a:avLst/>
          </a:prstGeom>
          <a:solidFill>
            <a:srgbClr val="021A31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9" name="Oval 8"/>
          <p:cNvSpPr/>
          <p:nvPr/>
        </p:nvSpPr>
        <p:spPr>
          <a:xfrm>
            <a:off x="720588" y="720588"/>
            <a:ext cx="2880000" cy="2880000"/>
          </a:xfrm>
          <a:prstGeom prst="ellipse">
            <a:avLst/>
          </a:prstGeom>
          <a:solidFill>
            <a:srgbClr val="021A31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440588" y="1440588"/>
            <a:ext cx="1440000" cy="1440000"/>
          </a:xfrm>
          <a:prstGeom prst="ellipse">
            <a:avLst/>
          </a:prstGeom>
          <a:solidFill>
            <a:srgbClr val="FFFFFF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</p:spTree>
    <p:extLst>
      <p:ext uri="{BB962C8B-B14F-4D97-AF65-F5344CB8AC3E}">
        <p14:creationId xmlns:p14="http://schemas.microsoft.com/office/powerpoint/2010/main" val="58558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40" y="540"/>
            <a:ext cx="4319048" cy="4319048"/>
          </a:xfrm>
          <a:prstGeom prst="ellipse">
            <a:avLst/>
          </a:prstGeom>
          <a:solidFill>
            <a:srgbClr val="00000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9" name="Oval 8"/>
          <p:cNvSpPr/>
          <p:nvPr/>
        </p:nvSpPr>
        <p:spPr>
          <a:xfrm>
            <a:off x="720588" y="720588"/>
            <a:ext cx="2880000" cy="2880000"/>
          </a:xfrm>
          <a:prstGeom prst="ellipse">
            <a:avLst/>
          </a:prstGeom>
          <a:solidFill>
            <a:srgbClr val="FFFFFF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440588" y="1440588"/>
            <a:ext cx="1440000" cy="1440000"/>
          </a:xfrm>
          <a:prstGeom prst="ellipse">
            <a:avLst/>
          </a:prstGeom>
          <a:solidFill>
            <a:srgbClr val="00000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</p:spTree>
    <p:extLst>
      <p:ext uri="{BB962C8B-B14F-4D97-AF65-F5344CB8AC3E}">
        <p14:creationId xmlns:p14="http://schemas.microsoft.com/office/powerpoint/2010/main" val="733123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40" y="540"/>
            <a:ext cx="4319048" cy="4319048"/>
          </a:xfrm>
          <a:prstGeom prst="ellipse">
            <a:avLst/>
          </a:prstGeom>
          <a:solidFill>
            <a:srgbClr val="00000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9" name="Oval 8"/>
          <p:cNvSpPr/>
          <p:nvPr/>
        </p:nvSpPr>
        <p:spPr>
          <a:xfrm>
            <a:off x="720588" y="720588"/>
            <a:ext cx="2880000" cy="2880000"/>
          </a:xfrm>
          <a:prstGeom prst="ellipse">
            <a:avLst/>
          </a:prstGeom>
          <a:solidFill>
            <a:srgbClr val="F30017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440588" y="1440588"/>
            <a:ext cx="1440000" cy="1440000"/>
          </a:xfrm>
          <a:prstGeom prst="ellipse">
            <a:avLst/>
          </a:prstGeom>
          <a:solidFill>
            <a:srgbClr val="00000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</p:spTree>
    <p:extLst>
      <p:ext uri="{BB962C8B-B14F-4D97-AF65-F5344CB8AC3E}">
        <p14:creationId xmlns:p14="http://schemas.microsoft.com/office/powerpoint/2010/main" val="80161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40" y="540"/>
            <a:ext cx="4319048" cy="4319048"/>
          </a:xfrm>
          <a:prstGeom prst="ellipse">
            <a:avLst/>
          </a:prstGeom>
          <a:solidFill>
            <a:srgbClr val="2D1653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9" name="Oval 8"/>
          <p:cNvSpPr/>
          <p:nvPr/>
        </p:nvSpPr>
        <p:spPr>
          <a:xfrm>
            <a:off x="720588" y="720588"/>
            <a:ext cx="2880000" cy="2880000"/>
          </a:xfrm>
          <a:prstGeom prst="ellipse">
            <a:avLst/>
          </a:prstGeom>
          <a:solidFill>
            <a:srgbClr val="FFFFFF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440588" y="1440588"/>
            <a:ext cx="1440000" cy="1440000"/>
          </a:xfrm>
          <a:prstGeom prst="ellipse">
            <a:avLst/>
          </a:prstGeom>
          <a:solidFill>
            <a:srgbClr val="2D1653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</p:spTree>
    <p:extLst>
      <p:ext uri="{BB962C8B-B14F-4D97-AF65-F5344CB8AC3E}">
        <p14:creationId xmlns:p14="http://schemas.microsoft.com/office/powerpoint/2010/main" val="1388087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40" y="540"/>
            <a:ext cx="4319048" cy="4319048"/>
          </a:xfrm>
          <a:prstGeom prst="ellipse">
            <a:avLst/>
          </a:prstGeom>
          <a:solidFill>
            <a:srgbClr val="101A43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9" name="Oval 8"/>
          <p:cNvSpPr/>
          <p:nvPr/>
        </p:nvSpPr>
        <p:spPr>
          <a:xfrm>
            <a:off x="720588" y="720588"/>
            <a:ext cx="2880000" cy="2880000"/>
          </a:xfrm>
          <a:prstGeom prst="ellipse">
            <a:avLst/>
          </a:prstGeom>
          <a:solidFill>
            <a:srgbClr val="FFFFFF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440588" y="1440588"/>
            <a:ext cx="1440000" cy="1440000"/>
          </a:xfrm>
          <a:prstGeom prst="ellipse">
            <a:avLst/>
          </a:prstGeom>
          <a:solidFill>
            <a:srgbClr val="101A43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</p:spTree>
    <p:extLst>
      <p:ext uri="{BB962C8B-B14F-4D97-AF65-F5344CB8AC3E}">
        <p14:creationId xmlns:p14="http://schemas.microsoft.com/office/powerpoint/2010/main" val="4164026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40" y="540"/>
            <a:ext cx="4319048" cy="4319048"/>
          </a:xfrm>
          <a:prstGeom prst="ellipse">
            <a:avLst/>
          </a:prstGeom>
          <a:solidFill>
            <a:srgbClr val="FF000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9" name="Oval 8"/>
          <p:cNvSpPr/>
          <p:nvPr/>
        </p:nvSpPr>
        <p:spPr>
          <a:xfrm>
            <a:off x="720588" y="720588"/>
            <a:ext cx="2880000" cy="2880000"/>
          </a:xfrm>
          <a:prstGeom prst="ellipse">
            <a:avLst/>
          </a:prstGeom>
          <a:solidFill>
            <a:srgbClr val="FDD50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440588" y="1440588"/>
            <a:ext cx="1440000" cy="1440000"/>
          </a:xfrm>
          <a:prstGeom prst="ellipse">
            <a:avLst/>
          </a:prstGeom>
          <a:solidFill>
            <a:srgbClr val="FF000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</p:spTree>
    <p:extLst>
      <p:ext uri="{BB962C8B-B14F-4D97-AF65-F5344CB8AC3E}">
        <p14:creationId xmlns:p14="http://schemas.microsoft.com/office/powerpoint/2010/main" val="186092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36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40" y="540"/>
            <a:ext cx="4319048" cy="4319048"/>
          </a:xfrm>
          <a:prstGeom prst="ellipse">
            <a:avLst/>
          </a:prstGeom>
          <a:solidFill>
            <a:srgbClr val="F78F1E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9" name="Oval 8"/>
          <p:cNvSpPr/>
          <p:nvPr/>
        </p:nvSpPr>
        <p:spPr>
          <a:xfrm>
            <a:off x="720588" y="720588"/>
            <a:ext cx="2880000" cy="2880000"/>
          </a:xfrm>
          <a:prstGeom prst="ellipse">
            <a:avLst/>
          </a:prstGeom>
          <a:solidFill>
            <a:srgbClr val="FFFFFF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440588" y="1440588"/>
            <a:ext cx="1440000" cy="1440000"/>
          </a:xfrm>
          <a:prstGeom prst="ellipse">
            <a:avLst/>
          </a:prstGeom>
          <a:solidFill>
            <a:srgbClr val="343433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865" tIns="24933" rIns="49865" bIns="24933" rtlCol="0" anchor="ctr"/>
          <a:lstStyle/>
          <a:p>
            <a:pPr algn="ctr"/>
            <a:endParaRPr lang="en-US" sz="2879" dirty="0">
              <a:solidFill>
                <a:srgbClr val="FFCF00"/>
              </a:solidFill>
              <a:latin typeface="Marbold"/>
            </a:endParaRPr>
          </a:p>
        </p:txBody>
      </p:sp>
    </p:spTree>
    <p:extLst>
      <p:ext uri="{BB962C8B-B14F-4D97-AF65-F5344CB8AC3E}">
        <p14:creationId xmlns:p14="http://schemas.microsoft.com/office/powerpoint/2010/main" val="2811991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0</Words>
  <Application>Microsoft Office PowerPoint</Application>
  <PresentationFormat>Custom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Marbold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Catholic Regional College Sydenham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Catholic Regional College Sydenham</dc:creator>
  <cp:lastModifiedBy>Michael Doyle</cp:lastModifiedBy>
  <cp:revision>58</cp:revision>
  <dcterms:created xsi:type="dcterms:W3CDTF">2010-08-02T03:53:37Z</dcterms:created>
  <dcterms:modified xsi:type="dcterms:W3CDTF">2016-05-07T17:55:21Z</dcterms:modified>
</cp:coreProperties>
</file>