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2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</p:sldIdLst>
  <p:sldSz cx="18002250" cy="4500563"/>
  <p:notesSz cx="6858000" cy="9144000"/>
  <p:defaultTextStyle>
    <a:defPPr>
      <a:defRPr lang="en-US"/>
    </a:defPPr>
    <a:lvl1pPr marL="0" algn="l" defTabSz="112199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60998" algn="l" defTabSz="112199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21998" algn="l" defTabSz="112199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682996" algn="l" defTabSz="112199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243994" algn="l" defTabSz="112199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04992" algn="l" defTabSz="112199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365992" algn="l" defTabSz="112199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3926989" algn="l" defTabSz="112199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487987" algn="l" defTabSz="112199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8" userDrawn="1">
          <p15:clr>
            <a:srgbClr val="A4A3A4"/>
          </p15:clr>
        </p15:guide>
        <p15:guide id="2" pos="63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692"/>
    <a:srgbClr val="EC1C24"/>
    <a:srgbClr val="FFFFFF"/>
    <a:srgbClr val="0D183E"/>
    <a:srgbClr val="FFC423"/>
    <a:srgbClr val="F20017"/>
    <a:srgbClr val="000000"/>
    <a:srgbClr val="D91C24"/>
    <a:srgbClr val="FFDE00"/>
    <a:srgbClr val="00A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08" y="888"/>
      </p:cViewPr>
      <p:guideLst>
        <p:guide orient="horz" pos="1418"/>
        <p:guide pos="635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23589-0E3F-4221-AABC-EE8B5FA62631}" type="datetimeFigureOut">
              <a:rPr lang="en-US" smtClean="0"/>
              <a:pPr/>
              <a:t>4/30/2016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0" y="685800"/>
            <a:ext cx="1371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FC95A-5F5D-4240-BE67-AEF000554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1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4" y="1398093"/>
            <a:ext cx="15301913" cy="9647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38" y="2550320"/>
            <a:ext cx="12601575" cy="11501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0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43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04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65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26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87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1634" y="180231"/>
            <a:ext cx="4050508" cy="38400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7" y="180231"/>
            <a:ext cx="11851483" cy="3840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7" y="2892028"/>
            <a:ext cx="15301913" cy="893863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7" y="1907531"/>
            <a:ext cx="15301913" cy="984498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6099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2199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829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4399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049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3659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9269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4879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050133"/>
            <a:ext cx="7950995" cy="2970163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143" y="1050133"/>
            <a:ext cx="7950995" cy="2970163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1007421"/>
            <a:ext cx="7954120" cy="41984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0998" indent="0">
              <a:buNone/>
              <a:defRPr sz="2500" b="1"/>
            </a:lvl2pPr>
            <a:lvl3pPr marL="1121998" indent="0">
              <a:buNone/>
              <a:defRPr sz="2300" b="1"/>
            </a:lvl3pPr>
            <a:lvl4pPr marL="1682996" indent="0">
              <a:buNone/>
              <a:defRPr sz="2100" b="1"/>
            </a:lvl4pPr>
            <a:lvl5pPr marL="2243994" indent="0">
              <a:buNone/>
              <a:defRPr sz="2100" b="1"/>
            </a:lvl5pPr>
            <a:lvl6pPr marL="2804992" indent="0">
              <a:buNone/>
              <a:defRPr sz="2100" b="1"/>
            </a:lvl6pPr>
            <a:lvl7pPr marL="3365992" indent="0">
              <a:buNone/>
              <a:defRPr sz="2100" b="1"/>
            </a:lvl7pPr>
            <a:lvl8pPr marL="3926989" indent="0">
              <a:buNone/>
              <a:defRPr sz="2100" b="1"/>
            </a:lvl8pPr>
            <a:lvl9pPr marL="448798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3" y="1427262"/>
            <a:ext cx="7954120" cy="259303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3" y="1007421"/>
            <a:ext cx="7957245" cy="41984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0998" indent="0">
              <a:buNone/>
              <a:defRPr sz="2500" b="1"/>
            </a:lvl2pPr>
            <a:lvl3pPr marL="1121998" indent="0">
              <a:buNone/>
              <a:defRPr sz="2300" b="1"/>
            </a:lvl3pPr>
            <a:lvl4pPr marL="1682996" indent="0">
              <a:buNone/>
              <a:defRPr sz="2100" b="1"/>
            </a:lvl4pPr>
            <a:lvl5pPr marL="2243994" indent="0">
              <a:buNone/>
              <a:defRPr sz="2100" b="1"/>
            </a:lvl5pPr>
            <a:lvl6pPr marL="2804992" indent="0">
              <a:buNone/>
              <a:defRPr sz="2100" b="1"/>
            </a:lvl6pPr>
            <a:lvl7pPr marL="3365992" indent="0">
              <a:buNone/>
              <a:defRPr sz="2100" b="1"/>
            </a:lvl7pPr>
            <a:lvl8pPr marL="3926989" indent="0">
              <a:buNone/>
              <a:defRPr sz="2100" b="1"/>
            </a:lvl8pPr>
            <a:lvl9pPr marL="448798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3" y="1427262"/>
            <a:ext cx="7957245" cy="259303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4/30/2016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4/30/2016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4/30/2016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5" y="179190"/>
            <a:ext cx="5922615" cy="762597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4" y="179193"/>
            <a:ext cx="10063758" cy="3841105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5" y="941785"/>
            <a:ext cx="5922615" cy="3078510"/>
          </a:xfrm>
        </p:spPr>
        <p:txBody>
          <a:bodyPr/>
          <a:lstStyle>
            <a:lvl1pPr marL="0" indent="0">
              <a:buNone/>
              <a:defRPr sz="1800"/>
            </a:lvl1pPr>
            <a:lvl2pPr marL="560998" indent="0">
              <a:buNone/>
              <a:defRPr sz="1400"/>
            </a:lvl2pPr>
            <a:lvl3pPr marL="1121998" indent="0">
              <a:buNone/>
              <a:defRPr sz="1200"/>
            </a:lvl3pPr>
            <a:lvl4pPr marL="1682996" indent="0">
              <a:buNone/>
              <a:defRPr sz="1200"/>
            </a:lvl4pPr>
            <a:lvl5pPr marL="2243994" indent="0">
              <a:buNone/>
              <a:defRPr sz="1200"/>
            </a:lvl5pPr>
            <a:lvl6pPr marL="2804992" indent="0">
              <a:buNone/>
              <a:defRPr sz="1200"/>
            </a:lvl6pPr>
            <a:lvl7pPr marL="3365992" indent="0">
              <a:buNone/>
              <a:defRPr sz="1200"/>
            </a:lvl7pPr>
            <a:lvl8pPr marL="3926989" indent="0">
              <a:buNone/>
              <a:defRPr sz="1200"/>
            </a:lvl8pPr>
            <a:lvl9pPr marL="448798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8" y="3150395"/>
            <a:ext cx="10801350" cy="371924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8" y="402133"/>
            <a:ext cx="10801350" cy="2700338"/>
          </a:xfrm>
        </p:spPr>
        <p:txBody>
          <a:bodyPr/>
          <a:lstStyle>
            <a:lvl1pPr marL="0" indent="0">
              <a:buNone/>
              <a:defRPr sz="3900"/>
            </a:lvl1pPr>
            <a:lvl2pPr marL="560998" indent="0">
              <a:buNone/>
              <a:defRPr sz="3400"/>
            </a:lvl2pPr>
            <a:lvl3pPr marL="1121998" indent="0">
              <a:buNone/>
              <a:defRPr sz="3000"/>
            </a:lvl3pPr>
            <a:lvl4pPr marL="1682996" indent="0">
              <a:buNone/>
              <a:defRPr sz="2500"/>
            </a:lvl4pPr>
            <a:lvl5pPr marL="2243994" indent="0">
              <a:buNone/>
              <a:defRPr sz="2500"/>
            </a:lvl5pPr>
            <a:lvl6pPr marL="2804992" indent="0">
              <a:buNone/>
              <a:defRPr sz="2500"/>
            </a:lvl6pPr>
            <a:lvl7pPr marL="3365992" indent="0">
              <a:buNone/>
              <a:defRPr sz="2500"/>
            </a:lvl7pPr>
            <a:lvl8pPr marL="3926989" indent="0">
              <a:buNone/>
              <a:defRPr sz="2500"/>
            </a:lvl8pPr>
            <a:lvl9pPr marL="4487987" indent="0">
              <a:buNone/>
              <a:defRPr sz="2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8" y="3522317"/>
            <a:ext cx="10801350" cy="528192"/>
          </a:xfrm>
        </p:spPr>
        <p:txBody>
          <a:bodyPr/>
          <a:lstStyle>
            <a:lvl1pPr marL="0" indent="0">
              <a:buNone/>
              <a:defRPr sz="1800"/>
            </a:lvl1pPr>
            <a:lvl2pPr marL="560998" indent="0">
              <a:buNone/>
              <a:defRPr sz="1400"/>
            </a:lvl2pPr>
            <a:lvl3pPr marL="1121998" indent="0">
              <a:buNone/>
              <a:defRPr sz="1200"/>
            </a:lvl3pPr>
            <a:lvl4pPr marL="1682996" indent="0">
              <a:buNone/>
              <a:defRPr sz="1200"/>
            </a:lvl4pPr>
            <a:lvl5pPr marL="2243994" indent="0">
              <a:buNone/>
              <a:defRPr sz="1200"/>
            </a:lvl5pPr>
            <a:lvl6pPr marL="2804992" indent="0">
              <a:buNone/>
              <a:defRPr sz="1200"/>
            </a:lvl6pPr>
            <a:lvl7pPr marL="3365992" indent="0">
              <a:buNone/>
              <a:defRPr sz="1200"/>
            </a:lvl7pPr>
            <a:lvl8pPr marL="3926989" indent="0">
              <a:buNone/>
              <a:defRPr sz="1200"/>
            </a:lvl8pPr>
            <a:lvl9pPr marL="448798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D0EA-8181-448F-9A44-854C906DC356}" type="datetimeFigureOut">
              <a:rPr lang="en-US" smtClean="0"/>
              <a:pPr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180232"/>
            <a:ext cx="16202025" cy="750093"/>
          </a:xfrm>
          <a:prstGeom prst="rect">
            <a:avLst/>
          </a:prstGeom>
        </p:spPr>
        <p:txBody>
          <a:bodyPr vert="horz" lIns="112199" tIns="56100" rIns="112199" bIns="561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1050133"/>
            <a:ext cx="16202025" cy="2970163"/>
          </a:xfrm>
          <a:prstGeom prst="rect">
            <a:avLst/>
          </a:prstGeom>
        </p:spPr>
        <p:txBody>
          <a:bodyPr vert="horz" lIns="112199" tIns="56100" rIns="112199" bIns="561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13" y="4171359"/>
            <a:ext cx="4200525" cy="239612"/>
          </a:xfrm>
          <a:prstGeom prst="rect">
            <a:avLst/>
          </a:prstGeom>
        </p:spPr>
        <p:txBody>
          <a:bodyPr vert="horz" lIns="112199" tIns="56100" rIns="112199" bIns="5610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FD0EA-8181-448F-9A44-854C906DC356}" type="datetimeFigureOut">
              <a:rPr lang="en-US" smtClean="0"/>
              <a:pPr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774" y="4171359"/>
            <a:ext cx="5700713" cy="239612"/>
          </a:xfrm>
          <a:prstGeom prst="rect">
            <a:avLst/>
          </a:prstGeom>
        </p:spPr>
        <p:txBody>
          <a:bodyPr vert="horz" lIns="112199" tIns="56100" rIns="112199" bIns="5610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1613" y="4171359"/>
            <a:ext cx="4200525" cy="239612"/>
          </a:xfrm>
          <a:prstGeom prst="rect">
            <a:avLst/>
          </a:prstGeom>
        </p:spPr>
        <p:txBody>
          <a:bodyPr vert="horz" lIns="112199" tIns="56100" rIns="112199" bIns="5610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3773-18FA-4401-8A4A-2D47AC4723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21998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750" indent="-420750" algn="l" defTabSz="1121998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1623" indent="-350623" algn="l" defTabSz="1121998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02497" indent="-280499" algn="l" defTabSz="1121998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63495" indent="-280499" algn="l" defTabSz="112199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24493" indent="-280499" algn="l" defTabSz="1121998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085493" indent="-280499" algn="l" defTabSz="112199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46491" indent="-280499" algn="l" defTabSz="112199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07488" indent="-280499" algn="l" defTabSz="112199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768486" indent="-280499" algn="l" defTabSz="112199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199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60998" algn="l" defTabSz="112199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21998" algn="l" defTabSz="112199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82996" algn="l" defTabSz="112199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43994" algn="l" defTabSz="112199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04992" algn="l" defTabSz="112199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65992" algn="l" defTabSz="112199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26989" algn="l" defTabSz="112199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7987" algn="l" defTabSz="1121998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0D1D42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E51937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0D1D42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E51937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FFD204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FFD204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FDB81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FDB81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3B2314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3B2314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FDB81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3B2314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293797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D90026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D90026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021A31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021A31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D90026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021A31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109982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0E2B8D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0E2B8D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0E2B8D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93858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00A1B1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00A1B1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146519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FFDE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FFDE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FFDE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2829808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D91C24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D91C24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358954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F20017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F20017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F20017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3267803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FFC42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FFC42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0D183E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0D183E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FFC42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0D183E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300249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0D3692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EC1C24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0D3692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EC1C24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83902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73113E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273887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73113E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273887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FDB826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FDB826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293692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021A31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021A31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021A31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021A31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58558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73312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F30017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F30017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00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F30017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80161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2D165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2D165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2D165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138808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101A4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101A4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101A4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416402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FF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FF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FDD5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FDD5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FF00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FDD500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186092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36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8699333">
            <a:off x="1074977" y="1351074"/>
            <a:ext cx="18011297" cy="1800000"/>
          </a:xfrm>
          <a:prstGeom prst="rect">
            <a:avLst/>
          </a:prstGeom>
          <a:solidFill>
            <a:srgbClr val="F78F1E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19" name="Rectangle 18"/>
          <p:cNvSpPr/>
          <p:nvPr/>
        </p:nvSpPr>
        <p:spPr>
          <a:xfrm rot="18699333">
            <a:off x="-1614353" y="-1042147"/>
            <a:ext cx="18011297" cy="1800000"/>
          </a:xfrm>
          <a:prstGeom prst="rect">
            <a:avLst/>
          </a:prstGeom>
          <a:solidFill>
            <a:srgbClr val="34343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0" name="Rectangle 19"/>
          <p:cNvSpPr/>
          <p:nvPr/>
        </p:nvSpPr>
        <p:spPr>
          <a:xfrm rot="18699333">
            <a:off x="-2954624" y="-2243696"/>
            <a:ext cx="18011297" cy="1800000"/>
          </a:xfrm>
          <a:prstGeom prst="rect">
            <a:avLst/>
          </a:prstGeom>
          <a:solidFill>
            <a:srgbClr val="F78F1E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1" name="Rectangle 20"/>
          <p:cNvSpPr/>
          <p:nvPr/>
        </p:nvSpPr>
        <p:spPr>
          <a:xfrm rot="18699333">
            <a:off x="-5644378" y="-4636440"/>
            <a:ext cx="18011297" cy="1800000"/>
          </a:xfrm>
          <a:prstGeom prst="rect">
            <a:avLst/>
          </a:prstGeom>
          <a:solidFill>
            <a:srgbClr val="343433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2" name="Rectangle 21"/>
          <p:cNvSpPr/>
          <p:nvPr/>
        </p:nvSpPr>
        <p:spPr>
          <a:xfrm rot="18699333">
            <a:off x="-4304532" y="-3434413"/>
            <a:ext cx="18011297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  <p:sp>
        <p:nvSpPr>
          <p:cNvPr id="23" name="Rectangle 22"/>
          <p:cNvSpPr/>
          <p:nvPr/>
        </p:nvSpPr>
        <p:spPr>
          <a:xfrm rot="18699333">
            <a:off x="-269898" y="154702"/>
            <a:ext cx="18011296" cy="1800000"/>
          </a:xfrm>
          <a:prstGeom prst="rect">
            <a:avLst/>
          </a:prstGeom>
          <a:solidFill>
            <a:srgbClr val="FFFFFF"/>
          </a:soli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en-US" sz="12000" dirty="0">
              <a:solidFill>
                <a:srgbClr val="FFCF00"/>
              </a:solidFill>
              <a:latin typeface="Marbold"/>
            </a:endParaRPr>
          </a:p>
        </p:txBody>
      </p:sp>
    </p:spTree>
    <p:extLst>
      <p:ext uri="{BB962C8B-B14F-4D97-AF65-F5344CB8AC3E}">
        <p14:creationId xmlns:p14="http://schemas.microsoft.com/office/powerpoint/2010/main" val="2811991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0</Words>
  <Application>Microsoft Office PowerPoint</Application>
  <PresentationFormat>Custom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Marbold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Catholic Regional College Sydenham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Catholic Regional College Sydenham</dc:creator>
  <cp:lastModifiedBy>Michael Doyle</cp:lastModifiedBy>
  <cp:revision>56</cp:revision>
  <dcterms:created xsi:type="dcterms:W3CDTF">2010-08-02T03:53:37Z</dcterms:created>
  <dcterms:modified xsi:type="dcterms:W3CDTF">2016-04-30T08:03:31Z</dcterms:modified>
</cp:coreProperties>
</file>