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276" r:id="rId3"/>
    <p:sldId id="277" r:id="rId4"/>
    <p:sldId id="278" r:id="rId5"/>
    <p:sldId id="256" r:id="rId6"/>
    <p:sldId id="279" r:id="rId7"/>
    <p:sldId id="280" r:id="rId8"/>
    <p:sldId id="281" r:id="rId9"/>
    <p:sldId id="282" r:id="rId10"/>
    <p:sldId id="283" r:id="rId11"/>
  </p:sldIdLst>
  <p:sldSz cx="18002250" cy="4500563"/>
  <p:notesSz cx="6858000" cy="9144000"/>
  <p:defaultTextStyle>
    <a:defPPr>
      <a:defRPr lang="en-US"/>
    </a:defPPr>
    <a:lvl1pPr marL="0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60998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21998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82996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43994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04992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365992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926989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487987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6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692"/>
    <a:srgbClr val="EC1C24"/>
    <a:srgbClr val="FFFFFF"/>
    <a:srgbClr val="0D183E"/>
    <a:srgbClr val="FFC423"/>
    <a:srgbClr val="F20017"/>
    <a:srgbClr val="000000"/>
    <a:srgbClr val="D91C24"/>
    <a:srgbClr val="FFDE00"/>
    <a:srgbClr val="00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26" y="840"/>
      </p:cViewPr>
      <p:guideLst>
        <p:guide orient="horz" pos="1418"/>
        <p:guide pos="6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3589-0E3F-4221-AABC-EE8B5FA62631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C95A-5F5D-4240-BE67-AEF000554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4" y="1398093"/>
            <a:ext cx="15301913" cy="9647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2550320"/>
            <a:ext cx="12601575" cy="11501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3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4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5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4" y="180231"/>
            <a:ext cx="4050508" cy="38400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7" y="180231"/>
            <a:ext cx="11851483" cy="3840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7" y="2892028"/>
            <a:ext cx="15301913" cy="893863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7" y="1907531"/>
            <a:ext cx="15301913" cy="98449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099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219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829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439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049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3659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9269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4879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050133"/>
            <a:ext cx="7950995" cy="29701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3" y="1050133"/>
            <a:ext cx="7950995" cy="29701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007421"/>
            <a:ext cx="7954120" cy="4198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0998" indent="0">
              <a:buNone/>
              <a:defRPr sz="2500" b="1"/>
            </a:lvl2pPr>
            <a:lvl3pPr marL="1121998" indent="0">
              <a:buNone/>
              <a:defRPr sz="2300" b="1"/>
            </a:lvl3pPr>
            <a:lvl4pPr marL="1682996" indent="0">
              <a:buNone/>
              <a:defRPr sz="2100" b="1"/>
            </a:lvl4pPr>
            <a:lvl5pPr marL="2243994" indent="0">
              <a:buNone/>
              <a:defRPr sz="2100" b="1"/>
            </a:lvl5pPr>
            <a:lvl6pPr marL="2804992" indent="0">
              <a:buNone/>
              <a:defRPr sz="2100" b="1"/>
            </a:lvl6pPr>
            <a:lvl7pPr marL="3365992" indent="0">
              <a:buNone/>
              <a:defRPr sz="2100" b="1"/>
            </a:lvl7pPr>
            <a:lvl8pPr marL="3926989" indent="0">
              <a:buNone/>
              <a:defRPr sz="2100" b="1"/>
            </a:lvl8pPr>
            <a:lvl9pPr marL="448798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1427262"/>
            <a:ext cx="7954120" cy="259303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3" y="1007421"/>
            <a:ext cx="7957245" cy="4198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0998" indent="0">
              <a:buNone/>
              <a:defRPr sz="2500" b="1"/>
            </a:lvl2pPr>
            <a:lvl3pPr marL="1121998" indent="0">
              <a:buNone/>
              <a:defRPr sz="2300" b="1"/>
            </a:lvl3pPr>
            <a:lvl4pPr marL="1682996" indent="0">
              <a:buNone/>
              <a:defRPr sz="2100" b="1"/>
            </a:lvl4pPr>
            <a:lvl5pPr marL="2243994" indent="0">
              <a:buNone/>
              <a:defRPr sz="2100" b="1"/>
            </a:lvl5pPr>
            <a:lvl6pPr marL="2804992" indent="0">
              <a:buNone/>
              <a:defRPr sz="2100" b="1"/>
            </a:lvl6pPr>
            <a:lvl7pPr marL="3365992" indent="0">
              <a:buNone/>
              <a:defRPr sz="2100" b="1"/>
            </a:lvl7pPr>
            <a:lvl8pPr marL="3926989" indent="0">
              <a:buNone/>
              <a:defRPr sz="2100" b="1"/>
            </a:lvl8pPr>
            <a:lvl9pPr marL="448798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3" y="1427262"/>
            <a:ext cx="7957245" cy="259303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5" y="179190"/>
            <a:ext cx="5922615" cy="76259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4" y="179193"/>
            <a:ext cx="10063758" cy="38411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5" y="941785"/>
            <a:ext cx="5922615" cy="3078510"/>
          </a:xfrm>
        </p:spPr>
        <p:txBody>
          <a:bodyPr/>
          <a:lstStyle>
            <a:lvl1pPr marL="0" indent="0">
              <a:buNone/>
              <a:defRPr sz="1800"/>
            </a:lvl1pPr>
            <a:lvl2pPr marL="560998" indent="0">
              <a:buNone/>
              <a:defRPr sz="1400"/>
            </a:lvl2pPr>
            <a:lvl3pPr marL="1121998" indent="0">
              <a:buNone/>
              <a:defRPr sz="1200"/>
            </a:lvl3pPr>
            <a:lvl4pPr marL="1682996" indent="0">
              <a:buNone/>
              <a:defRPr sz="1200"/>
            </a:lvl4pPr>
            <a:lvl5pPr marL="2243994" indent="0">
              <a:buNone/>
              <a:defRPr sz="1200"/>
            </a:lvl5pPr>
            <a:lvl6pPr marL="2804992" indent="0">
              <a:buNone/>
              <a:defRPr sz="1200"/>
            </a:lvl6pPr>
            <a:lvl7pPr marL="3365992" indent="0">
              <a:buNone/>
              <a:defRPr sz="1200"/>
            </a:lvl7pPr>
            <a:lvl8pPr marL="3926989" indent="0">
              <a:buNone/>
              <a:defRPr sz="1200"/>
            </a:lvl8pPr>
            <a:lvl9pPr marL="448798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8" y="3150395"/>
            <a:ext cx="10801350" cy="37192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8" y="402133"/>
            <a:ext cx="10801350" cy="2700338"/>
          </a:xfrm>
        </p:spPr>
        <p:txBody>
          <a:bodyPr/>
          <a:lstStyle>
            <a:lvl1pPr marL="0" indent="0">
              <a:buNone/>
              <a:defRPr sz="3900"/>
            </a:lvl1pPr>
            <a:lvl2pPr marL="560998" indent="0">
              <a:buNone/>
              <a:defRPr sz="3400"/>
            </a:lvl2pPr>
            <a:lvl3pPr marL="1121998" indent="0">
              <a:buNone/>
              <a:defRPr sz="3000"/>
            </a:lvl3pPr>
            <a:lvl4pPr marL="1682996" indent="0">
              <a:buNone/>
              <a:defRPr sz="2500"/>
            </a:lvl4pPr>
            <a:lvl5pPr marL="2243994" indent="0">
              <a:buNone/>
              <a:defRPr sz="2500"/>
            </a:lvl5pPr>
            <a:lvl6pPr marL="2804992" indent="0">
              <a:buNone/>
              <a:defRPr sz="2500"/>
            </a:lvl6pPr>
            <a:lvl7pPr marL="3365992" indent="0">
              <a:buNone/>
              <a:defRPr sz="2500"/>
            </a:lvl7pPr>
            <a:lvl8pPr marL="3926989" indent="0">
              <a:buNone/>
              <a:defRPr sz="2500"/>
            </a:lvl8pPr>
            <a:lvl9pPr marL="4487987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8" y="3522317"/>
            <a:ext cx="10801350" cy="528192"/>
          </a:xfrm>
        </p:spPr>
        <p:txBody>
          <a:bodyPr/>
          <a:lstStyle>
            <a:lvl1pPr marL="0" indent="0">
              <a:buNone/>
              <a:defRPr sz="1800"/>
            </a:lvl1pPr>
            <a:lvl2pPr marL="560998" indent="0">
              <a:buNone/>
              <a:defRPr sz="1400"/>
            </a:lvl2pPr>
            <a:lvl3pPr marL="1121998" indent="0">
              <a:buNone/>
              <a:defRPr sz="1200"/>
            </a:lvl3pPr>
            <a:lvl4pPr marL="1682996" indent="0">
              <a:buNone/>
              <a:defRPr sz="1200"/>
            </a:lvl4pPr>
            <a:lvl5pPr marL="2243994" indent="0">
              <a:buNone/>
              <a:defRPr sz="1200"/>
            </a:lvl5pPr>
            <a:lvl6pPr marL="2804992" indent="0">
              <a:buNone/>
              <a:defRPr sz="1200"/>
            </a:lvl6pPr>
            <a:lvl7pPr marL="3365992" indent="0">
              <a:buNone/>
              <a:defRPr sz="1200"/>
            </a:lvl7pPr>
            <a:lvl8pPr marL="3926989" indent="0">
              <a:buNone/>
              <a:defRPr sz="1200"/>
            </a:lvl8pPr>
            <a:lvl9pPr marL="448798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180232"/>
            <a:ext cx="16202025" cy="750093"/>
          </a:xfrm>
          <a:prstGeom prst="rect">
            <a:avLst/>
          </a:prstGeom>
        </p:spPr>
        <p:txBody>
          <a:bodyPr vert="horz" lIns="112199" tIns="56100" rIns="112199" bIns="561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050133"/>
            <a:ext cx="16202025" cy="2970163"/>
          </a:xfrm>
          <a:prstGeom prst="rect">
            <a:avLst/>
          </a:prstGeom>
        </p:spPr>
        <p:txBody>
          <a:bodyPr vert="horz" lIns="112199" tIns="56100" rIns="112199" bIns="561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4171359"/>
            <a:ext cx="4200525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D0EA-8181-448F-9A44-854C906DC35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74" y="4171359"/>
            <a:ext cx="5700713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4171359"/>
            <a:ext cx="4200525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1998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750" indent="-420750" algn="l" defTabSz="1121998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1623" indent="-350623" algn="l" defTabSz="1121998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2497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63495" indent="-280499" algn="l" defTabSz="11219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4493" indent="-280499" algn="l" defTabSz="1121998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93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46491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07488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68486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0998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998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82996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43994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04992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5992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26989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7987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E3004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447A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E3004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447A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E3004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E3004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692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231F2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231F2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D50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D50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231F2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D50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797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D692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D692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D692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5855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052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52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D2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D2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052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D2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7331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7AB2E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2959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7AB2E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2959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80161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32E5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32E5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32E5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C12D2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C12D2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253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253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C12D2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2539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3880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5E2B8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68C1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5E2B8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68C1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5E2B8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5E2B8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41640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1EA3D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53E6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1EA3D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53E6B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1EA3D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1EA3D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8609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C60C3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C60C3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C60C3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81199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Marbold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Catholic Regional College Sydenham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Catholic Regional College Sydenham</dc:creator>
  <cp:lastModifiedBy>Michael Doyle</cp:lastModifiedBy>
  <cp:revision>58</cp:revision>
  <dcterms:created xsi:type="dcterms:W3CDTF">2010-08-02T03:53:37Z</dcterms:created>
  <dcterms:modified xsi:type="dcterms:W3CDTF">2016-05-11T10:54:21Z</dcterms:modified>
</cp:coreProperties>
</file>