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194" y="108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4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04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13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4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2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6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41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0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1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D1A1-5A7B-4F41-9021-981E630F7197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6B88-B5ED-4060-BE3A-F68AF2F1E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09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" y="450"/>
            <a:ext cx="3600000" cy="36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80225" y="180225"/>
            <a:ext cx="3240000" cy="3240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ctr"/>
          <a:lstStyle/>
          <a:p>
            <a:pPr algn="ctr"/>
            <a:r>
              <a:rPr lang="en-AU" sz="32000" dirty="0">
                <a:latin typeface="Pricedown '07" panose="00000400000000000000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03531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Pricedown '07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Doyle</dc:creator>
  <cp:lastModifiedBy>Michael Doyle</cp:lastModifiedBy>
  <cp:revision>1</cp:revision>
  <dcterms:created xsi:type="dcterms:W3CDTF">2017-02-05T16:37:15Z</dcterms:created>
  <dcterms:modified xsi:type="dcterms:W3CDTF">2017-02-05T16:40:23Z</dcterms:modified>
</cp:coreProperties>
</file>