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57594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AA"/>
    <a:srgbClr val="FFE868"/>
    <a:srgbClr val="DE3772"/>
    <a:srgbClr val="5F9FFF"/>
    <a:srgbClr val="FF7F29"/>
    <a:srgbClr val="B390C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 showGuides="1">
      <p:cViewPr varScale="1">
        <p:scale>
          <a:sx n="186" d="100"/>
          <a:sy n="186" d="100"/>
        </p:scale>
        <p:origin x="156" y="312"/>
      </p:cViewPr>
      <p:guideLst>
        <p:guide orient="horz" pos="68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353596"/>
            <a:ext cx="4319588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134809"/>
            <a:ext cx="4319588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6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0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15032"/>
            <a:ext cx="124188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15032"/>
            <a:ext cx="3653651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5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9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538647"/>
            <a:ext cx="496752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445894"/>
            <a:ext cx="496752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575157"/>
            <a:ext cx="2447766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575157"/>
            <a:ext cx="2447766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73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15031"/>
            <a:ext cx="4967526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529645"/>
            <a:ext cx="243651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789215"/>
            <a:ext cx="2436517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529645"/>
            <a:ext cx="244851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789215"/>
            <a:ext cx="2448516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19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0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9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44039"/>
            <a:ext cx="185757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311085"/>
            <a:ext cx="291572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648176"/>
            <a:ext cx="185757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2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44039"/>
            <a:ext cx="185757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311085"/>
            <a:ext cx="291572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648176"/>
            <a:ext cx="185757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57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15031"/>
            <a:ext cx="496752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575157"/>
            <a:ext cx="496752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002545"/>
            <a:ext cx="129587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7A01-89FA-4A38-8D01-DC1BC548A910}" type="datetimeFigureOut">
              <a:rPr lang="en-AU" smtClean="0"/>
              <a:t>4/02/2017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002545"/>
            <a:ext cx="194381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002545"/>
            <a:ext cx="129587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A363-1965-4404-BBCF-2C4E359645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4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00C3A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7200" dirty="0">
                <a:ln w="57150">
                  <a:noFill/>
                </a:ln>
                <a:solidFill>
                  <a:schemeClr val="bg1"/>
                </a:solidFill>
                <a:latin typeface="Britannic Bold" panose="020B0903060703020204" pitchFamily="34" charset="0"/>
              </a:rPr>
              <a:t>LOSE A TURN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286713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FF7F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250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410335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8800" dirty="0">
                <a:ln w="57150">
                  <a:noFill/>
                </a:ln>
                <a:solidFill>
                  <a:schemeClr val="bg1"/>
                </a:solidFill>
                <a:latin typeface="Britannic Bold" panose="020B0903060703020204" pitchFamily="34" charset="0"/>
              </a:rPr>
              <a:t>BANKRUPT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323061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5F9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150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118701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DE37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120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33595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FFE86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300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235596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00C3A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200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407504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B390C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155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403300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FF7F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220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424026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5F9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120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323348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DE37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275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83831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FFE86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200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143172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FFE86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110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169039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00C3A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165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163231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B390C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150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171558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FF7F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130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7667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pattFill prst="pct4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750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90753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DE37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165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39608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B390C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110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9370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FF7F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200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108537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5F9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310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259331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DE377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230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367859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FFE86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150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2818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5759450" cy="2160588"/>
          </a:xfrm>
          <a:prstGeom prst="rect">
            <a:avLst/>
          </a:prstGeom>
          <a:solidFill>
            <a:srgbClr val="00C3A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5113" rtlCol="0" anchor="ctr"/>
          <a:lstStyle/>
          <a:p>
            <a:pPr algn="ctr"/>
            <a:r>
              <a:rPr lang="en-AU" sz="13500" dirty="0">
                <a:ln w="57150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latin typeface="Arial Black" panose="020B0A04020102020204" pitchFamily="34" charset="0"/>
              </a:rPr>
              <a:t>200</a:t>
            </a:r>
          </a:p>
        </p:txBody>
      </p:sp>
      <p:sp>
        <p:nvSpPr>
          <p:cNvPr id="2" name="Oval 1"/>
          <p:cNvSpPr/>
          <p:nvPr/>
        </p:nvSpPr>
        <p:spPr>
          <a:xfrm>
            <a:off x="5624400" y="-67524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5" name="Oval 4"/>
          <p:cNvSpPr/>
          <p:nvPr/>
        </p:nvSpPr>
        <p:spPr>
          <a:xfrm>
            <a:off x="5624400" y="2093063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6" name="Oval 5"/>
          <p:cNvSpPr/>
          <p:nvPr/>
        </p:nvSpPr>
        <p:spPr>
          <a:xfrm>
            <a:off x="5624400" y="472027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7" name="Oval 6"/>
          <p:cNvSpPr/>
          <p:nvPr/>
        </p:nvSpPr>
        <p:spPr>
          <a:xfrm>
            <a:off x="5624400" y="1012770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  <p:sp>
        <p:nvSpPr>
          <p:cNvPr id="8" name="Oval 7"/>
          <p:cNvSpPr/>
          <p:nvPr/>
        </p:nvSpPr>
        <p:spPr>
          <a:xfrm>
            <a:off x="5624400" y="1552321"/>
            <a:ext cx="135050" cy="135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1"/>
          </a:p>
        </p:txBody>
      </p:sp>
    </p:spTree>
    <p:extLst>
      <p:ext uri="{BB962C8B-B14F-4D97-AF65-F5344CB8AC3E}">
        <p14:creationId xmlns:p14="http://schemas.microsoft.com/office/powerpoint/2010/main" val="195576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26</Words>
  <Application>Microsoft Office PowerPoint</Application>
  <PresentationFormat>Custom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Doyle</dc:creator>
  <cp:lastModifiedBy>Michael Doyle</cp:lastModifiedBy>
  <cp:revision>6</cp:revision>
  <dcterms:created xsi:type="dcterms:W3CDTF">2017-02-02T09:25:30Z</dcterms:created>
  <dcterms:modified xsi:type="dcterms:W3CDTF">2017-02-04T09:49:47Z</dcterms:modified>
</cp:coreProperties>
</file>