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5759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2082" y="912"/>
      </p:cViewPr>
      <p:guideLst>
        <p:guide orient="horz" pos="90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8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6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4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6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69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0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48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3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8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7A01-89FA-4A38-8D01-DC1BC548A910}" type="datetimeFigureOut">
              <a:rPr lang="en-AU" smtClean="0"/>
              <a:t>2/02/2017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0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rgbClr val="00B050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pattFill prst="pct80">
                  <a:fgClr>
                    <a:srgbClr val="008080"/>
                  </a:fgClr>
                  <a:bgClr>
                    <a:schemeClr val="bg1"/>
                  </a:bgClr>
                </a:pattFill>
                <a:latin typeface="Pricedown Bl" panose="020B0A06000202080104" pitchFamily="34" charset="0"/>
              </a:rPr>
              <a:t>15</a:t>
            </a:r>
          </a:p>
        </p:txBody>
      </p:sp>
      <p:sp>
        <p:nvSpPr>
          <p:cNvPr id="2" name="Oval 1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3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30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9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85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86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50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79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95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1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55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7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75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68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40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45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20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59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60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89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35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42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pattFill prst="pct80">
                  <a:fgClr>
                    <a:srgbClr val="FF0000"/>
                  </a:fgClr>
                  <a:bgClr>
                    <a:schemeClr val="bg1"/>
                  </a:bgClr>
                </a:pattFill>
                <a:latin typeface="Pricedown Bl" panose="020B0A06000202080104" pitchFamily="34" charset="0"/>
              </a:rPr>
              <a:t>100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07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80</a:t>
            </a:r>
            <a:endParaRPr lang="en-AU" sz="28700" dirty="0"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  <a:latin typeface="Pricedown Bl" panose="020B0A060002020801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52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rgbClr val="00B050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pattFill prst="pct80">
                  <a:fgClr>
                    <a:srgbClr val="008080"/>
                  </a:fgClr>
                  <a:bgClr>
                    <a:schemeClr val="bg1"/>
                  </a:bgClr>
                </a:pattFill>
                <a:latin typeface="Pricedown Bl" panose="020B0A06000202080104" pitchFamily="34" charset="0"/>
              </a:rPr>
              <a:t>5</a:t>
            </a:r>
          </a:p>
        </p:txBody>
      </p:sp>
      <p:sp>
        <p:nvSpPr>
          <p:cNvPr id="2" name="Oval 1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6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90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0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25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99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70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33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45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9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10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64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0275" y="0"/>
            <a:ext cx="7200000" cy="2879725"/>
          </a:xfrm>
          <a:prstGeom prst="rect">
            <a:avLst/>
          </a:prstGeom>
          <a:solidFill>
            <a:schemeClr val="tx1"/>
          </a:solidFill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12000" rtlCol="0" anchor="ctr"/>
          <a:lstStyle/>
          <a:p>
            <a:pPr algn="ctr"/>
            <a:r>
              <a:rPr lang="en-AU" sz="28700" dirty="0"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Pricedown Bl" panose="020B0A06000202080104" pitchFamily="34" charset="0"/>
              </a:rPr>
              <a:t>65</a:t>
            </a:r>
          </a:p>
        </p:txBody>
      </p:sp>
      <p:sp>
        <p:nvSpPr>
          <p:cNvPr id="3" name="Oval 2"/>
          <p:cNvSpPr/>
          <p:nvPr/>
        </p:nvSpPr>
        <p:spPr>
          <a:xfrm>
            <a:off x="5310675" y="-90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310675" y="2789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01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20</Words>
  <Application>Microsoft Office PowerPoint</Application>
  <PresentationFormat>Custom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Pricedown Bl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Doyle</dc:creator>
  <cp:lastModifiedBy>Michael Doyle</cp:lastModifiedBy>
  <cp:revision>3</cp:revision>
  <dcterms:created xsi:type="dcterms:W3CDTF">2017-02-02T09:25:30Z</dcterms:created>
  <dcterms:modified xsi:type="dcterms:W3CDTF">2017-02-02T09:43:33Z</dcterms:modified>
</cp:coreProperties>
</file>