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8;p19" descr="ROBO-METERMAID MAY BE ON THE WAY TO EDMONTON PARKING LOTS AND DOWNTOWN STREETS ">
            <a:extLst>
              <a:ext uri="{FF2B5EF4-FFF2-40B4-BE49-F238E27FC236}">
                <a16:creationId xmlns:a16="http://schemas.microsoft.com/office/drawing/2014/main" id="{AD20FBE4-47C9-48A6-A0A9-331AA8BBAF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1125" y="733424"/>
            <a:ext cx="4714875" cy="25050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1D11B-0909-41B2-AF8E-49B22AB75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97D8-4FC6-4386-9EB1-7DE23E4BF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ANTI CHEATING ENFORCEMENT system</a:t>
            </a:r>
          </a:p>
        </p:txBody>
      </p:sp>
    </p:spTree>
    <p:extLst>
      <p:ext uri="{BB962C8B-B14F-4D97-AF65-F5344CB8AC3E}">
        <p14:creationId xmlns:p14="http://schemas.microsoft.com/office/powerpoint/2010/main" val="37181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6D794-87F1-473D-96CF-3A38C66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AF123-A758-45E5-8BAE-8416161E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catch cheating based on a Git commit history</a:t>
            </a:r>
          </a:p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Cpp</a:t>
            </a:r>
            <a:r>
              <a:rPr lang="en-US" dirty="0"/>
              <a:t> git committer</a:t>
            </a:r>
          </a:p>
          <a:p>
            <a:pPr lvl="2"/>
            <a:r>
              <a:rPr lang="en-US" dirty="0"/>
              <a:t>Runs each time a student runs unit tests</a:t>
            </a:r>
          </a:p>
          <a:p>
            <a:pPr lvl="1"/>
            <a:r>
              <a:rPr lang="en-US" dirty="0"/>
              <a:t>GitHub Classroom / organization</a:t>
            </a:r>
          </a:p>
          <a:p>
            <a:pPr lvl="2"/>
            <a:r>
              <a:rPr lang="en-US" dirty="0"/>
              <a:t>Forces the use of Git, has multiple advantages</a:t>
            </a:r>
          </a:p>
          <a:p>
            <a:pPr lvl="1"/>
            <a:r>
              <a:rPr lang="en-US" dirty="0"/>
              <a:t>Desktop tool</a:t>
            </a:r>
          </a:p>
          <a:p>
            <a:pPr lvl="2"/>
            <a:r>
              <a:rPr lang="en-US" dirty="0"/>
              <a:t>Built as a C# desktop app</a:t>
            </a:r>
          </a:p>
          <a:p>
            <a:pPr lvl="2"/>
            <a:r>
              <a:rPr lang="en-US" dirty="0"/>
              <a:t>Can be converted to a RESTful API</a:t>
            </a:r>
          </a:p>
          <a:p>
            <a:r>
              <a:rPr lang="en-US" dirty="0"/>
              <a:t>This is more of a system than 1 specific tool</a:t>
            </a:r>
          </a:p>
        </p:txBody>
      </p:sp>
    </p:spTree>
    <p:extLst>
      <p:ext uri="{BB962C8B-B14F-4D97-AF65-F5344CB8AC3E}">
        <p14:creationId xmlns:p14="http://schemas.microsoft.com/office/powerpoint/2010/main" val="16523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21FC-513A-4B09-B0A2-8816757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Git 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C6737-CB0F-4FF8-A275-DE81E233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42" y="2160625"/>
            <a:ext cx="7318897" cy="30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CE5C-2E79-4C0E-AC02-AC821307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9E03-1136-4D2D-B3ED-03F50517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Bringing different interfaces together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GitHub Classroom</a:t>
            </a:r>
          </a:p>
          <a:p>
            <a:pPr lvl="1"/>
            <a:r>
              <a:rPr lang="en-US" dirty="0"/>
              <a:t>GitHub Organizations</a:t>
            </a:r>
          </a:p>
          <a:p>
            <a:r>
              <a:rPr lang="en-US" dirty="0"/>
              <a:t>Not really anything like it out there to research</a:t>
            </a:r>
          </a:p>
          <a:p>
            <a:r>
              <a:rPr lang="en-US" dirty="0"/>
              <a:t>Deciding on analytics and metrics</a:t>
            </a:r>
          </a:p>
          <a:p>
            <a:r>
              <a:rPr lang="en-US" dirty="0"/>
              <a:t>Would have built as a web app, but did not have a FERPA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927A-1634-4022-BBA4-A7B25813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6AE-D39E-4E25-B7A6-D79CEDAF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at the prototype stage, still some work to do</a:t>
            </a:r>
          </a:p>
          <a:p>
            <a:r>
              <a:rPr lang="en-US" dirty="0"/>
              <a:t>Has the potential to become a large automatic grading system with cheating detection</a:t>
            </a:r>
          </a:p>
          <a:p>
            <a:pPr lvl="1"/>
            <a:r>
              <a:rPr lang="en-US" dirty="0"/>
              <a:t>Refine analytics </a:t>
            </a:r>
          </a:p>
          <a:p>
            <a:pPr lvl="1"/>
            <a:r>
              <a:rPr lang="en-US" dirty="0"/>
              <a:t>Move to a web service</a:t>
            </a:r>
          </a:p>
          <a:p>
            <a:pPr lvl="1"/>
            <a:r>
              <a:rPr lang="en-US" dirty="0"/>
              <a:t>Canvas integration</a:t>
            </a:r>
          </a:p>
          <a:p>
            <a:pPr lvl="1"/>
            <a:r>
              <a:rPr lang="en-US" dirty="0"/>
              <a:t>Integration with other anti-cheating tools, such as Moss</a:t>
            </a:r>
          </a:p>
          <a:p>
            <a:pPr lvl="1"/>
            <a:r>
              <a:rPr lang="en-US" dirty="0"/>
              <a:t>Add OS to the Git commit</a:t>
            </a:r>
          </a:p>
          <a:p>
            <a:pPr lvl="2"/>
            <a:r>
              <a:rPr lang="en-US" dirty="0"/>
              <a:t>Stubbed out, just needs to be added</a:t>
            </a:r>
          </a:p>
        </p:txBody>
      </p:sp>
    </p:spTree>
    <p:extLst>
      <p:ext uri="{BB962C8B-B14F-4D97-AF65-F5344CB8AC3E}">
        <p14:creationId xmlns:p14="http://schemas.microsoft.com/office/powerpoint/2010/main" val="34563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309-E915-43EE-A213-467B6CD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6FDA-74BE-4C08-B026-BB8F44A4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005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172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ACES</vt:lpstr>
      <vt:lpstr>Overview </vt:lpstr>
      <vt:lpstr>Example Git Log</vt:lpstr>
      <vt:lpstr>Challenges</vt:lpstr>
      <vt:lpstr>Next Steps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</dc:title>
  <dc:creator>Dexter Snyder</dc:creator>
  <cp:lastModifiedBy>Dexter Snyder</cp:lastModifiedBy>
  <cp:revision>4</cp:revision>
  <dcterms:created xsi:type="dcterms:W3CDTF">2019-04-17T23:43:17Z</dcterms:created>
  <dcterms:modified xsi:type="dcterms:W3CDTF">2019-04-18T00:08:30Z</dcterms:modified>
</cp:coreProperties>
</file>