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lvl1pPr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1pPr>
    <a:lvl2pPr indent="2286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2pPr>
    <a:lvl3pPr indent="4572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3pPr>
    <a:lvl4pPr indent="6858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4pPr>
    <a:lvl5pPr indent="9144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5pPr>
    <a:lvl6pPr indent="11430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6pPr>
    <a:lvl7pPr indent="13716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7pPr>
    <a:lvl8pPr indent="16002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8pPr>
    <a:lvl9pPr indent="18288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1A8F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0331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1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2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3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4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1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2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3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4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2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1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2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3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4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1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2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3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4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1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2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3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4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1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2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3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4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1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2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3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4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indent="2286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indent="4572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indent="6858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indent="9144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indent="11430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indent="13716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indent="16002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indent="18288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编译原理答辩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编译器生成器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胡宸章 高策 祁康祺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使用的语言与工具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Python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C++11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工具: Boost, LLVM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762000" y="209550"/>
            <a:ext cx="11480800" cy="21463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实现的功能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给定BNF，生成编译器前端（语法、词法）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语义检查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代码生成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