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059784" y="4192525"/>
            <a:ext cx="7772400" cy="1622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2434130" y="5719573"/>
            <a:ext cx="6400799" cy="610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48964" y="833015"/>
            <a:ext cx="822960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901950"/>
            <a:ext cx="8229600" cy="3918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976014" y="374900"/>
            <a:ext cx="70161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976015" y="1544098"/>
            <a:ext cx="7016195" cy="4275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48964" y="68031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48964" y="2035611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48964" y="2665475"/>
            <a:ext cx="4040187" cy="3035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36789" y="2035611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36789" y="2665475"/>
            <a:ext cx="4041774" cy="3035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6.png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694300" y="574750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Universidade Federal do Rio Grande do Norte</a:t>
            </a:r>
          </a:p>
          <a:p>
            <a:pPr lvl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Instituto Metrópole Digital</a:t>
            </a:r>
          </a:p>
          <a:p>
            <a:pPr lvl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Projeto Detalhado de Software - DIM0506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003650" y="2951100"/>
            <a:ext cx="7136700" cy="95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Visão Geral do Framework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/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17350" y="5007850"/>
            <a:ext cx="2017199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Lilian  Ketlyn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Hiago Mayk</a:t>
            </a:r>
          </a:p>
          <a:p>
            <a:pPr lvl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Stefano Loss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5294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48964" y="833015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2 - Jogo de Dados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75" y="2894625"/>
            <a:ext cx="6096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5294A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-1456835" y="194740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2 - Jogo de Dados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469175" y="4586925"/>
            <a:ext cx="3473999" cy="454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325" y="97375"/>
            <a:ext cx="2119724" cy="13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9500" y="1905750"/>
            <a:ext cx="8457600" cy="46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600">
                <a:solidFill>
                  <a:srgbClr val="FFFFFF"/>
                </a:solidFill>
              </a:rPr>
              <a:t>Regras do Jogo: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600">
                <a:solidFill>
                  <a:srgbClr val="FFFFFF"/>
                </a:solidFill>
              </a:rPr>
              <a:t>Ganha quem adivinhar a soma da face </a:t>
            </a:r>
            <a:r>
              <a:rPr lang="en-US" sz="3600" u="sng">
                <a:solidFill>
                  <a:srgbClr val="FFFFFF"/>
                </a:solidFill>
              </a:rPr>
              <a:t>superior</a:t>
            </a:r>
            <a:r>
              <a:rPr lang="en-US" sz="3600">
                <a:solidFill>
                  <a:srgbClr val="FFFFFF"/>
                </a:solidFill>
              </a:rPr>
              <a:t> de dois dados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5294A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-1456835" y="194740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2 - Jogo de Dados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469175" y="4586925"/>
            <a:ext cx="3473999" cy="454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325" y="97375"/>
            <a:ext cx="2119724" cy="13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89500" y="1905750"/>
            <a:ext cx="8457600" cy="46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600">
                <a:solidFill>
                  <a:srgbClr val="FFFFFF"/>
                </a:solidFill>
              </a:rPr>
              <a:t>Regras de aposta: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600">
                <a:solidFill>
                  <a:srgbClr val="FFFFFF"/>
                </a:solidFill>
              </a:rPr>
              <a:t>Apenas uma posta por apostador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5294A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-1456835" y="194740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2 - Jogo de Dados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469175" y="4586925"/>
            <a:ext cx="3473999" cy="454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325" y="97375"/>
            <a:ext cx="2119724" cy="13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89500" y="1905750"/>
            <a:ext cx="8457600" cy="46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600">
                <a:solidFill>
                  <a:srgbClr val="FFFFFF"/>
                </a:solidFill>
              </a:rPr>
              <a:t>Maneira de apostar: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600">
                <a:solidFill>
                  <a:srgbClr val="FFFFFF"/>
                </a:solidFill>
              </a:rPr>
              <a:t>Soma das faces viradas para cima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5294A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-1456835" y="194740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2 - Jogo de Dados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469175" y="4586925"/>
            <a:ext cx="3473999" cy="454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325" y="97375"/>
            <a:ext cx="2119724" cy="13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89500" y="1905750"/>
            <a:ext cx="8457600" cy="46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600">
                <a:solidFill>
                  <a:srgbClr val="FFFFFF"/>
                </a:solidFill>
              </a:rPr>
              <a:t>Regras de premiação: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600">
                <a:solidFill>
                  <a:srgbClr val="FFFFFF"/>
                </a:solidFill>
              </a:rPr>
              <a:t>Tudo ou nada;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600">
                <a:solidFill>
                  <a:srgbClr val="FFFFFF"/>
                </a:solidFill>
              </a:rPr>
              <a:t>Se não houver ganhador, o valor total apostado fica acumulado para a próxima aposta.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1976025" y="2937500"/>
            <a:ext cx="5730599" cy="13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Exemplo 3 - Roleta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976014" y="374900"/>
            <a:ext cx="701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3 - Roleta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836225" y="1975325"/>
            <a:ext cx="7307699" cy="488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do jogo: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Ganha quando a bola parar em um número que foi apostado;</a:t>
            </a:r>
          </a:p>
          <a:p>
            <a:pPr indent="0" marL="0" marR="0" rtl="0" algn="l">
              <a:spcBef>
                <a:spcPts val="56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premio varia de acordo com o tipo de aposta.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976014" y="374900"/>
            <a:ext cx="701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3 - Roleta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836225" y="1975325"/>
            <a:ext cx="7307699" cy="488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aposta: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possui limites;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Várias apostas;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Pode-se apostar várias vezes no mesmo objeto.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75" y="623900"/>
            <a:ext cx="7781525" cy="37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40974" l="0" r="37581" t="12778"/>
          <a:stretch/>
        </p:blipFill>
        <p:spPr>
          <a:xfrm>
            <a:off x="490475" y="4115950"/>
            <a:ext cx="4005475" cy="243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37370" t="58670"/>
          <a:stretch/>
        </p:blipFill>
        <p:spPr>
          <a:xfrm>
            <a:off x="4495950" y="4115950"/>
            <a:ext cx="4231075" cy="22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909937" y="-99400"/>
            <a:ext cx="5226600" cy="7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Maneira de apostar: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714075" y="4115950"/>
            <a:ext cx="682500" cy="30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13450" y="4967150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800" y="4531250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396575" y="5403050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673300" y="6011175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8164775" y="4115950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130850" y="4531250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947000" y="4967137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12" name="Shape 212"/>
          <p:cNvSpPr/>
          <p:nvPr/>
        </p:nvSpPr>
        <p:spPr>
          <a:xfrm>
            <a:off x="3920900" y="3578700"/>
            <a:ext cx="341399" cy="3086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920900" y="3458400"/>
            <a:ext cx="341399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201175" y="5490237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130850" y="5926137"/>
            <a:ext cx="6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16" name="Shape 216"/>
          <p:cNvSpPr/>
          <p:nvPr/>
        </p:nvSpPr>
        <p:spPr>
          <a:xfrm>
            <a:off x="6016800" y="3550200"/>
            <a:ext cx="341399" cy="3086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5931775" y="3429900"/>
            <a:ext cx="682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00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1836300" y="0"/>
            <a:ext cx="4743600" cy="10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premiação: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300" y="920950"/>
            <a:ext cx="6755350" cy="555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flipH="1">
            <a:off x="7470174" y="236475"/>
            <a:ext cx="13800" cy="1085099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48964" y="833015"/>
            <a:ext cx="822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Descrição Geral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48975" y="2146300"/>
            <a:ext cx="82296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rtl="0" algn="just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framework irá fornecer infraestrutura de projeto ao desenvolvedor de softwares de gerenciamento de apostas, reduzindo a quantidade de código a ser desenvolvido, testado e depurado.</a:t>
            </a: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Após o resultado do jogo, o software gera a classificação com a premiação de cada participante de acordo com suas apostas.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/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85469" y="360975"/>
            <a:ext cx="35186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Pontos Fixos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975975" y="2325425"/>
            <a:ext cx="4325700" cy="33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8001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Apostadores</a:t>
            </a:r>
          </a:p>
          <a:p>
            <a:pPr indent="-393700" lvl="0" marL="8001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Aposta</a:t>
            </a:r>
          </a:p>
          <a:p>
            <a:pPr indent="-393700" lvl="0" marL="8001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Objeto de aposta</a:t>
            </a:r>
          </a:p>
          <a:p>
            <a:pPr indent="-393700" lvl="0" marL="8001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</a:p>
          <a:p>
            <a:pPr indent="-393700" lvl="0" marL="8001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Premiação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976014" y="374900"/>
            <a:ext cx="701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Pontos Flexiveis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645700" y="2378700"/>
            <a:ext cx="4921799" cy="301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0" lvl="0" rtl="0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do jogo</a:t>
            </a:r>
          </a:p>
          <a:p>
            <a:pPr indent="-3937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Aposta</a:t>
            </a:r>
          </a:p>
          <a:p>
            <a:pPr indent="-3937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Maneira de apostar</a:t>
            </a:r>
          </a:p>
          <a:p>
            <a:pPr indent="-3937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premiação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234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5051" t="0"/>
          <a:stretch/>
        </p:blipFill>
        <p:spPr>
          <a:xfrm>
            <a:off x="1024775" y="124050"/>
            <a:ext cx="7094451" cy="52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190649" y="5442450"/>
            <a:ext cx="876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lnSpc>
                <a:spcPct val="127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1 - Corrida de Cavalos (Turfe)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234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90649" y="86850"/>
            <a:ext cx="876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lnSpc>
                <a:spcPct val="127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1 - Corrida de Cavalos (Turfe)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175" y="4938325"/>
            <a:ext cx="1962825" cy="19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28600" y="1140675"/>
            <a:ext cx="6871800" cy="46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000">
                <a:solidFill>
                  <a:srgbClr val="FFFFFF"/>
                </a:solidFill>
              </a:rPr>
              <a:t>Regras do jogo: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Ganha quem acertar a classificação de um dado cavalo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 Ganha quem acertar o pódio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234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90649" y="86850"/>
            <a:ext cx="876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lnSpc>
                <a:spcPct val="127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1 - Corrida de Cavalos (Turfe)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175" y="4938325"/>
            <a:ext cx="1962825" cy="19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28600" y="1140675"/>
            <a:ext cx="7142100" cy="46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000">
                <a:solidFill>
                  <a:srgbClr val="FFFFFF"/>
                </a:solidFill>
              </a:rPr>
              <a:t>Regras de apostas: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Máximo de 3 apostas por maneira;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Possui valor mínimo de aposta.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234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90649" y="86850"/>
            <a:ext cx="876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lnSpc>
                <a:spcPct val="127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1 - Corrida de Cavalos (Turfe)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175" y="4938325"/>
            <a:ext cx="1962825" cy="19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28600" y="1140675"/>
            <a:ext cx="6871800" cy="5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3000">
                <a:solidFill>
                  <a:srgbClr val="FFFFFF"/>
                </a:solidFill>
              </a:rPr>
              <a:t>Maneira de apostas: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Vencedor</a:t>
            </a: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Placê</a:t>
            </a: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Dupla</a:t>
            </a: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Dupla-Exata</a:t>
            </a: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Trifeta (pódio)</a:t>
            </a: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Quadrifeta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234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90649" y="86850"/>
            <a:ext cx="876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lnSpc>
                <a:spcPct val="127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 1 - Corrida de Cavalos (Turfe)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175" y="4938325"/>
            <a:ext cx="1962825" cy="19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3050" y="1069400"/>
            <a:ext cx="7897800" cy="5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83333"/>
              <a:buFont typeface="Arial"/>
              <a:buChar char="●"/>
            </a:pPr>
            <a:r>
              <a:rPr b="1" lang="en-US" sz="3600">
                <a:solidFill>
                  <a:schemeClr val="lt1"/>
                </a:solidFill>
              </a:rPr>
              <a:t>Regras de premiação: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n-US" sz="3000">
                <a:solidFill>
                  <a:srgbClr val="FFFFFF"/>
                </a:solidFill>
              </a:rPr>
              <a:t>Premio é montante das apostas de cada maneira dividido entre os ganhador(es)</a:t>
            </a:r>
          </a:p>
          <a:p>
            <a:pPr lvl="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