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059784" y="3144393"/>
            <a:ext cx="7772400" cy="121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2434130" y="4289680"/>
            <a:ext cx="6400799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56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48964" y="624761"/>
            <a:ext cx="82296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426462"/>
            <a:ext cx="82296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976014" y="281175"/>
            <a:ext cx="701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976015" y="1158073"/>
            <a:ext cx="7016100" cy="32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48964" y="51023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48964" y="1526708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48964" y="1999106"/>
            <a:ext cx="4040099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36789" y="1526708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4636789" y="1999106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519584" y="267893"/>
            <a:ext cx="7772400" cy="121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pt-BR" sz="1800">
                <a:solidFill>
                  <a:srgbClr val="F3F3F3"/>
                </a:solidFill>
              </a:rPr>
              <a:t>Universidade Federal do Rio Grande do Norte</a:t>
            </a:r>
          </a:p>
          <a:p>
            <a:pPr lvl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pt-BR" sz="1800">
                <a:solidFill>
                  <a:srgbClr val="F3F3F3"/>
                </a:solidFill>
              </a:rPr>
              <a:t>Instituto Metrópole Digital</a:t>
            </a:r>
          </a:p>
          <a:p>
            <a:pPr lvl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pt-BR" sz="1800">
                <a:solidFill>
                  <a:srgbClr val="F3F3F3"/>
                </a:solidFill>
              </a:rPr>
              <a:t>Projeto Detalhado de Software - DIM0506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28325" y="1796400"/>
            <a:ext cx="8916300" cy="166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pt-BR" sz="3600">
                <a:solidFill>
                  <a:schemeClr val="lt1"/>
                </a:solidFill>
              </a:rPr>
              <a:t>Diagrama de Classes e Sequência do Framework / Versão 1.0 (Jogo de Dados)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Lilian  Ketlyn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Hiago Mayk</a:t>
            </a:r>
          </a:p>
          <a:p>
            <a:pPr lvl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Stefano Loss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426462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4800">
                <a:solidFill>
                  <a:srgbClr val="FF0000"/>
                </a:solidFill>
              </a:rPr>
              <a:t>Implementação Apostas Jogos de Dados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38984" y="2042993"/>
            <a:ext cx="7772400" cy="121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4800">
                <a:solidFill>
                  <a:srgbClr val="FF0000"/>
                </a:solidFill>
              </a:rPr>
              <a:t>Diagrama de Classe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434130" y="4289680"/>
            <a:ext cx="6400799" cy="45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207" y="0"/>
            <a:ext cx="60895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48964" y="624761"/>
            <a:ext cx="8229600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000">
                <a:solidFill>
                  <a:srgbClr val="FF0000"/>
                </a:solidFill>
              </a:rPr>
              <a:t>Pontos fixos do diagrama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426462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pt-BR" sz="1800">
                <a:solidFill>
                  <a:srgbClr val="FFFFFF"/>
                </a:solidFill>
              </a:rPr>
              <a:t>UserInterface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pt-BR" sz="1800">
                <a:solidFill>
                  <a:srgbClr val="FFFFFF"/>
                </a:solidFill>
              </a:rPr>
              <a:t>GerenciadorApostador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pt-BR" sz="1800">
                <a:solidFill>
                  <a:srgbClr val="FFFFFF"/>
                </a:solidFill>
              </a:rPr>
              <a:t>GerenciadorAposta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pt-BR" sz="1800">
                <a:solidFill>
                  <a:srgbClr val="FFFFFF"/>
                </a:solidFill>
              </a:rPr>
              <a:t>Apostador 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pt-BR" sz="1800">
                <a:solidFill>
                  <a:srgbClr val="FFFFFF"/>
                </a:solidFill>
              </a:rPr>
              <a:t>Aposta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pt-BR" sz="1800">
                <a:solidFill>
                  <a:srgbClr val="FFFFFF"/>
                </a:solidFill>
              </a:rPr>
              <a:t>Objeto da aposta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pt-BR" sz="1800">
                <a:solidFill>
                  <a:srgbClr val="FFFFFF"/>
                </a:solidFill>
              </a:rPr>
              <a:t>Premiação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14389" y="325336"/>
            <a:ext cx="8229600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000">
                <a:solidFill>
                  <a:srgbClr val="FF0000"/>
                </a:solidFill>
              </a:rPr>
              <a:t>Pontos variáveis do diagrama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180512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3000">
                <a:solidFill>
                  <a:schemeClr val="lt1"/>
                </a:solidFill>
              </a:rPr>
              <a:t>Regra do jogo (template methodo)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3000">
                <a:solidFill>
                  <a:schemeClr val="lt1"/>
                </a:solidFill>
              </a:rPr>
              <a:t>Resultado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3000">
                <a:solidFill>
                  <a:schemeClr val="lt1"/>
                </a:solidFill>
              </a:rPr>
              <a:t>IO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48964" y="624761"/>
            <a:ext cx="8229600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000">
                <a:solidFill>
                  <a:srgbClr val="FF0000"/>
                </a:solidFill>
              </a:rPr>
              <a:t>Padrões relacionados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58575" y="2141275"/>
            <a:ext cx="8229600" cy="97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</a:rPr>
              <a:t>Template - Regra do jogo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</a:rPr>
              <a:t>Singleton - Regra do jogo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48964" y="624761"/>
            <a:ext cx="8229600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426462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4800">
                <a:solidFill>
                  <a:srgbClr val="FF0000"/>
                </a:solidFill>
              </a:rPr>
              <a:t>Diagramas de sequência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48964" y="624761"/>
            <a:ext cx="8229600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426462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48964" y="624761"/>
            <a:ext cx="8229600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426462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