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4F495-8BA0-98DE-5F31-22ED47B6C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497F5D-D812-F53C-6F66-1F005F1C8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436A54-9CBE-AFCA-487F-7FD34B0A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A581A-8E75-6B85-DC07-9375023E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BE75B-E53A-3645-6F36-87A6D4E1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5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1B0AD-09AD-3971-0AF9-6E763ABF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56CA61-E426-4D3D-18A1-7E7ABE635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0E401-2ECF-8AAF-7AEE-A216963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B59E8-352D-D7AE-BE29-6AAF2306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D821C-4ED5-8E30-C722-36F898AA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75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45595A-3777-45D2-9E20-F8C0EE54F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C9BBD6-7E78-AB30-4BCE-90145B449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B0F9B-651A-88E5-BC48-009C69B5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E4D9F1-0F9E-32CA-A590-54653F0C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6F044-F08C-B72C-C3AB-BD0704E0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31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B9829-B4A6-41A4-AA91-277583C1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C203CF-62C7-5073-DA44-66290F0F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981589-0A64-691D-5914-926BD6ED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4E1DA-3C94-EE62-6C03-1A32E26D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41A21F-0687-1A23-EFDC-2BB0D59A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5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4337E5-F689-4583-E7F0-EF511C72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9FDC64-72EF-EDB8-78A9-D9D068678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1D15B4-818F-1667-CA21-6AF0DAF8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22D0C-9C6A-E332-65B6-20770063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42FE6-090F-6184-31DD-6A92CD2F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50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0BD28-4FBA-4EE8-5F75-D78ED7E1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8E3B6-3AB2-42D7-DA85-4E3549A99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7E1113-8334-766B-6BFB-89FD023E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66BDF9-A205-425B-55FC-2F29E30F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F48D9-DD3C-36F3-53AE-D4037C8C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1D8E6B-B5C8-364B-6194-25A53465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EEBE1-395E-351D-2D81-F3AFEE81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33EF3A-40D2-0679-57FD-F6BE61B20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1C6668-66B4-6BE2-5498-B3EAD3613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A8E8CF-4862-30CB-7D9C-AB0C361A6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BEB29C-A79E-580F-7316-6B3FE45E0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C18E03-765C-BB8B-380B-BE4FB405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A41CF8-077B-F342-727B-DC4FC4E5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173FDD-AFC8-EB9B-8D81-68B4DE35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1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1120D-3C5E-D973-1467-2069699D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236E4E-EF5A-E596-CE4D-3B572957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50DD05-DE3B-C429-6228-31AB98EE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949B10-5C81-0D9B-B7BD-A23BA239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55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1DCFF9-771B-9726-FEAA-E8E8B4F9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E002DF-7A5B-45F4-4DBF-F34F23EB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709B40-C072-1A81-71A3-7A433D5E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16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E60B4-F3AD-EEEA-B90A-4F8B29BE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A231A-1751-1A11-A13B-CD222FB1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D5E598-7FA9-09B2-C6B4-96633F7A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F79840-9FC9-88E0-4870-94A8765E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B93A4C-FB79-099B-EF2A-9DF95754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47E76E-24AF-557F-9B28-054FE6D2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34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C1054-2CD3-C9A2-B27E-FA6290A3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CC8C1D-54EA-188E-76BB-C7B6D0D53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2B4F2D-C950-9D5F-965F-5B2E582B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24A07-942E-A451-803C-A6E9302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BD9C4E-86A8-8C42-7E9D-C32B24DF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2B5931-D384-CA13-E6F9-F8207071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96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DB8A57-3DDC-AFEE-3B5A-9B23F9DC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7A7B3-C04F-6EE9-3B6D-3A972306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654BDC-5AA0-E70D-2697-13C4211A0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A996B-AA25-4CAA-9201-B99B8915BA70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8A775-24BA-2523-FC01-DA5958667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7695DB-1654-1AE2-D896-B8D975082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AF40-13D0-476B-9C59-A354C82593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07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9A22D87-23D1-D276-F807-01F191F70058}"/>
              </a:ext>
            </a:extLst>
          </p:cNvPr>
          <p:cNvSpPr/>
          <p:nvPr/>
        </p:nvSpPr>
        <p:spPr>
          <a:xfrm>
            <a:off x="147782" y="489467"/>
            <a:ext cx="4849091" cy="837916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F4F070-6D45-FE7B-1BAF-198E7C1B874F}"/>
              </a:ext>
            </a:extLst>
          </p:cNvPr>
          <p:cNvSpPr txBox="1"/>
          <p:nvPr/>
        </p:nvSpPr>
        <p:spPr>
          <a:xfrm>
            <a:off x="0" y="0"/>
            <a:ext cx="8091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Monitoramento do Preço do Combustível no Brasil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7FAB835-915E-CE07-017F-27771C366BE5}"/>
              </a:ext>
            </a:extLst>
          </p:cNvPr>
          <p:cNvSpPr/>
          <p:nvPr/>
        </p:nvSpPr>
        <p:spPr>
          <a:xfrm>
            <a:off x="5174093" y="489467"/>
            <a:ext cx="2119747" cy="574950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1833C88-998E-04A3-68DE-69F53A9D2642}"/>
              </a:ext>
            </a:extLst>
          </p:cNvPr>
          <p:cNvSpPr/>
          <p:nvPr/>
        </p:nvSpPr>
        <p:spPr>
          <a:xfrm>
            <a:off x="7525036" y="489466"/>
            <a:ext cx="2119747" cy="574951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EB478F7-4A17-58F1-E264-4E3F11F51D12}"/>
              </a:ext>
            </a:extLst>
          </p:cNvPr>
          <p:cNvSpPr/>
          <p:nvPr/>
        </p:nvSpPr>
        <p:spPr>
          <a:xfrm>
            <a:off x="9875979" y="489467"/>
            <a:ext cx="2119747" cy="574952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AB5BA15-BA06-874C-CA0B-7895AAF9D8F8}"/>
              </a:ext>
            </a:extLst>
          </p:cNvPr>
          <p:cNvSpPr/>
          <p:nvPr/>
        </p:nvSpPr>
        <p:spPr>
          <a:xfrm>
            <a:off x="147779" y="1405376"/>
            <a:ext cx="4849091" cy="3548540"/>
          </a:xfrm>
          <a:prstGeom prst="roundRect">
            <a:avLst>
              <a:gd name="adj" fmla="val 291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A366381-D9F4-B6B2-014C-6A1CBF75BB57}"/>
              </a:ext>
            </a:extLst>
          </p:cNvPr>
          <p:cNvSpPr/>
          <p:nvPr/>
        </p:nvSpPr>
        <p:spPr>
          <a:xfrm>
            <a:off x="147779" y="5070764"/>
            <a:ext cx="4849091" cy="1670387"/>
          </a:xfrm>
          <a:prstGeom prst="roundRect">
            <a:avLst>
              <a:gd name="adj" fmla="val 291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716F30E-1C31-E239-A009-033D67437413}"/>
              </a:ext>
            </a:extLst>
          </p:cNvPr>
          <p:cNvSpPr/>
          <p:nvPr/>
        </p:nvSpPr>
        <p:spPr>
          <a:xfrm>
            <a:off x="5174093" y="5070763"/>
            <a:ext cx="6821633" cy="1670387"/>
          </a:xfrm>
          <a:prstGeom prst="roundRect">
            <a:avLst>
              <a:gd name="adj" fmla="val 291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2D0345B-D1BF-0A7C-2B6C-C2AA48069411}"/>
              </a:ext>
            </a:extLst>
          </p:cNvPr>
          <p:cNvSpPr/>
          <p:nvPr/>
        </p:nvSpPr>
        <p:spPr>
          <a:xfrm>
            <a:off x="5174092" y="2145685"/>
            <a:ext cx="6821633" cy="2808229"/>
          </a:xfrm>
          <a:prstGeom prst="roundRect">
            <a:avLst>
              <a:gd name="adj" fmla="val 2919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9965542B-3F2F-A73E-C2C0-0C00D239BBD4}"/>
              </a:ext>
            </a:extLst>
          </p:cNvPr>
          <p:cNvSpPr/>
          <p:nvPr/>
        </p:nvSpPr>
        <p:spPr>
          <a:xfrm>
            <a:off x="5144649" y="1190921"/>
            <a:ext cx="1610880" cy="837916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63EC907-552B-7DB1-BF22-4D81F294EFB4}"/>
              </a:ext>
            </a:extLst>
          </p:cNvPr>
          <p:cNvSpPr/>
          <p:nvPr/>
        </p:nvSpPr>
        <p:spPr>
          <a:xfrm>
            <a:off x="6908286" y="1190920"/>
            <a:ext cx="1610880" cy="837916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ED7908D-C77F-9D9C-3304-EA812EBBF337}"/>
              </a:ext>
            </a:extLst>
          </p:cNvPr>
          <p:cNvSpPr/>
          <p:nvPr/>
        </p:nvSpPr>
        <p:spPr>
          <a:xfrm>
            <a:off x="8624633" y="1200727"/>
            <a:ext cx="1610880" cy="837916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1AB27B7-BB67-3E94-79D1-A9FB558E07E2}"/>
              </a:ext>
            </a:extLst>
          </p:cNvPr>
          <p:cNvSpPr/>
          <p:nvPr/>
        </p:nvSpPr>
        <p:spPr>
          <a:xfrm>
            <a:off x="10340980" y="1200727"/>
            <a:ext cx="1610880" cy="828109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Gráfico 28" descr="Dinheiro com preenchimento sólido">
            <a:extLst>
              <a:ext uri="{FF2B5EF4-FFF2-40B4-BE49-F238E27FC236}">
                <a16:creationId xmlns:a16="http://schemas.microsoft.com/office/drawing/2014/main" id="{162948FA-6F25-A5F5-04EC-8DC2F2F50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0135" y="1443403"/>
            <a:ext cx="494191" cy="49419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40FB0D-C39D-0FAE-A962-01D58C2B4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40" y="1482941"/>
            <a:ext cx="415116" cy="4151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642E2A-AA06-96BC-087B-071012021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42" y="1483475"/>
            <a:ext cx="415116" cy="41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3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444C7DE-5B32-E945-4B8A-035B5BC0105E}"/>
              </a:ext>
            </a:extLst>
          </p:cNvPr>
          <p:cNvSpPr/>
          <p:nvPr/>
        </p:nvSpPr>
        <p:spPr>
          <a:xfrm>
            <a:off x="1230672" y="0"/>
            <a:ext cx="8966877" cy="6858000"/>
          </a:xfrm>
          <a:prstGeom prst="roundRect">
            <a:avLst>
              <a:gd name="adj" fmla="val 3334"/>
            </a:avLst>
          </a:prstGeom>
          <a:solidFill>
            <a:srgbClr val="E0E0E0"/>
          </a:solidFill>
          <a:ln>
            <a:solidFill>
              <a:srgbClr val="F7F7F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DB92716-A366-DB59-9CCF-CC6DE993339B}"/>
              </a:ext>
            </a:extLst>
          </p:cNvPr>
          <p:cNvSpPr/>
          <p:nvPr/>
        </p:nvSpPr>
        <p:spPr>
          <a:xfrm>
            <a:off x="1359401" y="3540886"/>
            <a:ext cx="8745180" cy="3251992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33A2629-A7D7-C196-CFF9-4483DF05104F}"/>
              </a:ext>
            </a:extLst>
          </p:cNvPr>
          <p:cNvSpPr/>
          <p:nvPr/>
        </p:nvSpPr>
        <p:spPr>
          <a:xfrm>
            <a:off x="1359400" y="79281"/>
            <a:ext cx="8745181" cy="3349719"/>
          </a:xfrm>
          <a:prstGeom prst="roundRect">
            <a:avLst>
              <a:gd name="adj" fmla="val 7102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889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725B597-6B96-51A7-7815-EBFC6BEB8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52" y="203352"/>
            <a:ext cx="475426" cy="47542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CA0B312-5CA4-9C09-3789-62DDBE38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52" y="3665757"/>
            <a:ext cx="475426" cy="4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43EC34B0-35FD-01A5-C7B5-D00AD7BAB5EE}"/>
              </a:ext>
            </a:extLst>
          </p:cNvPr>
          <p:cNvSpPr/>
          <p:nvPr/>
        </p:nvSpPr>
        <p:spPr>
          <a:xfrm>
            <a:off x="5099303" y="1581912"/>
            <a:ext cx="3447288" cy="1371600"/>
          </a:xfrm>
          <a:prstGeom prst="wedgeRoundRectCallout">
            <a:avLst>
              <a:gd name="adj1" fmla="val -123485"/>
              <a:gd name="adj2" fmla="val 5371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Passe o mouse sobre os estados para ver os 3 municípios com os combustíveis mais caros e os 3 mais baratos.</a:t>
            </a:r>
          </a:p>
        </p:txBody>
      </p:sp>
    </p:spTree>
    <p:extLst>
      <p:ext uri="{BB962C8B-B14F-4D97-AF65-F5344CB8AC3E}">
        <p14:creationId xmlns:p14="http://schemas.microsoft.com/office/powerpoint/2010/main" val="1129076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Hiago Fernandes</dc:creator>
  <cp:lastModifiedBy>Hiago Fernandes</cp:lastModifiedBy>
  <cp:revision>4</cp:revision>
  <dcterms:created xsi:type="dcterms:W3CDTF">2025-04-22T16:52:19Z</dcterms:created>
  <dcterms:modified xsi:type="dcterms:W3CDTF">2025-04-29T11:52:03Z</dcterms:modified>
</cp:coreProperties>
</file>