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7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03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7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00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7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8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27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0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108903" y="348595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INSIRA A FREQUENCIA</a:t>
            </a:r>
          </a:p>
        </p:txBody>
      </p:sp>
      <p:cxnSp>
        <p:nvCxnSpPr>
          <p:cNvPr id="6" name="Conector de Seta Reta 5"/>
          <p:cNvCxnSpPr>
            <a:stCxn id="4" idx="2"/>
            <a:endCxn id="8" idx="0"/>
          </p:cNvCxnSpPr>
          <p:nvPr/>
        </p:nvCxnSpPr>
        <p:spPr>
          <a:xfrm>
            <a:off x="8918903" y="1068595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108903" y="1627187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QUANTAS MALHAS TERÁ O CIRCUITO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8918903" y="2347187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/>
          <p:cNvSpPr/>
          <p:nvPr/>
        </p:nvSpPr>
        <p:spPr>
          <a:xfrm>
            <a:off x="8108903" y="4165779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smtClean="0"/>
              <a:t>RESISTOR</a:t>
            </a:r>
            <a:endParaRPr lang="pt-BR" sz="1100" dirty="0"/>
          </a:p>
          <a:p>
            <a:pPr algn="ctr"/>
            <a:endParaRPr lang="pt-BR" sz="1100" dirty="0"/>
          </a:p>
        </p:txBody>
      </p:sp>
      <p:sp>
        <p:nvSpPr>
          <p:cNvPr id="15" name="Retângulo 14"/>
          <p:cNvSpPr/>
          <p:nvPr/>
        </p:nvSpPr>
        <p:spPr>
          <a:xfrm>
            <a:off x="8108903" y="2905779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QUANTAS FONTES TERA O CIRCUITO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8918903" y="3625779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2" idx="3"/>
            <a:endCxn id="34" idx="0"/>
          </p:cNvCxnSpPr>
          <p:nvPr/>
        </p:nvCxnSpPr>
        <p:spPr>
          <a:xfrm>
            <a:off x="9728903" y="4525779"/>
            <a:ext cx="960528" cy="36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9936498" y="4169887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461590" y="4156447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9879431" y="4885779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QUANTOS E O VALOR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8108903" y="5961671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ESTA ENTRE MALHAS </a:t>
            </a:r>
          </a:p>
          <a:p>
            <a:pPr algn="ctr"/>
            <a:r>
              <a:rPr lang="pt-BR" sz="1500" dirty="0"/>
              <a:t>S / N </a:t>
            </a:r>
          </a:p>
        </p:txBody>
      </p:sp>
      <p:cxnSp>
        <p:nvCxnSpPr>
          <p:cNvPr id="41" name="Conector Angulado 40"/>
          <p:cNvCxnSpPr>
            <a:stCxn id="34" idx="2"/>
            <a:endCxn id="39" idx="3"/>
          </p:cNvCxnSpPr>
          <p:nvPr/>
        </p:nvCxnSpPr>
        <p:spPr>
          <a:xfrm rot="5400000">
            <a:off x="9851221" y="5483461"/>
            <a:ext cx="715892" cy="960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rot="10800000" flipV="1">
            <a:off x="8087153" y="4523725"/>
            <a:ext cx="12700" cy="1795892"/>
          </a:xfrm>
          <a:prstGeom prst="bentConnector3">
            <a:avLst>
              <a:gd name="adj1" fmla="val 7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918903" y="6681671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/>
          <p:cNvSpPr/>
          <p:nvPr/>
        </p:nvSpPr>
        <p:spPr>
          <a:xfrm>
            <a:off x="8099854" y="7249595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/>
          </a:p>
          <a:p>
            <a:pPr algn="ctr"/>
            <a:r>
              <a:rPr lang="pt-BR" sz="1050" dirty="0" smtClean="0"/>
              <a:t>CAPACITOR</a:t>
            </a:r>
            <a:endParaRPr lang="pt-BR" sz="1050" dirty="0"/>
          </a:p>
          <a:p>
            <a:pPr algn="ctr"/>
            <a:endParaRPr lang="pt-BR" sz="1050" dirty="0"/>
          </a:p>
        </p:txBody>
      </p:sp>
      <p:cxnSp>
        <p:nvCxnSpPr>
          <p:cNvPr id="56" name="Conector Angulado 55"/>
          <p:cNvCxnSpPr>
            <a:stCxn id="55" idx="3"/>
            <a:endCxn id="59" idx="0"/>
          </p:cNvCxnSpPr>
          <p:nvPr/>
        </p:nvCxnSpPr>
        <p:spPr>
          <a:xfrm>
            <a:off x="9719854" y="7609595"/>
            <a:ext cx="960528" cy="36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9927449" y="7253703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7452541" y="7240263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9870382" y="7969595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QUANTOS E O VALOR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8099854" y="9045487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ESTA ENTRE MALHAS </a:t>
            </a:r>
          </a:p>
          <a:p>
            <a:pPr algn="ctr"/>
            <a:r>
              <a:rPr lang="pt-BR" sz="1500" dirty="0"/>
              <a:t>S / N </a:t>
            </a:r>
          </a:p>
        </p:txBody>
      </p:sp>
      <p:cxnSp>
        <p:nvCxnSpPr>
          <p:cNvPr id="61" name="Conector Angulado 60"/>
          <p:cNvCxnSpPr>
            <a:stCxn id="59" idx="2"/>
            <a:endCxn id="60" idx="3"/>
          </p:cNvCxnSpPr>
          <p:nvPr/>
        </p:nvCxnSpPr>
        <p:spPr>
          <a:xfrm rot="5400000">
            <a:off x="9842172" y="8567277"/>
            <a:ext cx="715892" cy="960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rot="10800000" flipV="1">
            <a:off x="8078104" y="7607541"/>
            <a:ext cx="12700" cy="1795892"/>
          </a:xfrm>
          <a:prstGeom prst="bentConnector3">
            <a:avLst>
              <a:gd name="adj1" fmla="val 7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8909854" y="9765487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osango 63"/>
          <p:cNvSpPr/>
          <p:nvPr/>
        </p:nvSpPr>
        <p:spPr>
          <a:xfrm>
            <a:off x="8108903" y="10347549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INDUTOR</a:t>
            </a:r>
            <a:endParaRPr lang="pt-BR" sz="1100" dirty="0"/>
          </a:p>
        </p:txBody>
      </p:sp>
      <p:cxnSp>
        <p:nvCxnSpPr>
          <p:cNvPr id="65" name="Conector Angulado 64"/>
          <p:cNvCxnSpPr>
            <a:stCxn id="64" idx="3"/>
          </p:cNvCxnSpPr>
          <p:nvPr/>
        </p:nvCxnSpPr>
        <p:spPr>
          <a:xfrm>
            <a:off x="9728903" y="10707549"/>
            <a:ext cx="960528" cy="36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9936498" y="10351657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7461590" y="10338217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8099854" y="12132055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ESTA ENTRE MALHAS </a:t>
            </a:r>
          </a:p>
          <a:p>
            <a:pPr algn="ctr"/>
            <a:r>
              <a:rPr lang="pt-BR" sz="1500" dirty="0"/>
              <a:t>S / N </a:t>
            </a:r>
          </a:p>
        </p:txBody>
      </p:sp>
      <p:cxnSp>
        <p:nvCxnSpPr>
          <p:cNvPr id="69" name="Conector Angulado 68"/>
          <p:cNvCxnSpPr>
            <a:endCxn id="68" idx="3"/>
          </p:cNvCxnSpPr>
          <p:nvPr/>
        </p:nvCxnSpPr>
        <p:spPr>
          <a:xfrm rot="5400000">
            <a:off x="9842172" y="11653845"/>
            <a:ext cx="715892" cy="960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/>
          <p:nvPr/>
        </p:nvCxnSpPr>
        <p:spPr>
          <a:xfrm rot="10800000" flipV="1">
            <a:off x="8087153" y="10705495"/>
            <a:ext cx="12700" cy="1795892"/>
          </a:xfrm>
          <a:prstGeom prst="bentConnector3">
            <a:avLst>
              <a:gd name="adj1" fmla="val 7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8909854" y="12852055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9870382" y="11067549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QUANTOS E O VALOR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8108903" y="13419142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IMPRIMA OS RESULTADOS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036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60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Palmeiras</dc:creator>
  <cp:lastModifiedBy>Diego Palmeiras</cp:lastModifiedBy>
  <cp:revision>9</cp:revision>
  <dcterms:created xsi:type="dcterms:W3CDTF">2017-06-10T00:50:56Z</dcterms:created>
  <dcterms:modified xsi:type="dcterms:W3CDTF">2017-06-13T03:14:08Z</dcterms:modified>
</cp:coreProperties>
</file>