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30"/>
  </p:notesMasterIdLst>
  <p:sldIdLst>
    <p:sldId id="345" r:id="rId2"/>
    <p:sldId id="268" r:id="rId3"/>
    <p:sldId id="279" r:id="rId4"/>
    <p:sldId id="350" r:id="rId5"/>
    <p:sldId id="351" r:id="rId6"/>
    <p:sldId id="352" r:id="rId7"/>
    <p:sldId id="353" r:id="rId8"/>
    <p:sldId id="354" r:id="rId9"/>
    <p:sldId id="355" r:id="rId10"/>
    <p:sldId id="356" r:id="rId11"/>
    <p:sldId id="357" r:id="rId12"/>
    <p:sldId id="358" r:id="rId13"/>
    <p:sldId id="347" r:id="rId14"/>
    <p:sldId id="283" r:id="rId15"/>
    <p:sldId id="359" r:id="rId16"/>
    <p:sldId id="360" r:id="rId17"/>
    <p:sldId id="346" r:id="rId18"/>
    <p:sldId id="361" r:id="rId19"/>
    <p:sldId id="362" r:id="rId20"/>
    <p:sldId id="363" r:id="rId21"/>
    <p:sldId id="364" r:id="rId22"/>
    <p:sldId id="349" r:id="rId23"/>
    <p:sldId id="258" r:id="rId24"/>
    <p:sldId id="365" r:id="rId25"/>
    <p:sldId id="366" r:id="rId26"/>
    <p:sldId id="367" r:id="rId27"/>
    <p:sldId id="368" r:id="rId28"/>
    <p:sldId id="369"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Fira Sans Extra Condensed Medium" panose="020B0604020202020204" charset="0"/>
      <p:regular r:id="rId35"/>
      <p:bold r:id="rId36"/>
      <p:italic r:id="rId37"/>
      <p:boldItalic r:id="rId38"/>
    </p:embeddedFont>
    <p:embeddedFont>
      <p:font typeface="Roboto Condensed Light" panose="020B0604020202020204" charset="0"/>
      <p:regular r:id="rId39"/>
      <p:bold r:id="rId40"/>
      <p:italic r:id="rId41"/>
      <p:boldItalic r:id="rId42"/>
    </p:embeddedFont>
    <p:embeddedFont>
      <p:font typeface="Squada One"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D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54D7A-AE13-43FF-BFD3-740FCBB6670A}"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7BD03B5D-8DC4-4DE9-B32D-785FB7FC8ADD}">
      <dgm:prSet phldrT="[Text]"/>
      <dgm:spPr/>
      <dgm:t>
        <a:bodyPr/>
        <a:lstStyle/>
        <a:p>
          <a:endParaRPr lang="vi-VN"/>
        </a:p>
      </dgm:t>
    </dgm:pt>
    <dgm:pt modelId="{42431FBC-54BA-4ECA-B2BF-75E3A01F3329}" type="sibTrans" cxnId="{24B02E63-4A1D-429F-B03E-62E483F1495D}">
      <dgm:prSet/>
      <dgm:spPr/>
      <dgm:t>
        <a:bodyPr/>
        <a:lstStyle/>
        <a:p>
          <a:endParaRPr lang="vi-VN"/>
        </a:p>
      </dgm:t>
    </dgm:pt>
    <dgm:pt modelId="{A5689249-D612-4213-81CB-9998BA3E89D7}" type="parTrans" cxnId="{24B02E63-4A1D-429F-B03E-62E483F1495D}">
      <dgm:prSet/>
      <dgm:spPr/>
      <dgm:t>
        <a:bodyPr/>
        <a:lstStyle/>
        <a:p>
          <a:endParaRPr lang="vi-VN"/>
        </a:p>
      </dgm:t>
    </dgm:pt>
    <dgm:pt modelId="{BC66B88B-106C-4E62-814A-5767A7298D36}" type="pres">
      <dgm:prSet presAssocID="{ECE54D7A-AE13-43FF-BFD3-740FCBB6670A}" presName="Name0" presStyleCnt="0">
        <dgm:presLayoutVars>
          <dgm:chMax/>
          <dgm:chPref/>
          <dgm:dir/>
        </dgm:presLayoutVars>
      </dgm:prSet>
      <dgm:spPr/>
    </dgm:pt>
    <dgm:pt modelId="{3D073BEC-6F60-4F7D-9D48-8E28BCEA937B}" type="pres">
      <dgm:prSet presAssocID="{7BD03B5D-8DC4-4DE9-B32D-785FB7FC8ADD}" presName="composite" presStyleCnt="0">
        <dgm:presLayoutVars>
          <dgm:chMax val="1"/>
          <dgm:chPref val="1"/>
        </dgm:presLayoutVars>
      </dgm:prSet>
      <dgm:spPr/>
    </dgm:pt>
    <dgm:pt modelId="{C7C1D566-C809-491D-B30E-FADDE18881B5}" type="pres">
      <dgm:prSet presAssocID="{7BD03B5D-8DC4-4DE9-B32D-785FB7FC8ADD}" presName="Accent" presStyleLbl="trAlignAcc1" presStyleIdx="0" presStyleCnt="1" custScaleX="97667" custScaleY="92293" custLinFactNeighborY="-10518">
        <dgm:presLayoutVars>
          <dgm:chMax val="0"/>
          <dgm:chPref val="0"/>
        </dgm:presLayoutVars>
      </dgm:prSet>
      <dgm:spPr/>
    </dgm:pt>
    <dgm:pt modelId="{73E53409-0FD3-42E2-9DF8-0EF91943D167}" type="pres">
      <dgm:prSet presAssocID="{7BD03B5D-8DC4-4DE9-B32D-785FB7FC8ADD}" presName="Image" presStyleLbl="alignImgPlace1" presStyleIdx="0" presStyleCnt="1" custLinFactNeighborX="479" custLinFactNeighborY="220">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Blockchain Technology | Shell Global">
            <a:extLst>
              <a:ext uri="{FF2B5EF4-FFF2-40B4-BE49-F238E27FC236}">
                <a16:creationId xmlns:a16="http://schemas.microsoft.com/office/drawing/2014/main" id="{16FDB3B4-4AF5-488A-98BE-FF413E800317}"/>
              </a:ext>
            </a:extLst>
          </dgm14:cNvPr>
        </a:ext>
      </dgm:extLst>
    </dgm:pt>
    <dgm:pt modelId="{E6E8ECB6-5634-478C-AD6A-402FDB0AFD42}" type="pres">
      <dgm:prSet presAssocID="{7BD03B5D-8DC4-4DE9-B32D-785FB7FC8ADD}" presName="ChildComposite" presStyleCnt="0"/>
      <dgm:spPr/>
    </dgm:pt>
    <dgm:pt modelId="{F3E45859-2FC1-41A1-8F6E-DCB2B3715F60}" type="pres">
      <dgm:prSet presAssocID="{7BD03B5D-8DC4-4DE9-B32D-785FB7FC8ADD}" presName="Child" presStyleLbl="node1" presStyleIdx="0" presStyleCnt="0">
        <dgm:presLayoutVars>
          <dgm:chMax val="0"/>
          <dgm:chPref val="0"/>
          <dgm:bulletEnabled val="1"/>
        </dgm:presLayoutVars>
      </dgm:prSet>
      <dgm:spPr/>
    </dgm:pt>
    <dgm:pt modelId="{F91F6FB7-A4BF-44E1-B546-23382BCA1676}" type="pres">
      <dgm:prSet presAssocID="{7BD03B5D-8DC4-4DE9-B32D-785FB7FC8ADD}" presName="Parent" presStyleLbl="revTx" presStyleIdx="0" presStyleCnt="1">
        <dgm:presLayoutVars>
          <dgm:chMax val="1"/>
          <dgm:chPref val="0"/>
          <dgm:bulletEnabled val="1"/>
        </dgm:presLayoutVars>
      </dgm:prSet>
      <dgm:spPr/>
    </dgm:pt>
  </dgm:ptLst>
  <dgm:cxnLst>
    <dgm:cxn modelId="{FDE95F15-E91C-453D-B39D-69216C4F9CC4}" type="presOf" srcId="{ECE54D7A-AE13-43FF-BFD3-740FCBB6670A}" destId="{BC66B88B-106C-4E62-814A-5767A7298D36}" srcOrd="0" destOrd="0" presId="urn:microsoft.com/office/officeart/2008/layout/CaptionedPictures"/>
    <dgm:cxn modelId="{24B02E63-4A1D-429F-B03E-62E483F1495D}" srcId="{ECE54D7A-AE13-43FF-BFD3-740FCBB6670A}" destId="{7BD03B5D-8DC4-4DE9-B32D-785FB7FC8ADD}" srcOrd="0" destOrd="0" parTransId="{A5689249-D612-4213-81CB-9998BA3E89D7}" sibTransId="{42431FBC-54BA-4ECA-B2BF-75E3A01F3329}"/>
    <dgm:cxn modelId="{E2D23192-86D5-45FE-B85C-19420FA7EF09}" type="presOf" srcId="{7BD03B5D-8DC4-4DE9-B32D-785FB7FC8ADD}" destId="{F91F6FB7-A4BF-44E1-B546-23382BCA1676}" srcOrd="0" destOrd="0" presId="urn:microsoft.com/office/officeart/2008/layout/CaptionedPictures"/>
    <dgm:cxn modelId="{2997DACB-DAE7-4510-859D-2955BE68D4AA}" type="presParOf" srcId="{BC66B88B-106C-4E62-814A-5767A7298D36}" destId="{3D073BEC-6F60-4F7D-9D48-8E28BCEA937B}" srcOrd="0" destOrd="0" presId="urn:microsoft.com/office/officeart/2008/layout/CaptionedPictures"/>
    <dgm:cxn modelId="{B74DB173-B19A-4970-B9C5-4BDF5A8116B0}" type="presParOf" srcId="{3D073BEC-6F60-4F7D-9D48-8E28BCEA937B}" destId="{C7C1D566-C809-491D-B30E-FADDE18881B5}" srcOrd="0" destOrd="0" presId="urn:microsoft.com/office/officeart/2008/layout/CaptionedPictures"/>
    <dgm:cxn modelId="{16A610CC-B127-4C32-9480-9E906F1892CB}" type="presParOf" srcId="{3D073BEC-6F60-4F7D-9D48-8E28BCEA937B}" destId="{73E53409-0FD3-42E2-9DF8-0EF91943D167}" srcOrd="1" destOrd="0" presId="urn:microsoft.com/office/officeart/2008/layout/CaptionedPictures"/>
    <dgm:cxn modelId="{220B208D-0A65-4F72-90AC-09B0C3D26810}" type="presParOf" srcId="{3D073BEC-6F60-4F7D-9D48-8E28BCEA937B}" destId="{E6E8ECB6-5634-478C-AD6A-402FDB0AFD42}" srcOrd="2" destOrd="0" presId="urn:microsoft.com/office/officeart/2008/layout/CaptionedPictures"/>
    <dgm:cxn modelId="{D3B4E014-EE62-4D05-A743-1F087FFA893F}" type="presParOf" srcId="{E6E8ECB6-5634-478C-AD6A-402FDB0AFD42}" destId="{F3E45859-2FC1-41A1-8F6E-DCB2B3715F60}" srcOrd="0" destOrd="0" presId="urn:microsoft.com/office/officeart/2008/layout/CaptionedPictures"/>
    <dgm:cxn modelId="{B067DB0D-B56F-4E5A-B741-92E38F11156C}" type="presParOf" srcId="{E6E8ECB6-5634-478C-AD6A-402FDB0AFD42}" destId="{F91F6FB7-A4BF-44E1-B546-23382BCA1676}"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97D48-2EE5-499E-B338-B4C730DB3328}"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5C912FC0-BB1C-4F1F-877A-8E047601AC0A}">
      <dgm:prSet phldrT="[Text]" custT="1"/>
      <dgm:spPr/>
      <dgm:t>
        <a:bodyPr/>
        <a:lstStyle/>
        <a:p>
          <a:pPr algn="ctr"/>
          <a:r>
            <a:rPr lang="vi-VN" sz="1600"/>
            <a:t>Danh tính Satoshi Nakamoto vẫn còn là một bí ẩn!</a:t>
          </a:r>
        </a:p>
      </dgm:t>
    </dgm:pt>
    <dgm:pt modelId="{39A02440-79C5-442E-B254-F5346A70C8D2}" type="parTrans" cxnId="{BAC2388B-2784-416C-BE38-A17CE80B2BE9}">
      <dgm:prSet/>
      <dgm:spPr/>
      <dgm:t>
        <a:bodyPr/>
        <a:lstStyle/>
        <a:p>
          <a:endParaRPr lang="vi-VN"/>
        </a:p>
      </dgm:t>
    </dgm:pt>
    <dgm:pt modelId="{4E155D26-5DA4-4C31-A0C3-2E5F57EBD408}" type="sibTrans" cxnId="{BAC2388B-2784-416C-BE38-A17CE80B2BE9}">
      <dgm:prSet/>
      <dgm:spPr/>
      <dgm:t>
        <a:bodyPr/>
        <a:lstStyle/>
        <a:p>
          <a:endParaRPr lang="vi-VN"/>
        </a:p>
      </dgm:t>
    </dgm:pt>
    <dgm:pt modelId="{DF679831-AD53-47C4-8320-A1FF7F18A410}" type="pres">
      <dgm:prSet presAssocID="{59597D48-2EE5-499E-B338-B4C730DB3328}" presName="Name0" presStyleCnt="0">
        <dgm:presLayoutVars>
          <dgm:chMax/>
          <dgm:chPref/>
          <dgm:dir/>
        </dgm:presLayoutVars>
      </dgm:prSet>
      <dgm:spPr/>
    </dgm:pt>
    <dgm:pt modelId="{4A5BEA51-6136-42BC-9F6F-FAD30BF943D1}" type="pres">
      <dgm:prSet presAssocID="{5C912FC0-BB1C-4F1F-877A-8E047601AC0A}" presName="composite" presStyleCnt="0">
        <dgm:presLayoutVars>
          <dgm:chMax val="1"/>
          <dgm:chPref val="1"/>
        </dgm:presLayoutVars>
      </dgm:prSet>
      <dgm:spPr/>
    </dgm:pt>
    <dgm:pt modelId="{41FBDD5C-3622-4F02-8FD9-582553128E31}" type="pres">
      <dgm:prSet presAssocID="{5C912FC0-BB1C-4F1F-877A-8E047601AC0A}" presName="Accent" presStyleLbl="trAlignAcc1" presStyleIdx="0" presStyleCnt="1">
        <dgm:presLayoutVars>
          <dgm:chMax val="0"/>
          <dgm:chPref val="0"/>
        </dgm:presLayoutVars>
      </dgm:prSet>
      <dgm:spPr/>
    </dgm:pt>
    <dgm:pt modelId="{17959083-A705-4607-B50D-4B3E811FD444}" type="pres">
      <dgm:prSet presAssocID="{5C912FC0-BB1C-4F1F-877A-8E047601AC0A}" presName="Image" presStyleLbl="alignImgPlace1" presStyleIdx="0" presStyleCnt="1">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Nhờ Bitcoin, Satoshi Nakamoto sẽ là &quot;Người giàu nhất thế giới&quot; trong tương  lai - Coin68">
            <a:extLst>
              <a:ext uri="{FF2B5EF4-FFF2-40B4-BE49-F238E27FC236}">
                <a16:creationId xmlns:a16="http://schemas.microsoft.com/office/drawing/2014/main" id="{99C0F859-0D35-4C0C-A04E-4F0B3F144813}"/>
              </a:ext>
            </a:extLst>
          </dgm14:cNvPr>
        </a:ext>
      </dgm:extLst>
    </dgm:pt>
    <dgm:pt modelId="{D150A3BB-1DD9-4879-BF40-8AF63E8F8D8D}" type="pres">
      <dgm:prSet presAssocID="{5C912FC0-BB1C-4F1F-877A-8E047601AC0A}" presName="ChildComposite" presStyleCnt="0"/>
      <dgm:spPr/>
    </dgm:pt>
    <dgm:pt modelId="{A61ECC36-1421-4471-9DD8-6CA80535358E}" type="pres">
      <dgm:prSet presAssocID="{5C912FC0-BB1C-4F1F-877A-8E047601AC0A}" presName="Child" presStyleLbl="node1" presStyleIdx="0" presStyleCnt="0">
        <dgm:presLayoutVars>
          <dgm:chMax val="0"/>
          <dgm:chPref val="0"/>
          <dgm:bulletEnabled val="1"/>
        </dgm:presLayoutVars>
      </dgm:prSet>
      <dgm:spPr/>
    </dgm:pt>
    <dgm:pt modelId="{6DF15F37-E035-492C-864E-E77850C6FDAC}" type="pres">
      <dgm:prSet presAssocID="{5C912FC0-BB1C-4F1F-877A-8E047601AC0A}" presName="Parent" presStyleLbl="revTx" presStyleIdx="0" presStyleCnt="1" custScaleY="121463" custLinFactNeighborY="6064">
        <dgm:presLayoutVars>
          <dgm:chMax val="1"/>
          <dgm:chPref val="0"/>
          <dgm:bulletEnabled val="1"/>
        </dgm:presLayoutVars>
      </dgm:prSet>
      <dgm:spPr/>
    </dgm:pt>
  </dgm:ptLst>
  <dgm:cxnLst>
    <dgm:cxn modelId="{8F4D2E31-75BD-4E15-BE35-E0AB342D3847}" type="presOf" srcId="{59597D48-2EE5-499E-B338-B4C730DB3328}" destId="{DF679831-AD53-47C4-8320-A1FF7F18A410}" srcOrd="0" destOrd="0" presId="urn:microsoft.com/office/officeart/2008/layout/CaptionedPictures"/>
    <dgm:cxn modelId="{891E187F-A565-410F-BE5B-C40EC6BD6AB4}" type="presOf" srcId="{5C912FC0-BB1C-4F1F-877A-8E047601AC0A}" destId="{6DF15F37-E035-492C-864E-E77850C6FDAC}" srcOrd="0" destOrd="0" presId="urn:microsoft.com/office/officeart/2008/layout/CaptionedPictures"/>
    <dgm:cxn modelId="{BAC2388B-2784-416C-BE38-A17CE80B2BE9}" srcId="{59597D48-2EE5-499E-B338-B4C730DB3328}" destId="{5C912FC0-BB1C-4F1F-877A-8E047601AC0A}" srcOrd="0" destOrd="0" parTransId="{39A02440-79C5-442E-B254-F5346A70C8D2}" sibTransId="{4E155D26-5DA4-4C31-A0C3-2E5F57EBD408}"/>
    <dgm:cxn modelId="{75D9A120-5F64-4B1A-B559-823CD6029CCC}" type="presParOf" srcId="{DF679831-AD53-47C4-8320-A1FF7F18A410}" destId="{4A5BEA51-6136-42BC-9F6F-FAD30BF943D1}" srcOrd="0" destOrd="0" presId="urn:microsoft.com/office/officeart/2008/layout/CaptionedPictures"/>
    <dgm:cxn modelId="{096CDE2F-B77F-4046-A15E-66EDEEEF7B9A}" type="presParOf" srcId="{4A5BEA51-6136-42BC-9F6F-FAD30BF943D1}" destId="{41FBDD5C-3622-4F02-8FD9-582553128E31}" srcOrd="0" destOrd="0" presId="urn:microsoft.com/office/officeart/2008/layout/CaptionedPictures"/>
    <dgm:cxn modelId="{3E4D8B4B-D51E-4E26-ADF2-501E4DC32951}" type="presParOf" srcId="{4A5BEA51-6136-42BC-9F6F-FAD30BF943D1}" destId="{17959083-A705-4607-B50D-4B3E811FD444}" srcOrd="1" destOrd="0" presId="urn:microsoft.com/office/officeart/2008/layout/CaptionedPictures"/>
    <dgm:cxn modelId="{BC152111-F15B-4726-92AC-AE91E6A64192}" type="presParOf" srcId="{4A5BEA51-6136-42BC-9F6F-FAD30BF943D1}" destId="{D150A3BB-1DD9-4879-BF40-8AF63E8F8D8D}" srcOrd="2" destOrd="0" presId="urn:microsoft.com/office/officeart/2008/layout/CaptionedPictures"/>
    <dgm:cxn modelId="{D5A95FAC-0965-4218-9AE8-82063B0B7A01}" type="presParOf" srcId="{D150A3BB-1DD9-4879-BF40-8AF63E8F8D8D}" destId="{A61ECC36-1421-4471-9DD8-6CA80535358E}" srcOrd="0" destOrd="0" presId="urn:microsoft.com/office/officeart/2008/layout/CaptionedPictures"/>
    <dgm:cxn modelId="{7C70D57C-9072-4FEC-BD3A-E6185E2BB7E0}" type="presParOf" srcId="{D150A3BB-1DD9-4879-BF40-8AF63E8F8D8D}" destId="{6DF15F37-E035-492C-864E-E77850C6FDAC}"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1D566-C809-491D-B30E-FADDE18881B5}">
      <dsp:nvSpPr>
        <dsp:cNvPr id="0" name=""/>
        <dsp:cNvSpPr/>
      </dsp:nvSpPr>
      <dsp:spPr>
        <a:xfrm>
          <a:off x="454481" y="0"/>
          <a:ext cx="2494836" cy="277360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E53409-0FD3-42E2-9DF8-0EF91943D167}">
      <dsp:nvSpPr>
        <dsp:cNvPr id="0" name=""/>
        <dsp:cNvSpPr/>
      </dsp:nvSpPr>
      <dsp:spPr>
        <a:xfrm>
          <a:off x="563417" y="124505"/>
          <a:ext cx="2298987" cy="195338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1F6FB7-A4BF-44E1-B546-23382BCA1676}">
      <dsp:nvSpPr>
        <dsp:cNvPr id="0" name=""/>
        <dsp:cNvSpPr/>
      </dsp:nvSpPr>
      <dsp:spPr>
        <a:xfrm>
          <a:off x="552405" y="2073596"/>
          <a:ext cx="2298987" cy="811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552405" y="2073596"/>
        <a:ext cx="2298987" cy="811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DD5C-3622-4F02-8FD9-582553128E31}">
      <dsp:nvSpPr>
        <dsp:cNvPr id="0" name=""/>
        <dsp:cNvSpPr/>
      </dsp:nvSpPr>
      <dsp:spPr>
        <a:xfrm>
          <a:off x="1430271" y="0"/>
          <a:ext cx="2620737" cy="308322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959083-A705-4607-B50D-4B3E811FD444}">
      <dsp:nvSpPr>
        <dsp:cNvPr id="0" name=""/>
        <dsp:cNvSpPr/>
      </dsp:nvSpPr>
      <dsp:spPr>
        <a:xfrm>
          <a:off x="1561308" y="123328"/>
          <a:ext cx="2358663" cy="200409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F15F37-E035-492C-864E-E77850C6FDAC}">
      <dsp:nvSpPr>
        <dsp:cNvPr id="0" name=""/>
        <dsp:cNvSpPr/>
      </dsp:nvSpPr>
      <dsp:spPr>
        <a:xfrm>
          <a:off x="1561308" y="2072077"/>
          <a:ext cx="2358663" cy="101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a:t>Danh tính Satoshi Nakamoto vẫn còn là một bí ẩn!</a:t>
          </a:r>
        </a:p>
      </dsp:txBody>
      <dsp:txXfrm>
        <a:off x="1561308" y="2072077"/>
        <a:ext cx="2358663" cy="1011142"/>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777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836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008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658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570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39e485748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39e48574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39e485748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39e48574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459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39e485748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39e48574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742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524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39e485748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39e48574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409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39e485748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39e48574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7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39e485748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39e48574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973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39e485748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39e48574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047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382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a39e485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847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72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796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80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014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458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44">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57200" y="453668"/>
            <a:ext cx="8229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600"/>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pic>
        <p:nvPicPr>
          <p:cNvPr id="125" name="Google Shape;125;p18"/>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126" name="Google Shape;126;p18"/>
          <p:cNvSpPr txBox="1">
            <a:spLocks noGrp="1"/>
          </p:cNvSpPr>
          <p:nvPr>
            <p:ph type="subTitle" idx="1"/>
          </p:nvPr>
        </p:nvSpPr>
        <p:spPr>
          <a:xfrm>
            <a:off x="1638300" y="3524733"/>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7" name="Google Shape;127;p18"/>
          <p:cNvSpPr txBox="1">
            <a:spLocks noGrp="1"/>
          </p:cNvSpPr>
          <p:nvPr>
            <p:ph type="subTitle" idx="2"/>
          </p:nvPr>
        </p:nvSpPr>
        <p:spPr>
          <a:xfrm>
            <a:off x="3104700" y="3514233"/>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18"/>
          <p:cNvSpPr txBox="1">
            <a:spLocks noGrp="1"/>
          </p:cNvSpPr>
          <p:nvPr>
            <p:ph type="subTitle" idx="3"/>
          </p:nvPr>
        </p:nvSpPr>
        <p:spPr>
          <a:xfrm>
            <a:off x="4571100" y="3511408"/>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 name="Google Shape;129;p18"/>
          <p:cNvSpPr txBox="1">
            <a:spLocks noGrp="1"/>
          </p:cNvSpPr>
          <p:nvPr>
            <p:ph type="subTitle" idx="4"/>
          </p:nvPr>
        </p:nvSpPr>
        <p:spPr>
          <a:xfrm>
            <a:off x="6023400" y="3529870"/>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18"/>
          <p:cNvSpPr txBox="1">
            <a:spLocks noGrp="1"/>
          </p:cNvSpPr>
          <p:nvPr>
            <p:ph type="subTitle" idx="5"/>
          </p:nvPr>
        </p:nvSpPr>
        <p:spPr>
          <a:xfrm>
            <a:off x="1638300" y="3196233"/>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31" name="Google Shape;131;p18"/>
          <p:cNvSpPr txBox="1">
            <a:spLocks noGrp="1"/>
          </p:cNvSpPr>
          <p:nvPr>
            <p:ph type="subTitle" idx="6"/>
          </p:nvPr>
        </p:nvSpPr>
        <p:spPr>
          <a:xfrm>
            <a:off x="3104700" y="3196233"/>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32" name="Google Shape;132;p18"/>
          <p:cNvSpPr txBox="1">
            <a:spLocks noGrp="1"/>
          </p:cNvSpPr>
          <p:nvPr>
            <p:ph type="subTitle" idx="7"/>
          </p:nvPr>
        </p:nvSpPr>
        <p:spPr>
          <a:xfrm>
            <a:off x="4571999"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33" name="Google Shape;133;p18"/>
          <p:cNvSpPr txBox="1">
            <a:spLocks noGrp="1"/>
          </p:cNvSpPr>
          <p:nvPr>
            <p:ph type="subTitle" idx="8"/>
          </p:nvPr>
        </p:nvSpPr>
        <p:spPr>
          <a:xfrm>
            <a:off x="6037498"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6"/>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41" name="Google Shape;41;p6"/>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8"/>
          <p:cNvSpPr txBox="1">
            <a:spLocks noGrp="1"/>
          </p:cNvSpPr>
          <p:nvPr>
            <p:ph type="subTitle" idx="1"/>
          </p:nvPr>
        </p:nvSpPr>
        <p:spPr>
          <a:xfrm>
            <a:off x="1028700" y="1289662"/>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1028700" y="451462"/>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 name="Google Shape;57;p9"/>
          <p:cNvSpPr txBox="1">
            <a:spLocks noGrp="1"/>
          </p:cNvSpPr>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9"/>
          <p:cNvSpPr txBox="1">
            <a:spLocks noGrp="1"/>
          </p:cNvSpPr>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59" name="Google Shape;59;p9"/>
          <p:cNvSpPr txBox="1">
            <a:spLocks noGrp="1"/>
          </p:cNvSpPr>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0"/>
          <p:cNvSpPr txBox="1">
            <a:spLocks noGrp="1"/>
          </p:cNvSpPr>
          <p:nvPr>
            <p:ph type="ctrTitle"/>
          </p:nvPr>
        </p:nvSpPr>
        <p:spPr>
          <a:xfrm flipH="1">
            <a:off x="1187500" y="445025"/>
            <a:ext cx="6784500" cy="17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1"/>
          <p:cNvSpPr txBox="1">
            <a:spLocks noGrp="1"/>
          </p:cNvSpPr>
          <p:nvPr>
            <p:ph type="title" hasCustomPrompt="1"/>
          </p:nvPr>
        </p:nvSpPr>
        <p:spPr>
          <a:xfrm>
            <a:off x="539999" y="1400065"/>
            <a:ext cx="80640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a:spLocks noGrp="1"/>
          </p:cNvSpPr>
          <p:nvPr>
            <p:ph type="subTitle" idx="1"/>
          </p:nvPr>
        </p:nvSpPr>
        <p:spPr>
          <a:xfrm>
            <a:off x="537375" y="3235240"/>
            <a:ext cx="80667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rot="10800000" flipH="1">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rot="10800000" flipH="1">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94"/>
        <p:cNvGrpSpPr/>
        <p:nvPr/>
      </p:nvGrpSpPr>
      <p:grpSpPr>
        <a:xfrm>
          <a:off x="0" y="0"/>
          <a:ext cx="0" cy="0"/>
          <a:chOff x="0" y="0"/>
          <a:chExt cx="0" cy="0"/>
        </a:xfrm>
      </p:grpSpPr>
      <p:sp>
        <p:nvSpPr>
          <p:cNvPr id="95" name="Google Shape;95;p14"/>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6" name="Google Shape;96;p14"/>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97" name="Google Shape;97;p14"/>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9" r:id="rId8"/>
    <p:sldLayoutId id="2147483660"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0"/>
          <p:cNvSpPr txBox="1">
            <a:spLocks noGrp="1"/>
          </p:cNvSpPr>
          <p:nvPr>
            <p:ph type="title"/>
          </p:nvPr>
        </p:nvSpPr>
        <p:spPr>
          <a:xfrm>
            <a:off x="457200" y="681669"/>
            <a:ext cx="8229600" cy="2870673"/>
          </a:xfrm>
          <a:prstGeom prst="rect">
            <a:avLst/>
          </a:prstGeom>
        </p:spPr>
        <p:txBody>
          <a:bodyPr spcFirstLastPara="1" wrap="square" lIns="91425" tIns="91425" rIns="91425" bIns="91425" anchor="ctr" anchorCtr="0">
            <a:normAutofit fontScale="90000"/>
          </a:bodyPr>
          <a:lstStyle/>
          <a:p>
            <a:pPr lvl="0">
              <a:buClr>
                <a:schemeClr val="dk1"/>
              </a:buClr>
              <a:buSzPts val="1100"/>
            </a:pPr>
            <a:r>
              <a:rPr lang="vi-VN"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Ứng dụng của blockchain trong thương mại điện tử - ví điện tử (Nhóm </a:t>
            </a:r>
            <a:r>
              <a:rPr lang="vi-VN" b="1">
                <a:ln w="13462">
                  <a:solidFill>
                    <a:schemeClr val="bg1"/>
                  </a:solidFill>
                  <a:prstDash val="solid"/>
                </a:ln>
                <a:solidFill>
                  <a:srgbClr val="FF0000"/>
                </a:solidFill>
                <a:effectLst>
                  <a:outerShdw dist="38100" dir="2700000" algn="bl" rotWithShape="0">
                    <a:schemeClr val="accent5"/>
                  </a:outerShdw>
                </a:effectLst>
                <a:latin typeface="Calibri" panose="020F0502020204030204" pitchFamily="34" charset="0"/>
                <a:cs typeface="Calibri" panose="020F0502020204030204" pitchFamily="34" charset="0"/>
              </a:rPr>
              <a:t>C</a:t>
            </a:r>
            <a:r>
              <a:rPr lang="vi-VN"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a:t>
            </a:r>
            <a:r>
              <a:rPr lang="vi-VN" b="1">
                <a:ln w="13462">
                  <a:solidFill>
                    <a:schemeClr val="bg1"/>
                  </a:solidFill>
                  <a:prstDash val="solid"/>
                </a:ln>
                <a:solidFill>
                  <a:srgbClr val="00B050"/>
                </a:solidFill>
                <a:effectLst>
                  <a:outerShdw dist="38100" dir="2700000" algn="bl" rotWithShape="0">
                    <a:schemeClr val="accent5"/>
                  </a:outerShdw>
                </a:effectLst>
                <a:latin typeface="Calibri" panose="020F0502020204030204" pitchFamily="34" charset="0"/>
                <a:cs typeface="Calibri" panose="020F0502020204030204" pitchFamily="34" charset="0"/>
              </a:rPr>
              <a:t>A</a:t>
            </a:r>
            <a:r>
              <a:rPr lang="vi-VN"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a:t>
            </a:r>
            <a:r>
              <a:rPr lang="vi-VN" b="1">
                <a:ln w="13462">
                  <a:solidFill>
                    <a:schemeClr val="bg1"/>
                  </a:solidFill>
                  <a:prstDash val="solid"/>
                </a:ln>
                <a:solidFill>
                  <a:srgbClr val="0070C0"/>
                </a:solidFill>
                <a:effectLst>
                  <a:outerShdw dist="38100" dir="2700000" algn="bl" rotWithShape="0">
                    <a:schemeClr val="accent5"/>
                  </a:outerShdw>
                </a:effectLst>
                <a:latin typeface="Calibri" panose="020F0502020204030204" pitchFamily="34" charset="0"/>
                <a:cs typeface="Calibri" panose="020F0502020204030204" pitchFamily="34" charset="0"/>
              </a:rPr>
              <a:t>T</a:t>
            </a:r>
            <a:r>
              <a:rPr lang="vi-VN"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a:t>
            </a: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endParaRPr>
          </a:p>
        </p:txBody>
      </p:sp>
      <p:sp>
        <p:nvSpPr>
          <p:cNvPr id="443" name="Google Shape;443;p60"/>
          <p:cNvSpPr txBox="1">
            <a:spLocks noGrp="1"/>
          </p:cNvSpPr>
          <p:nvPr>
            <p:ph type="subTitle" idx="1"/>
          </p:nvPr>
        </p:nvSpPr>
        <p:spPr>
          <a:xfrm>
            <a:off x="797345" y="3552592"/>
            <a:ext cx="7549309" cy="1184911"/>
          </a:xfrm>
          <a:prstGeom prst="rect">
            <a:avLst/>
          </a:prstGeom>
        </p:spPr>
        <p:txBody>
          <a:bodyPr spcFirstLastPara="1" wrap="square" lIns="91425" tIns="91425" rIns="91425" bIns="91425" anchor="t" anchorCtr="0">
            <a:noAutofit/>
          </a:bodyPr>
          <a:lstStyle/>
          <a:p>
            <a:pPr marL="0" lvl="0" indent="0">
              <a:buClr>
                <a:schemeClr val="dk1"/>
              </a:buClr>
              <a:buSzPts val="1100"/>
            </a:pPr>
            <a:r>
              <a:rPr lang="vi-VN" sz="2400">
                <a:latin typeface="Calibri" panose="020F0502020204030204" pitchFamily="34" charset="0"/>
                <a:ea typeface="Roboto" panose="02000000000000000000" pitchFamily="2" charset="0"/>
                <a:cs typeface="Calibri" panose="020F0502020204030204" pitchFamily="34" charset="0"/>
              </a:rPr>
              <a:t>Tăng Chí </a:t>
            </a:r>
            <a:r>
              <a:rPr lang="vi-VN" sz="2400" b="1">
                <a:ln w="13462">
                  <a:solidFill>
                    <a:schemeClr val="bg1"/>
                  </a:solidFill>
                  <a:prstDash val="solid"/>
                </a:ln>
                <a:solidFill>
                  <a:srgbClr val="FF0000"/>
                </a:solidFill>
                <a:effectLst>
                  <a:outerShdw dist="38100" dir="2700000" algn="bl" rotWithShape="0">
                    <a:schemeClr val="accent5"/>
                  </a:outerShdw>
                </a:effectLst>
                <a:latin typeface="Calibri" panose="020F0502020204030204" pitchFamily="34" charset="0"/>
                <a:cs typeface="Calibri" panose="020F0502020204030204" pitchFamily="34" charset="0"/>
              </a:rPr>
              <a:t>C</a:t>
            </a:r>
            <a:r>
              <a:rPr lang="vi-VN" sz="2400">
                <a:latin typeface="Calibri" panose="020F0502020204030204" pitchFamily="34" charset="0"/>
                <a:ea typeface="Roboto" panose="02000000000000000000" pitchFamily="2" charset="0"/>
                <a:cs typeface="Calibri" panose="020F0502020204030204" pitchFamily="34" charset="0"/>
              </a:rPr>
              <a:t>hung • Nguyễn Tuấn </a:t>
            </a:r>
            <a:r>
              <a:rPr lang="vi-VN" sz="2400" b="1">
                <a:ln w="13462">
                  <a:solidFill>
                    <a:schemeClr val="bg1"/>
                  </a:solidFill>
                  <a:prstDash val="solid"/>
                </a:ln>
                <a:solidFill>
                  <a:srgbClr val="00B050"/>
                </a:solidFill>
                <a:effectLst>
                  <a:outerShdw dist="38100" dir="2700000" algn="bl" rotWithShape="0">
                    <a:schemeClr val="accent5"/>
                  </a:outerShdw>
                </a:effectLst>
                <a:latin typeface="Calibri" panose="020F0502020204030204" pitchFamily="34" charset="0"/>
                <a:cs typeface="Calibri" panose="020F0502020204030204" pitchFamily="34" charset="0"/>
              </a:rPr>
              <a:t>A</a:t>
            </a:r>
            <a:r>
              <a:rPr lang="vi-VN" sz="2400">
                <a:latin typeface="Calibri" panose="020F0502020204030204" pitchFamily="34" charset="0"/>
                <a:ea typeface="Roboto" panose="02000000000000000000" pitchFamily="2" charset="0"/>
                <a:cs typeface="Calibri" panose="020F0502020204030204" pitchFamily="34" charset="0"/>
              </a:rPr>
              <a:t>nh • Nguyễn Văn </a:t>
            </a:r>
            <a:r>
              <a:rPr lang="vi-VN" sz="2400" b="1">
                <a:ln w="13462">
                  <a:solidFill>
                    <a:schemeClr val="bg1"/>
                  </a:solidFill>
                  <a:prstDash val="solid"/>
                </a:ln>
                <a:solidFill>
                  <a:srgbClr val="0070C0"/>
                </a:solidFill>
                <a:effectLst>
                  <a:outerShdw dist="38100" dir="2700000" algn="bl" rotWithShape="0">
                    <a:schemeClr val="accent5"/>
                  </a:outerShdw>
                </a:effectLst>
                <a:latin typeface="Calibri" panose="020F0502020204030204" pitchFamily="34" charset="0"/>
                <a:cs typeface="Calibri" panose="020F0502020204030204" pitchFamily="34" charset="0"/>
              </a:rPr>
              <a:t>T</a:t>
            </a:r>
            <a:r>
              <a:rPr lang="vi-VN" sz="2400">
                <a:latin typeface="Calibri" panose="020F0502020204030204" pitchFamily="34" charset="0"/>
                <a:ea typeface="Roboto" panose="02000000000000000000" pitchFamily="2" charset="0"/>
                <a:cs typeface="Calibri" panose="020F0502020204030204" pitchFamily="34" charset="0"/>
              </a:rPr>
              <a:t>hành</a:t>
            </a:r>
          </a:p>
        </p:txBody>
      </p:sp>
    </p:spTree>
    <p:extLst>
      <p:ext uri="{BB962C8B-B14F-4D97-AF65-F5344CB8AC3E}">
        <p14:creationId xmlns:p14="http://schemas.microsoft.com/office/powerpoint/2010/main" val="3613197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53" name="Google Shape;556;p74">
            <a:extLst>
              <a:ext uri="{FF2B5EF4-FFF2-40B4-BE49-F238E27FC236}">
                <a16:creationId xmlns:a16="http://schemas.microsoft.com/office/drawing/2014/main" id="{C85C6A1A-1ED5-472E-BD83-4F69F78EE003}"/>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Đặc điểm</a:t>
            </a:r>
            <a:endParaRPr lang="vi-VN">
              <a:latin typeface="Calibri" panose="020F0502020204030204" pitchFamily="34" charset="0"/>
              <a:cs typeface="Calibri" panose="020F0502020204030204" pitchFamily="34" charset="0"/>
            </a:endParaRPr>
          </a:p>
        </p:txBody>
      </p:sp>
      <p:cxnSp>
        <p:nvCxnSpPr>
          <p:cNvPr id="54" name="Google Shape;534;p72">
            <a:extLst>
              <a:ext uri="{FF2B5EF4-FFF2-40B4-BE49-F238E27FC236}">
                <a16:creationId xmlns:a16="http://schemas.microsoft.com/office/drawing/2014/main" id="{0E3EDCDC-AF73-48EF-B1C2-6842B94923D7}"/>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60" name="TextBox 59">
            <a:extLst>
              <a:ext uri="{FF2B5EF4-FFF2-40B4-BE49-F238E27FC236}">
                <a16:creationId xmlns:a16="http://schemas.microsoft.com/office/drawing/2014/main" id="{582DA7D8-54EC-4CF9-9807-ED0A56B699DF}"/>
              </a:ext>
            </a:extLst>
          </p:cNvPr>
          <p:cNvSpPr txBox="1"/>
          <p:nvPr/>
        </p:nvSpPr>
        <p:spPr>
          <a:xfrm>
            <a:off x="655504" y="1336438"/>
            <a:ext cx="8031296" cy="369332"/>
          </a:xfrm>
          <a:prstGeom prst="rect">
            <a:avLst/>
          </a:prstGeom>
          <a:noFill/>
        </p:spPr>
        <p:txBody>
          <a:bodyPr wrap="square">
            <a:spAutoFit/>
          </a:bodyPr>
          <a:lstStyle/>
          <a:p>
            <a:pPr algn="just"/>
            <a:r>
              <a:rPr lang="en-US" sz="1800">
                <a:solidFill>
                  <a:srgbClr val="FF0000"/>
                </a:solidFill>
                <a:latin typeface="Calibri" panose="020F0502020204030204" pitchFamily="34" charset="0"/>
                <a:cs typeface="Calibri" panose="020F0502020204030204" pitchFamily="34" charset="0"/>
              </a:rPr>
              <a:t>- Tính toán tin cậy (trusted computing)</a:t>
            </a:r>
            <a:endParaRPr lang="vi-VN" sz="1800">
              <a:solidFill>
                <a:srgbClr val="FF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4BEAA32-BBBB-4074-B0A8-B80C096928F9}"/>
              </a:ext>
            </a:extLst>
          </p:cNvPr>
          <p:cNvSpPr txBox="1"/>
          <p:nvPr/>
        </p:nvSpPr>
        <p:spPr>
          <a:xfrm>
            <a:off x="655504" y="1719077"/>
            <a:ext cx="8031296" cy="2585323"/>
          </a:xfrm>
          <a:prstGeom prst="rect">
            <a:avLst/>
          </a:prstGeom>
          <a:noFill/>
        </p:spPr>
        <p:txBody>
          <a:bodyPr wrap="square">
            <a:spAutoFit/>
          </a:bodyPr>
          <a:lstStyle/>
          <a:p>
            <a:r>
              <a:rPr lang="vi-VN" sz="1800" b="0" i="0">
                <a:solidFill>
                  <a:schemeClr val="tx1"/>
                </a:solidFill>
                <a:effectLst/>
                <a:latin typeface="Calibri" panose="020F0502020204030204" pitchFamily="34" charset="0"/>
                <a:cs typeface="Calibri" panose="020F0502020204030204" pitchFamily="34" charset="0"/>
              </a:rPr>
              <a:t>Khi bạn kết hợp các nền tảng đằng sau mỗi chuỗi khối, cơ chế đồng thuận phi tập trung và hợp đồng thông minh, bạn sẽ nhận ra rằng chúng hỗ trợ cho việc truyền bá các nguồn lực và giao dịch trên một mặt phẳng theo một cách ngang hàng, và trong khi làm điều đó, chúng cho phép các máy tính tin tưởng lẫn nhau ở một mức độ sâu.</a:t>
            </a:r>
          </a:p>
          <a:p>
            <a:endParaRPr lang="vi-VN" sz="1800" b="0" i="0">
              <a:solidFill>
                <a:schemeClr val="tx1"/>
              </a:solidFill>
              <a:effectLst/>
              <a:latin typeface="Calibri" panose="020F0502020204030204" pitchFamily="34" charset="0"/>
              <a:cs typeface="Calibri" panose="020F0502020204030204" pitchFamily="34" charset="0"/>
            </a:endParaRPr>
          </a:p>
          <a:p>
            <a:r>
              <a:rPr lang="vi-VN" sz="1800" b="0" i="0">
                <a:solidFill>
                  <a:schemeClr val="tx1"/>
                </a:solidFill>
                <a:effectLst/>
                <a:latin typeface="Calibri" panose="020F0502020204030204" pitchFamily="34" charset="0"/>
                <a:cs typeface="Calibri" panose="020F0502020204030204" pitchFamily="34" charset="0"/>
              </a:rPr>
              <a:t>Vai trò của chuỗi khối là người xác nhận giao dịch minh bạch, mỗi khối ngang hàng có thể tiếp tục tin tưởng lẫn nhau tuân theo các quy luật tin tưởng tuyệt đối của công nghệ.</a:t>
            </a:r>
            <a:endParaRPr lang="vi-VN" sz="180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051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53" name="Google Shape;556;p74">
            <a:extLst>
              <a:ext uri="{FF2B5EF4-FFF2-40B4-BE49-F238E27FC236}">
                <a16:creationId xmlns:a16="http://schemas.microsoft.com/office/drawing/2014/main" id="{C85C6A1A-1ED5-472E-BD83-4F69F78EE003}"/>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Đặc điểm</a:t>
            </a:r>
            <a:endParaRPr lang="vi-VN">
              <a:latin typeface="Calibri" panose="020F0502020204030204" pitchFamily="34" charset="0"/>
              <a:cs typeface="Calibri" panose="020F0502020204030204" pitchFamily="34" charset="0"/>
            </a:endParaRPr>
          </a:p>
        </p:txBody>
      </p:sp>
      <p:cxnSp>
        <p:nvCxnSpPr>
          <p:cNvPr id="54" name="Google Shape;534;p72">
            <a:extLst>
              <a:ext uri="{FF2B5EF4-FFF2-40B4-BE49-F238E27FC236}">
                <a16:creationId xmlns:a16="http://schemas.microsoft.com/office/drawing/2014/main" id="{0E3EDCDC-AF73-48EF-B1C2-6842B94923D7}"/>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60" name="TextBox 59">
            <a:extLst>
              <a:ext uri="{FF2B5EF4-FFF2-40B4-BE49-F238E27FC236}">
                <a16:creationId xmlns:a16="http://schemas.microsoft.com/office/drawing/2014/main" id="{582DA7D8-54EC-4CF9-9807-ED0A56B699DF}"/>
              </a:ext>
            </a:extLst>
          </p:cNvPr>
          <p:cNvSpPr txBox="1"/>
          <p:nvPr/>
        </p:nvSpPr>
        <p:spPr>
          <a:xfrm>
            <a:off x="655504" y="1336438"/>
            <a:ext cx="8031296" cy="369332"/>
          </a:xfrm>
          <a:prstGeom prst="rect">
            <a:avLst/>
          </a:prstGeom>
          <a:noFill/>
        </p:spPr>
        <p:txBody>
          <a:bodyPr wrap="square">
            <a:spAutoFit/>
          </a:bodyPr>
          <a:lstStyle/>
          <a:p>
            <a:pPr algn="just"/>
            <a:r>
              <a:rPr lang="en-US" sz="1800">
                <a:solidFill>
                  <a:srgbClr val="FF0000"/>
                </a:solidFill>
                <a:latin typeface="Calibri" panose="020F0502020204030204" pitchFamily="34" charset="0"/>
                <a:cs typeface="Calibri" panose="020F0502020204030204" pitchFamily="34" charset="0"/>
              </a:rPr>
              <a:t>- Bằng chứng công việc (Proof of work - PoW)</a:t>
            </a:r>
            <a:endParaRPr lang="vi-VN" sz="1800">
              <a:solidFill>
                <a:srgbClr val="FF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4BEAA32-BBBB-4074-B0A8-B80C096928F9}"/>
              </a:ext>
            </a:extLst>
          </p:cNvPr>
          <p:cNvSpPr txBox="1"/>
          <p:nvPr/>
        </p:nvSpPr>
        <p:spPr>
          <a:xfrm>
            <a:off x="655504" y="1719077"/>
            <a:ext cx="8031296" cy="3139321"/>
          </a:xfrm>
          <a:prstGeom prst="rect">
            <a:avLst/>
          </a:prstGeom>
          <a:noFill/>
        </p:spPr>
        <p:txBody>
          <a:bodyPr wrap="square">
            <a:spAutoFit/>
          </a:bodyPr>
          <a:lstStyle/>
          <a:p>
            <a:r>
              <a:rPr lang="vi-VN" sz="1800" b="0" i="0">
                <a:solidFill>
                  <a:schemeClr val="tx1"/>
                </a:solidFill>
                <a:effectLst/>
                <a:latin typeface="Calibri" panose="020F0502020204030204" pitchFamily="34" charset="0"/>
                <a:cs typeface="Calibri" panose="020F0502020204030204" pitchFamily="34" charset="0"/>
              </a:rPr>
              <a:t>PoW l</a:t>
            </a:r>
            <a:r>
              <a:rPr lang="vi-VN" sz="1800">
                <a:solidFill>
                  <a:schemeClr val="tx1"/>
                </a:solidFill>
                <a:latin typeface="Calibri" panose="020F0502020204030204" pitchFamily="34" charset="0"/>
                <a:cs typeface="Calibri" panose="020F0502020204030204" pitchFamily="34" charset="0"/>
              </a:rPr>
              <a:t>à cơ chế đồng thuận phổ biến nhất, được dùng trong Bitcoin, Etherium, Litecoin, Dogecoin và hầu hết các loại tiền mã hoá. Đây là cơ chế đồng thuận tiêu tốn khá nhiều điện năng. </a:t>
            </a:r>
            <a:endParaRPr lang="vi-VN" sz="1800" b="0" i="0">
              <a:solidFill>
                <a:schemeClr val="tx1"/>
              </a:solidFill>
              <a:effectLst/>
              <a:latin typeface="Calibri" panose="020F0502020204030204" pitchFamily="34" charset="0"/>
              <a:cs typeface="Calibri" panose="020F0502020204030204" pitchFamily="34" charset="0"/>
            </a:endParaRPr>
          </a:p>
          <a:p>
            <a:r>
              <a:rPr lang="vi-VN" sz="1800" b="0" i="0">
                <a:solidFill>
                  <a:schemeClr val="tx1"/>
                </a:solidFill>
                <a:effectLst/>
                <a:latin typeface="Calibri" panose="020F0502020204030204" pitchFamily="34" charset="0"/>
                <a:cs typeface="Calibri" panose="020F0502020204030204" pitchFamily="34" charset="0"/>
              </a:rPr>
              <a:t>Cơ chế của PoW là làm chậm lại quá trình hình thành những khối Block mới; ví dụ trong trường hợp Bitcoin, để tính toán bằng chứng công việc theo yêu cầu thì mất khoảng 10 phút, sau đó mới có một khối mới được hình thành vào chuỗi. Với cơ chế PoW này, việc giả mạo dường như là không thể, vì khi thay đổi dữ liệu của một khối, người can thiệp giả mạo sẽ phải tính toán lại toàn bộ bằng chứng công việc của những khối tiếp theo.</a:t>
            </a:r>
          </a:p>
          <a:p>
            <a:r>
              <a:rPr lang="vi-VN" sz="1800">
                <a:solidFill>
                  <a:schemeClr val="tx1"/>
                </a:solidFill>
                <a:latin typeface="Calibri" panose="020F0502020204030204" pitchFamily="34" charset="0"/>
                <a:cs typeface="Calibri" panose="020F0502020204030204" pitchFamily="34" charset="0"/>
              </a:rPr>
              <a:t>Ngoài ra còn có các cơ chế đồng thuận khác như: </a:t>
            </a:r>
            <a:r>
              <a:rPr lang="en-US" sz="1800">
                <a:solidFill>
                  <a:schemeClr val="tx1"/>
                </a:solidFill>
                <a:latin typeface="Calibri" panose="020F0502020204030204" pitchFamily="34" charset="0"/>
                <a:cs typeface="Calibri" panose="020F0502020204030204" pitchFamily="34" charset="0"/>
              </a:rPr>
              <a:t>Proof of Stake (Bằng chứng Cổ phần)</a:t>
            </a:r>
            <a:r>
              <a:rPr lang="vi-VN" sz="1800">
                <a:solidFill>
                  <a:schemeClr val="tx1"/>
                </a:solidFill>
                <a:latin typeface="Calibri" panose="020F0502020204030204" pitchFamily="34" charset="0"/>
                <a:cs typeface="Calibri" panose="020F0502020204030204" pitchFamily="34" charset="0"/>
              </a:rPr>
              <a:t>, </a:t>
            </a:r>
            <a:r>
              <a:rPr lang="en-US" sz="1800">
                <a:solidFill>
                  <a:schemeClr val="tx1"/>
                </a:solidFill>
                <a:latin typeface="Calibri" panose="020F0502020204030204" pitchFamily="34" charset="0"/>
                <a:cs typeface="Calibri" panose="020F0502020204030204" pitchFamily="34" charset="0"/>
              </a:rPr>
              <a:t>Delegated Proof-of-Stake (Uỷ quyền Cổ phần)</a:t>
            </a:r>
            <a:r>
              <a:rPr lang="vi-VN" sz="180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7766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53" name="Google Shape;556;p74">
            <a:extLst>
              <a:ext uri="{FF2B5EF4-FFF2-40B4-BE49-F238E27FC236}">
                <a16:creationId xmlns:a16="http://schemas.microsoft.com/office/drawing/2014/main" id="{C85C6A1A-1ED5-472E-BD83-4F69F78EE003}"/>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Ứng dụng</a:t>
            </a:r>
            <a:endParaRPr lang="vi-VN">
              <a:latin typeface="Calibri" panose="020F0502020204030204" pitchFamily="34" charset="0"/>
              <a:cs typeface="Calibri" panose="020F0502020204030204" pitchFamily="34" charset="0"/>
            </a:endParaRPr>
          </a:p>
        </p:txBody>
      </p:sp>
      <p:cxnSp>
        <p:nvCxnSpPr>
          <p:cNvPr id="54" name="Google Shape;534;p72">
            <a:extLst>
              <a:ext uri="{FF2B5EF4-FFF2-40B4-BE49-F238E27FC236}">
                <a16:creationId xmlns:a16="http://schemas.microsoft.com/office/drawing/2014/main" id="{0E3EDCDC-AF73-48EF-B1C2-6842B94923D7}"/>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60" name="TextBox 59">
            <a:extLst>
              <a:ext uri="{FF2B5EF4-FFF2-40B4-BE49-F238E27FC236}">
                <a16:creationId xmlns:a16="http://schemas.microsoft.com/office/drawing/2014/main" id="{582DA7D8-54EC-4CF9-9807-ED0A56B699DF}"/>
              </a:ext>
            </a:extLst>
          </p:cNvPr>
          <p:cNvSpPr txBox="1"/>
          <p:nvPr/>
        </p:nvSpPr>
        <p:spPr>
          <a:xfrm>
            <a:off x="655504" y="1336438"/>
            <a:ext cx="8031296" cy="923330"/>
          </a:xfrm>
          <a:prstGeom prst="rect">
            <a:avLst/>
          </a:prstGeom>
          <a:noFill/>
        </p:spPr>
        <p:txBody>
          <a:bodyPr wrap="square">
            <a:spAutoFit/>
          </a:bodyPr>
          <a:lstStyle/>
          <a:p>
            <a:pPr algn="just"/>
            <a:r>
              <a:rPr lang="vi-VN" sz="1800">
                <a:solidFill>
                  <a:schemeClr val="tx1"/>
                </a:solidFill>
                <a:latin typeface="Calibri" panose="020F0502020204030204" pitchFamily="34" charset="0"/>
                <a:cs typeface="Calibri" panose="020F0502020204030204" pitchFamily="34" charset="0"/>
              </a:rPr>
              <a:t>Blockchain được ứng dụng vào rất nhiều lĩnh vực như: Tiền điện tử, chuỗi cung ứng, hợp đồng thông minh, các dịch vụ tài chính, video games, chăm sóc sức khỏe, tên domain... và gần đây là được ứng dụng vào thương mại điện tử.</a:t>
            </a:r>
          </a:p>
        </p:txBody>
      </p:sp>
    </p:spTree>
    <p:extLst>
      <p:ext uri="{BB962C8B-B14F-4D97-AF65-F5344CB8AC3E}">
        <p14:creationId xmlns:p14="http://schemas.microsoft.com/office/powerpoint/2010/main" val="35957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ctrTitle"/>
          </p:nvPr>
        </p:nvSpPr>
        <p:spPr>
          <a:xfrm flipH="1">
            <a:off x="1372450" y="1235545"/>
            <a:ext cx="3486000" cy="1739700"/>
          </a:xfrm>
          <a:prstGeom prst="rect">
            <a:avLst/>
          </a:prstGeom>
        </p:spPr>
        <p:txBody>
          <a:bodyPr spcFirstLastPara="1" wrap="square" lIns="91425" tIns="91425" rIns="91425" bIns="91425" anchor="b" anchorCtr="0">
            <a:noAutofit/>
          </a:bodyPr>
          <a:lstStyle/>
          <a:p>
            <a:r>
              <a:rPr lang="vi-VN">
                <a:latin typeface="Calibri" panose="020F0502020204030204" pitchFamily="34" charset="0"/>
                <a:cs typeface="Calibri" panose="020F0502020204030204" pitchFamily="34" charset="0"/>
              </a:rPr>
              <a:t>2. Ví điện tử là gì?</a:t>
            </a:r>
          </a:p>
        </p:txBody>
      </p:sp>
      <p:cxnSp>
        <p:nvCxnSpPr>
          <p:cNvPr id="534" name="Google Shape;534;p72"/>
          <p:cNvCxnSpPr/>
          <p:nvPr/>
        </p:nvCxnSpPr>
        <p:spPr>
          <a:xfrm>
            <a:off x="1482719" y="3112195"/>
            <a:ext cx="3115500" cy="84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36620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38" name="Google Shape;556;p74">
            <a:extLst>
              <a:ext uri="{FF2B5EF4-FFF2-40B4-BE49-F238E27FC236}">
                <a16:creationId xmlns:a16="http://schemas.microsoft.com/office/drawing/2014/main" id="{B05B6D8A-7086-4DFC-9900-6190155454DD}"/>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Tổng quan</a:t>
            </a:r>
            <a:endParaRPr lang="vi-VN">
              <a:latin typeface="Calibri" panose="020F0502020204030204" pitchFamily="34" charset="0"/>
              <a:cs typeface="Calibri" panose="020F0502020204030204" pitchFamily="34" charset="0"/>
            </a:endParaRPr>
          </a:p>
        </p:txBody>
      </p:sp>
      <p:cxnSp>
        <p:nvCxnSpPr>
          <p:cNvPr id="39" name="Google Shape;534;p72">
            <a:extLst>
              <a:ext uri="{FF2B5EF4-FFF2-40B4-BE49-F238E27FC236}">
                <a16:creationId xmlns:a16="http://schemas.microsoft.com/office/drawing/2014/main" id="{B2DCE685-FB41-4122-B060-40D9C50A19F3}"/>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5" name="TextBox 4">
            <a:extLst>
              <a:ext uri="{FF2B5EF4-FFF2-40B4-BE49-F238E27FC236}">
                <a16:creationId xmlns:a16="http://schemas.microsoft.com/office/drawing/2014/main" id="{D5A061DC-4776-4005-A3B2-6531EE939670}"/>
              </a:ext>
            </a:extLst>
          </p:cNvPr>
          <p:cNvSpPr txBox="1"/>
          <p:nvPr/>
        </p:nvSpPr>
        <p:spPr>
          <a:xfrm>
            <a:off x="820756" y="1341416"/>
            <a:ext cx="3751244" cy="2153731"/>
          </a:xfrm>
          <a:prstGeom prst="rect">
            <a:avLst/>
          </a:prstGeom>
          <a:noFill/>
        </p:spPr>
        <p:txBody>
          <a:bodyPr wrap="square">
            <a:spAutoFit/>
          </a:bodyPr>
          <a:lstStyle/>
          <a:p>
            <a:pPr algn="just">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Ví kỹ thuật số còn được gọi là "Ví điện tử" là một thiết bị điện tử, dịch vụ trực tuyến hoặc chương trình phần mềm cho phép một bên thực hiện các giao dịch điện tử với một bên khác để trao đổi đơn vị tiền tệ kỹ thuật số cho hàng hóa và dịch vụ.</a:t>
            </a:r>
            <a:endParaRPr lang="vi-VN" sz="1600">
              <a:effectLst/>
              <a:latin typeface="Calibri" panose="020F0502020204030204" pitchFamily="34" charset="0"/>
              <a:ea typeface="Arial" panose="020B0604020202020204" pitchFamily="34" charset="0"/>
              <a:cs typeface="Calibri" panose="020F0502020204030204" pitchFamily="34" charset="0"/>
            </a:endParaRPr>
          </a:p>
        </p:txBody>
      </p:sp>
      <p:pic>
        <p:nvPicPr>
          <p:cNvPr id="1026" name="Picture 2" descr="itexus.com/wp-content/uploads/2020/08/digital-w...">
            <a:extLst>
              <a:ext uri="{FF2B5EF4-FFF2-40B4-BE49-F238E27FC236}">
                <a16:creationId xmlns:a16="http://schemas.microsoft.com/office/drawing/2014/main" id="{42988504-70D0-471C-BD23-A368E54F8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603" y="1341416"/>
            <a:ext cx="3245641" cy="2571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38" name="Google Shape;556;p74">
            <a:extLst>
              <a:ext uri="{FF2B5EF4-FFF2-40B4-BE49-F238E27FC236}">
                <a16:creationId xmlns:a16="http://schemas.microsoft.com/office/drawing/2014/main" id="{B05B6D8A-7086-4DFC-9900-6190155454DD}"/>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Tổng quan</a:t>
            </a:r>
            <a:endParaRPr lang="vi-VN">
              <a:latin typeface="Calibri" panose="020F0502020204030204" pitchFamily="34" charset="0"/>
              <a:cs typeface="Calibri" panose="020F0502020204030204" pitchFamily="34" charset="0"/>
            </a:endParaRPr>
          </a:p>
        </p:txBody>
      </p:sp>
      <p:cxnSp>
        <p:nvCxnSpPr>
          <p:cNvPr id="39" name="Google Shape;534;p72">
            <a:extLst>
              <a:ext uri="{FF2B5EF4-FFF2-40B4-BE49-F238E27FC236}">
                <a16:creationId xmlns:a16="http://schemas.microsoft.com/office/drawing/2014/main" id="{B2DCE685-FB41-4122-B060-40D9C50A19F3}"/>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5" name="TextBox 4">
            <a:extLst>
              <a:ext uri="{FF2B5EF4-FFF2-40B4-BE49-F238E27FC236}">
                <a16:creationId xmlns:a16="http://schemas.microsoft.com/office/drawing/2014/main" id="{D5A061DC-4776-4005-A3B2-6531EE939670}"/>
              </a:ext>
            </a:extLst>
          </p:cNvPr>
          <p:cNvSpPr txBox="1"/>
          <p:nvPr/>
        </p:nvSpPr>
        <p:spPr>
          <a:xfrm>
            <a:off x="820755" y="1341416"/>
            <a:ext cx="7772401" cy="3042821"/>
          </a:xfrm>
          <a:prstGeom prst="rect">
            <a:avLst/>
          </a:prstGeom>
          <a:noFill/>
        </p:spPr>
        <p:txBody>
          <a:bodyPr wrap="square">
            <a:spAutoFit/>
          </a:bodyPr>
          <a:lstStyle/>
          <a:p>
            <a:pPr>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Một ví điện tử bao gồm phần mềm và thiết bị thông tin. Phần mềm cung cấp chế độ bảo mật và mã hóa cho thông tin cá nhân và giao dịch thực tế. Thông thường, khách hàng tự giữ và bảo quản ví điện tử và hoàn toàn tương thích với các trang web thương mại điện tử. Ví điện tử server, cũng được gọi là ví mỏng, là loại ví mà một tổ chức tạo ra cho khách hàng được lưu trữ trên server của họ. Ví điện tử server đang được các nhà bán lẻ ưa chuộng vì tính bảo mật, hiệu quả, có thể thêm tiện ích cho người dùng, làm tăng sự thích thú khi mua bán. Thiết bị thông tin thực chất là cơ sở dữ liệu thông tin do người dùng tự thêm vào. Các thông tin này bao gồm: địa chỉ chuyển hàng, địa chỉ hóa đơn, cách thức thanh toán (bao gồm số thẻ tín dụng, ngày hết hạn, và số bảo mật), và các thông tin khác.</a:t>
            </a:r>
          </a:p>
        </p:txBody>
      </p:sp>
    </p:spTree>
    <p:extLst>
      <p:ext uri="{BB962C8B-B14F-4D97-AF65-F5344CB8AC3E}">
        <p14:creationId xmlns:p14="http://schemas.microsoft.com/office/powerpoint/2010/main" val="146181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38" name="Google Shape;556;p74">
            <a:extLst>
              <a:ext uri="{FF2B5EF4-FFF2-40B4-BE49-F238E27FC236}">
                <a16:creationId xmlns:a16="http://schemas.microsoft.com/office/drawing/2014/main" id="{B05B6D8A-7086-4DFC-9900-6190155454DD}"/>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Bảo mật</a:t>
            </a:r>
            <a:endParaRPr lang="vi-VN">
              <a:latin typeface="Calibri" panose="020F0502020204030204" pitchFamily="34" charset="0"/>
              <a:cs typeface="Calibri" panose="020F0502020204030204" pitchFamily="34" charset="0"/>
            </a:endParaRPr>
          </a:p>
        </p:txBody>
      </p:sp>
      <p:cxnSp>
        <p:nvCxnSpPr>
          <p:cNvPr id="39" name="Google Shape;534;p72">
            <a:extLst>
              <a:ext uri="{FF2B5EF4-FFF2-40B4-BE49-F238E27FC236}">
                <a16:creationId xmlns:a16="http://schemas.microsoft.com/office/drawing/2014/main" id="{B2DCE685-FB41-4122-B060-40D9C50A19F3}"/>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5" name="TextBox 4">
            <a:extLst>
              <a:ext uri="{FF2B5EF4-FFF2-40B4-BE49-F238E27FC236}">
                <a16:creationId xmlns:a16="http://schemas.microsoft.com/office/drawing/2014/main" id="{D5A061DC-4776-4005-A3B2-6531EE939670}"/>
              </a:ext>
            </a:extLst>
          </p:cNvPr>
          <p:cNvSpPr txBox="1"/>
          <p:nvPr/>
        </p:nvSpPr>
        <p:spPr>
          <a:xfrm>
            <a:off x="820755" y="1341416"/>
            <a:ext cx="7772401" cy="2441759"/>
          </a:xfrm>
          <a:prstGeom prst="rect">
            <a:avLst/>
          </a:prstGeom>
          <a:noFill/>
        </p:spPr>
        <p:txBody>
          <a:bodyPr wrap="square">
            <a:spAutoFit/>
          </a:bodyPr>
          <a:lstStyle/>
          <a:p>
            <a:pPr algn="just">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Người tiêu dùng không bắt buộc phải điền vào biểu mẫu đặt hàng trên mỗi trang web khi họ mua một mặt hàng vì thông tin đã được lưu trữ và được tự động cập nhật và nhập vào các trường đặt hàng trên các trang web của người bán khi sử dụng ví điện tử. Người tiêu dùng cũng được hưởng lợi khi sử dụng ví kỹ thuật số vì thông tin của họ được mã hóa hoặc bảo vệ bằng mã phần mềm riêng; người bán được hưởng lợi khi nhận được sự kết hợp của biện pháp bảo vệ chống gian lận, nhận thanh toán nhanh hơn, giảm chi phí giao dịch và giảm mất mát do trộm cắp.</a:t>
            </a:r>
          </a:p>
        </p:txBody>
      </p:sp>
      <p:sp>
        <p:nvSpPr>
          <p:cNvPr id="8" name="TextBox 7">
            <a:extLst>
              <a:ext uri="{FF2B5EF4-FFF2-40B4-BE49-F238E27FC236}">
                <a16:creationId xmlns:a16="http://schemas.microsoft.com/office/drawing/2014/main" id="{EFBCA8AF-BBF2-4027-B491-52CB88151453}"/>
              </a:ext>
            </a:extLst>
          </p:cNvPr>
          <p:cNvSpPr txBox="1"/>
          <p:nvPr/>
        </p:nvSpPr>
        <p:spPr>
          <a:xfrm>
            <a:off x="820754" y="3783175"/>
            <a:ext cx="7772401" cy="923330"/>
          </a:xfrm>
          <a:prstGeom prst="rect">
            <a:avLst/>
          </a:prstGeom>
          <a:noFill/>
        </p:spPr>
        <p:txBody>
          <a:bodyPr wrap="square">
            <a:spAutoFit/>
          </a:bodyPr>
          <a:lstStyle/>
          <a:p>
            <a:pPr algn="just"/>
            <a:r>
              <a:rPr lang="vi-VN" sz="1800">
                <a:latin typeface="Calibri" panose="020F0502020204030204" pitchFamily="34" charset="0"/>
                <a:cs typeface="Calibri" panose="020F0502020204030204" pitchFamily="34" charset="0"/>
              </a:rPr>
              <a:t>Với các yêu cầu về bảo mật thông tin người dùng và thông tin giao dịch, ta có thể thấy Blockchain là một công nghệ hoàn hảo để tích hợp vào ví điện tử để tăng cường độ bảo mật cũng như tăng tốc độ, hiệu suất của các giao dịch điện tử.</a:t>
            </a:r>
          </a:p>
        </p:txBody>
      </p:sp>
    </p:spTree>
    <p:extLst>
      <p:ext uri="{BB962C8B-B14F-4D97-AF65-F5344CB8AC3E}">
        <p14:creationId xmlns:p14="http://schemas.microsoft.com/office/powerpoint/2010/main" val="95504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ctrTitle"/>
          </p:nvPr>
        </p:nvSpPr>
        <p:spPr>
          <a:xfrm flipH="1">
            <a:off x="1372447" y="883005"/>
            <a:ext cx="5127504" cy="3138151"/>
          </a:xfrm>
          <a:prstGeom prst="rect">
            <a:avLst/>
          </a:prstGeom>
        </p:spPr>
        <p:txBody>
          <a:bodyPr spcFirstLastPara="1" wrap="square" lIns="91425" tIns="91425" rIns="91425" bIns="91425" anchor="b" anchorCtr="0">
            <a:noAutofit/>
          </a:bodyPr>
          <a:lstStyle/>
          <a:p>
            <a:pPr lvl="0">
              <a:buClr>
                <a:schemeClr val="dk1"/>
              </a:buClr>
              <a:buSzPts val="1100"/>
            </a:pPr>
            <a:r>
              <a:rPr lang="vi-VN">
                <a:latin typeface="Calibri" panose="020F0502020204030204" pitchFamily="34" charset="0"/>
                <a:cs typeface="Calibri" panose="020F0502020204030204" pitchFamily="34" charset="0"/>
              </a:rPr>
              <a:t>3. Ứng dụng của blockchain trong thương mại điện tử - ví điện tử?</a:t>
            </a:r>
            <a:endParaRPr>
              <a:latin typeface="Calibri" panose="020F0502020204030204" pitchFamily="34" charset="0"/>
              <a:cs typeface="Calibri" panose="020F0502020204030204" pitchFamily="34" charset="0"/>
            </a:endParaRPr>
          </a:p>
        </p:txBody>
      </p:sp>
      <p:cxnSp>
        <p:nvCxnSpPr>
          <p:cNvPr id="534" name="Google Shape;534;p72"/>
          <p:cNvCxnSpPr/>
          <p:nvPr/>
        </p:nvCxnSpPr>
        <p:spPr>
          <a:xfrm>
            <a:off x="1482719" y="4158795"/>
            <a:ext cx="3115500" cy="84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75850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38" name="Google Shape;556;p74">
            <a:extLst>
              <a:ext uri="{FF2B5EF4-FFF2-40B4-BE49-F238E27FC236}">
                <a16:creationId xmlns:a16="http://schemas.microsoft.com/office/drawing/2014/main" id="{B05B6D8A-7086-4DFC-9900-6190155454DD}"/>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Ưu điểm</a:t>
            </a:r>
            <a:endParaRPr lang="vi-VN">
              <a:latin typeface="Calibri" panose="020F0502020204030204" pitchFamily="34" charset="0"/>
              <a:cs typeface="Calibri" panose="020F0502020204030204" pitchFamily="34" charset="0"/>
            </a:endParaRPr>
          </a:p>
        </p:txBody>
      </p:sp>
      <p:cxnSp>
        <p:nvCxnSpPr>
          <p:cNvPr id="39" name="Google Shape;534;p72">
            <a:extLst>
              <a:ext uri="{FF2B5EF4-FFF2-40B4-BE49-F238E27FC236}">
                <a16:creationId xmlns:a16="http://schemas.microsoft.com/office/drawing/2014/main" id="{B2DCE685-FB41-4122-B060-40D9C50A19F3}"/>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5" name="TextBox 4">
            <a:extLst>
              <a:ext uri="{FF2B5EF4-FFF2-40B4-BE49-F238E27FC236}">
                <a16:creationId xmlns:a16="http://schemas.microsoft.com/office/drawing/2014/main" id="{D5A061DC-4776-4005-A3B2-6531EE939670}"/>
              </a:ext>
            </a:extLst>
          </p:cNvPr>
          <p:cNvSpPr txBox="1"/>
          <p:nvPr/>
        </p:nvSpPr>
        <p:spPr>
          <a:xfrm>
            <a:off x="820755" y="1341416"/>
            <a:ext cx="7772401" cy="3350597"/>
          </a:xfrm>
          <a:prstGeom prst="rect">
            <a:avLst/>
          </a:prstGeom>
          <a:noFill/>
        </p:spPr>
        <p:txBody>
          <a:bodyPr wrap="square">
            <a:spAutoFit/>
          </a:bodyPr>
          <a:lstStyle/>
          <a:p>
            <a:pPr algn="just">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Việc ứng dụng blockchain trong thương mại điện tử giúp khắc phục những bất cập tồn đọng bởi những thế mạnh mang lại như: </a:t>
            </a:r>
          </a:p>
          <a:p>
            <a:pPr algn="just">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Bảo mật tối ưu: Không ai có thể hack, lấy cắp thông tin trên Blockchain bởi thông tin lưu trữ trên Blockchain được bảo mật an toàn.</a:t>
            </a:r>
          </a:p>
          <a:p>
            <a:pPr algn="just">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Hạn chế chi phí: Nhờ tính minh bạch, rõ ràng, Blockchain tạo được niềm tin nhất định từ thị trường giúp các nhà đầu tư tiết kiệm chi phí cho các hạng mục quảng cáo.</a:t>
            </a:r>
          </a:p>
          <a:p>
            <a:pPr algn="just">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Tốc độ giao dịch nhanh: Thông qua hợp đồng thông minh (Smart Contract), mọi giao dịch tại hệ thống thương mại điện tử được thực hiện nhanh chóng và rút ngắn được thời gian giao dịch cho người tiêu dùng.</a:t>
            </a:r>
          </a:p>
        </p:txBody>
      </p:sp>
    </p:spTree>
    <p:extLst>
      <p:ext uri="{BB962C8B-B14F-4D97-AF65-F5344CB8AC3E}">
        <p14:creationId xmlns:p14="http://schemas.microsoft.com/office/powerpoint/2010/main" val="121896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38" name="Google Shape;556;p74">
            <a:extLst>
              <a:ext uri="{FF2B5EF4-FFF2-40B4-BE49-F238E27FC236}">
                <a16:creationId xmlns:a16="http://schemas.microsoft.com/office/drawing/2014/main" id="{B05B6D8A-7086-4DFC-9900-6190155454DD}"/>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Dịch vụ thường được thục hiện khi sử dụng ví điện tử blockchain</a:t>
            </a:r>
            <a:endParaRPr lang="vi-VN">
              <a:latin typeface="Calibri" panose="020F0502020204030204" pitchFamily="34" charset="0"/>
              <a:cs typeface="Calibri" panose="020F0502020204030204" pitchFamily="34" charset="0"/>
            </a:endParaRPr>
          </a:p>
        </p:txBody>
      </p:sp>
      <p:cxnSp>
        <p:nvCxnSpPr>
          <p:cNvPr id="39" name="Google Shape;534;p72">
            <a:extLst>
              <a:ext uri="{FF2B5EF4-FFF2-40B4-BE49-F238E27FC236}">
                <a16:creationId xmlns:a16="http://schemas.microsoft.com/office/drawing/2014/main" id="{B2DCE685-FB41-4122-B060-40D9C50A19F3}"/>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5" name="TextBox 4">
            <a:extLst>
              <a:ext uri="{FF2B5EF4-FFF2-40B4-BE49-F238E27FC236}">
                <a16:creationId xmlns:a16="http://schemas.microsoft.com/office/drawing/2014/main" id="{D5A061DC-4776-4005-A3B2-6531EE939670}"/>
              </a:ext>
            </a:extLst>
          </p:cNvPr>
          <p:cNvSpPr txBox="1"/>
          <p:nvPr/>
        </p:nvSpPr>
        <p:spPr>
          <a:xfrm>
            <a:off x="820755" y="1341416"/>
            <a:ext cx="7772401" cy="2655279"/>
          </a:xfrm>
          <a:prstGeom prst="rect">
            <a:avLst/>
          </a:prstGeom>
          <a:noFill/>
        </p:spPr>
        <p:txBody>
          <a:bodyPr wrap="square">
            <a:spAutoFit/>
          </a:bodyPr>
          <a:lstStyle/>
          <a:p>
            <a:pPr algn="just">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 Thanh toán trực tuyến: Giúp thanh toán trong các giao dịch mua sắm trực tuyến, các dịch vụ ăn uống giải trí, hoặc thanh toán hóa đơn tiền điện nước, điện thoại, vé máy bay, cước internet, ... </a:t>
            </a:r>
          </a:p>
          <a:p>
            <a:pPr algn="just">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 Nhận và chuyển tiền: ví điện tử có khả năng giữ tiền cũng như tham gia các giao dịch chuyển khoản giữa các tài khoản ngân hàng như một tài khoản ngân hàng bình thường một cách nhanh chóng. </a:t>
            </a:r>
          </a:p>
          <a:p>
            <a:pPr algn="just">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 Nạp và rút tiền từ tài khoản điện tử để duy trì và sử dụng mà không cần e ngại vấn đề an toàn và bảo mật của ví. </a:t>
            </a:r>
          </a:p>
        </p:txBody>
      </p:sp>
    </p:spTree>
    <p:extLst>
      <p:ext uri="{BB962C8B-B14F-4D97-AF65-F5344CB8AC3E}">
        <p14:creationId xmlns:p14="http://schemas.microsoft.com/office/powerpoint/2010/main" val="72240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ctrTitle"/>
          </p:nvPr>
        </p:nvSpPr>
        <p:spPr>
          <a:xfrm flipH="1">
            <a:off x="1372450" y="1235545"/>
            <a:ext cx="3585140" cy="1739700"/>
          </a:xfrm>
          <a:prstGeom prst="rect">
            <a:avLst/>
          </a:prstGeom>
        </p:spPr>
        <p:txBody>
          <a:bodyPr spcFirstLastPara="1" wrap="square" lIns="91425" tIns="91425" rIns="91425" bIns="91425" anchor="b" anchorCtr="0">
            <a:noAutofit/>
          </a:bodyPr>
          <a:lstStyle/>
          <a:p>
            <a:pPr lvl="0">
              <a:buClr>
                <a:schemeClr val="dk1"/>
              </a:buClr>
              <a:buSzPts val="1100"/>
            </a:pPr>
            <a:r>
              <a:rPr lang="vi-VN">
                <a:latin typeface="Calibri" panose="020F0502020204030204" pitchFamily="34" charset="0"/>
                <a:cs typeface="Calibri" panose="020F0502020204030204" pitchFamily="34" charset="0"/>
              </a:rPr>
              <a:t>1. Blockchain là gì? </a:t>
            </a:r>
            <a:endParaRPr>
              <a:latin typeface="Calibri" panose="020F0502020204030204" pitchFamily="34" charset="0"/>
              <a:cs typeface="Calibri" panose="020F0502020204030204" pitchFamily="34" charset="0"/>
            </a:endParaRPr>
          </a:p>
        </p:txBody>
      </p:sp>
      <p:cxnSp>
        <p:nvCxnSpPr>
          <p:cNvPr id="534" name="Google Shape;534;p72"/>
          <p:cNvCxnSpPr/>
          <p:nvPr/>
        </p:nvCxnSpPr>
        <p:spPr>
          <a:xfrm>
            <a:off x="1482719" y="3112195"/>
            <a:ext cx="3115500" cy="84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38" name="Google Shape;556;p74">
            <a:extLst>
              <a:ext uri="{FF2B5EF4-FFF2-40B4-BE49-F238E27FC236}">
                <a16:creationId xmlns:a16="http://schemas.microsoft.com/office/drawing/2014/main" id="{B05B6D8A-7086-4DFC-9900-6190155454DD}"/>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Ví dụ ứng dụng Blockchain trong ví điện tử</a:t>
            </a:r>
            <a:endParaRPr lang="vi-VN">
              <a:latin typeface="Calibri" panose="020F0502020204030204" pitchFamily="34" charset="0"/>
              <a:cs typeface="Calibri" panose="020F0502020204030204" pitchFamily="34" charset="0"/>
            </a:endParaRPr>
          </a:p>
        </p:txBody>
      </p:sp>
      <p:cxnSp>
        <p:nvCxnSpPr>
          <p:cNvPr id="39" name="Google Shape;534;p72">
            <a:extLst>
              <a:ext uri="{FF2B5EF4-FFF2-40B4-BE49-F238E27FC236}">
                <a16:creationId xmlns:a16="http://schemas.microsoft.com/office/drawing/2014/main" id="{B2DCE685-FB41-4122-B060-40D9C50A19F3}"/>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5" name="TextBox 4">
            <a:extLst>
              <a:ext uri="{FF2B5EF4-FFF2-40B4-BE49-F238E27FC236}">
                <a16:creationId xmlns:a16="http://schemas.microsoft.com/office/drawing/2014/main" id="{D5A061DC-4776-4005-A3B2-6531EE939670}"/>
              </a:ext>
            </a:extLst>
          </p:cNvPr>
          <p:cNvSpPr txBox="1"/>
          <p:nvPr/>
        </p:nvSpPr>
        <p:spPr>
          <a:xfrm>
            <a:off x="820755" y="1341416"/>
            <a:ext cx="7772401" cy="671915"/>
          </a:xfrm>
          <a:prstGeom prst="rect">
            <a:avLst/>
          </a:prstGeom>
          <a:noFill/>
        </p:spPr>
        <p:txBody>
          <a:bodyPr wrap="square">
            <a:spAutoFit/>
          </a:bodyPr>
          <a:lstStyle/>
          <a:p>
            <a:pPr algn="just">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Blockchain.com – nền tảng ví điện tử giao dịch tiền điện tử nổi tiếng nhất hiện nay.</a:t>
            </a:r>
          </a:p>
        </p:txBody>
      </p:sp>
      <p:pic>
        <p:nvPicPr>
          <p:cNvPr id="6" name="Picture 5">
            <a:extLst>
              <a:ext uri="{FF2B5EF4-FFF2-40B4-BE49-F238E27FC236}">
                <a16:creationId xmlns:a16="http://schemas.microsoft.com/office/drawing/2014/main" id="{785EF502-ECEB-4EC5-8D09-20460FA2764C}"/>
              </a:ext>
            </a:extLst>
          </p:cNvPr>
          <p:cNvPicPr/>
          <p:nvPr/>
        </p:nvPicPr>
        <p:blipFill>
          <a:blip r:embed="rId3">
            <a:extLst>
              <a:ext uri="{28A0092B-C50C-407E-A947-70E740481C1C}">
                <a14:useLocalDpi xmlns:a14="http://schemas.microsoft.com/office/drawing/2010/main" val="0"/>
              </a:ext>
            </a:extLst>
          </a:blip>
          <a:stretch>
            <a:fillRect/>
          </a:stretch>
        </p:blipFill>
        <p:spPr>
          <a:xfrm>
            <a:off x="1926583" y="2013331"/>
            <a:ext cx="5731510" cy="2719705"/>
          </a:xfrm>
          <a:prstGeom prst="rect">
            <a:avLst/>
          </a:prstGeom>
        </p:spPr>
      </p:pic>
    </p:spTree>
    <p:extLst>
      <p:ext uri="{BB962C8B-B14F-4D97-AF65-F5344CB8AC3E}">
        <p14:creationId xmlns:p14="http://schemas.microsoft.com/office/powerpoint/2010/main" val="224176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38" name="Google Shape;556;p74">
            <a:extLst>
              <a:ext uri="{FF2B5EF4-FFF2-40B4-BE49-F238E27FC236}">
                <a16:creationId xmlns:a16="http://schemas.microsoft.com/office/drawing/2014/main" id="{B05B6D8A-7086-4DFC-9900-6190155454DD}"/>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Ví dụ ứng dụng Blockchain trong ví điện tử</a:t>
            </a:r>
            <a:endParaRPr lang="vi-VN">
              <a:latin typeface="Calibri" panose="020F0502020204030204" pitchFamily="34" charset="0"/>
              <a:cs typeface="Calibri" panose="020F0502020204030204" pitchFamily="34" charset="0"/>
            </a:endParaRPr>
          </a:p>
        </p:txBody>
      </p:sp>
      <p:cxnSp>
        <p:nvCxnSpPr>
          <p:cNvPr id="39" name="Google Shape;534;p72">
            <a:extLst>
              <a:ext uri="{FF2B5EF4-FFF2-40B4-BE49-F238E27FC236}">
                <a16:creationId xmlns:a16="http://schemas.microsoft.com/office/drawing/2014/main" id="{B2DCE685-FB41-4122-B060-40D9C50A19F3}"/>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5" name="TextBox 4">
            <a:extLst>
              <a:ext uri="{FF2B5EF4-FFF2-40B4-BE49-F238E27FC236}">
                <a16:creationId xmlns:a16="http://schemas.microsoft.com/office/drawing/2014/main" id="{D5A061DC-4776-4005-A3B2-6531EE939670}"/>
              </a:ext>
            </a:extLst>
          </p:cNvPr>
          <p:cNvSpPr txBox="1"/>
          <p:nvPr/>
        </p:nvSpPr>
        <p:spPr>
          <a:xfrm>
            <a:off x="820755" y="1341416"/>
            <a:ext cx="7772401" cy="671915"/>
          </a:xfrm>
          <a:prstGeom prst="rect">
            <a:avLst/>
          </a:prstGeom>
          <a:noFill/>
        </p:spPr>
        <p:txBody>
          <a:bodyPr wrap="square">
            <a:spAutoFit/>
          </a:bodyPr>
          <a:lstStyle/>
          <a:p>
            <a:pPr algn="just">
              <a:lnSpc>
                <a:spcPct val="107000"/>
              </a:lnSpc>
              <a:spcAft>
                <a:spcPts val="800"/>
              </a:spcAft>
            </a:pPr>
            <a:r>
              <a:rPr lang="vi-VN" sz="1800">
                <a:effectLst/>
                <a:latin typeface="Calibri" panose="020F0502020204030204" pitchFamily="34" charset="0"/>
                <a:ea typeface="Arial" panose="020B0604020202020204" pitchFamily="34" charset="0"/>
                <a:cs typeface="Calibri" panose="020F0502020204030204" pitchFamily="34" charset="0"/>
              </a:rPr>
              <a:t>Blockchain.com – nền tảng ví điện tử giao dịch tiền điện tử nổi tiếng nhất hiện nay.</a:t>
            </a:r>
          </a:p>
        </p:txBody>
      </p:sp>
      <p:pic>
        <p:nvPicPr>
          <p:cNvPr id="6" name="Picture 5">
            <a:extLst>
              <a:ext uri="{FF2B5EF4-FFF2-40B4-BE49-F238E27FC236}">
                <a16:creationId xmlns:a16="http://schemas.microsoft.com/office/drawing/2014/main" id="{785EF502-ECEB-4EC5-8D09-20460FA2764C}"/>
              </a:ext>
            </a:extLst>
          </p:cNvPr>
          <p:cNvPicPr/>
          <p:nvPr/>
        </p:nvPicPr>
        <p:blipFill>
          <a:blip r:embed="rId3">
            <a:extLst>
              <a:ext uri="{28A0092B-C50C-407E-A947-70E740481C1C}">
                <a14:useLocalDpi xmlns:a14="http://schemas.microsoft.com/office/drawing/2010/main" val="0"/>
              </a:ext>
            </a:extLst>
          </a:blip>
          <a:stretch>
            <a:fillRect/>
          </a:stretch>
        </p:blipFill>
        <p:spPr>
          <a:xfrm>
            <a:off x="1926583" y="2013331"/>
            <a:ext cx="5731510" cy="2719705"/>
          </a:xfrm>
          <a:prstGeom prst="rect">
            <a:avLst/>
          </a:prstGeom>
        </p:spPr>
      </p:pic>
    </p:spTree>
    <p:extLst>
      <p:ext uri="{BB962C8B-B14F-4D97-AF65-F5344CB8AC3E}">
        <p14:creationId xmlns:p14="http://schemas.microsoft.com/office/powerpoint/2010/main" val="29440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ctrTitle"/>
          </p:nvPr>
        </p:nvSpPr>
        <p:spPr>
          <a:xfrm flipH="1">
            <a:off x="1372450" y="1235545"/>
            <a:ext cx="4367338" cy="1739700"/>
          </a:xfrm>
          <a:prstGeom prst="rect">
            <a:avLst/>
          </a:prstGeom>
        </p:spPr>
        <p:txBody>
          <a:bodyPr spcFirstLastPara="1" wrap="square" lIns="91425" tIns="91425" rIns="91425" bIns="91425" anchor="b" anchorCtr="0">
            <a:noAutofit/>
          </a:bodyPr>
          <a:lstStyle/>
          <a:p>
            <a:r>
              <a:rPr lang="vi-VN">
                <a:latin typeface="Calibri" panose="020F0502020204030204" pitchFamily="34" charset="0"/>
                <a:cs typeface="Calibri" panose="020F0502020204030204" pitchFamily="34" charset="0"/>
              </a:rPr>
              <a:t>4. Demo sản phẩm ví điện tử </a:t>
            </a:r>
          </a:p>
        </p:txBody>
      </p:sp>
      <p:cxnSp>
        <p:nvCxnSpPr>
          <p:cNvPr id="534" name="Google Shape;534;p72"/>
          <p:cNvCxnSpPr/>
          <p:nvPr/>
        </p:nvCxnSpPr>
        <p:spPr>
          <a:xfrm>
            <a:off x="1482719" y="3112195"/>
            <a:ext cx="3115500" cy="84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9301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DCC5-6A06-4CAB-B658-A84EE39B19D5}"/>
              </a:ext>
            </a:extLst>
          </p:cNvPr>
          <p:cNvSpPr>
            <a:spLocks noGrp="1"/>
          </p:cNvSpPr>
          <p:nvPr>
            <p:ph type="ctrTitle"/>
          </p:nvPr>
        </p:nvSpPr>
        <p:spPr/>
        <p:txBody>
          <a:bodyPr/>
          <a:lstStyle/>
          <a:p>
            <a:endParaRPr lang="vi-VN"/>
          </a:p>
        </p:txBody>
      </p:sp>
      <p:sp>
        <p:nvSpPr>
          <p:cNvPr id="3" name="Subtitle 2">
            <a:extLst>
              <a:ext uri="{FF2B5EF4-FFF2-40B4-BE49-F238E27FC236}">
                <a16:creationId xmlns:a16="http://schemas.microsoft.com/office/drawing/2014/main" id="{0FF423E7-C2FA-406A-8F09-2556EE3EC7DA}"/>
              </a:ext>
            </a:extLst>
          </p:cNvPr>
          <p:cNvSpPr>
            <a:spLocks noGrp="1"/>
          </p:cNvSpPr>
          <p:nvPr>
            <p:ph type="subTitle" idx="1"/>
          </p:nvPr>
        </p:nvSpPr>
        <p:spPr/>
        <p:txBody>
          <a:bodyPr/>
          <a:lstStyle/>
          <a:p>
            <a:endParaRPr lang="vi-VN"/>
          </a:p>
        </p:txBody>
      </p:sp>
      <p:sp>
        <p:nvSpPr>
          <p:cNvPr id="4" name="Title 3">
            <a:extLst>
              <a:ext uri="{FF2B5EF4-FFF2-40B4-BE49-F238E27FC236}">
                <a16:creationId xmlns:a16="http://schemas.microsoft.com/office/drawing/2014/main" id="{05AF5360-BB18-439E-8BDA-B99117080E1D}"/>
              </a:ext>
            </a:extLst>
          </p:cNvPr>
          <p:cNvSpPr>
            <a:spLocks noGrp="1"/>
          </p:cNvSpPr>
          <p:nvPr>
            <p:ph type="ctrTitle" idx="2"/>
          </p:nvPr>
        </p:nvSpPr>
        <p:spPr/>
        <p:txBody>
          <a:bodyPr/>
          <a:lstStyle/>
          <a:p>
            <a:endParaRPr lang="vi-VN"/>
          </a:p>
        </p:txBody>
      </p:sp>
      <p:sp>
        <p:nvSpPr>
          <p:cNvPr id="5" name="Subtitle 4">
            <a:extLst>
              <a:ext uri="{FF2B5EF4-FFF2-40B4-BE49-F238E27FC236}">
                <a16:creationId xmlns:a16="http://schemas.microsoft.com/office/drawing/2014/main" id="{52A92838-747D-4E84-9F9A-7858C4021073}"/>
              </a:ext>
            </a:extLst>
          </p:cNvPr>
          <p:cNvSpPr>
            <a:spLocks noGrp="1"/>
          </p:cNvSpPr>
          <p:nvPr>
            <p:ph type="subTitle" idx="3"/>
          </p:nvPr>
        </p:nvSpPr>
        <p:spPr/>
        <p:txBody>
          <a:bodyPr/>
          <a:lstStyle/>
          <a:p>
            <a:endParaRPr lang="vi-VN"/>
          </a:p>
        </p:txBody>
      </p:sp>
      <p:sp>
        <p:nvSpPr>
          <p:cNvPr id="6" name="Title 5">
            <a:extLst>
              <a:ext uri="{FF2B5EF4-FFF2-40B4-BE49-F238E27FC236}">
                <a16:creationId xmlns:a16="http://schemas.microsoft.com/office/drawing/2014/main" id="{9E13C4BE-DFAD-4D7F-A4FC-91AAF640E1B6}"/>
              </a:ext>
            </a:extLst>
          </p:cNvPr>
          <p:cNvSpPr>
            <a:spLocks noGrp="1"/>
          </p:cNvSpPr>
          <p:nvPr>
            <p:ph type="ctrTitle" idx="4"/>
          </p:nvPr>
        </p:nvSpPr>
        <p:spPr/>
        <p:txBody>
          <a:bodyPr/>
          <a:lstStyle/>
          <a:p>
            <a:endParaRPr lang="vi-VN"/>
          </a:p>
        </p:txBody>
      </p:sp>
      <p:sp>
        <p:nvSpPr>
          <p:cNvPr id="7" name="Subtitle 6">
            <a:extLst>
              <a:ext uri="{FF2B5EF4-FFF2-40B4-BE49-F238E27FC236}">
                <a16:creationId xmlns:a16="http://schemas.microsoft.com/office/drawing/2014/main" id="{663BD716-150C-4D80-86A6-DF257A690EF9}"/>
              </a:ext>
            </a:extLst>
          </p:cNvPr>
          <p:cNvSpPr>
            <a:spLocks noGrp="1"/>
          </p:cNvSpPr>
          <p:nvPr>
            <p:ph type="subTitle" idx="5"/>
          </p:nvPr>
        </p:nvSpPr>
        <p:spPr/>
        <p:txBody>
          <a:bodyPr/>
          <a:lstStyle/>
          <a:p>
            <a:endParaRPr lang="vi-VN"/>
          </a:p>
        </p:txBody>
      </p:sp>
      <p:sp>
        <p:nvSpPr>
          <p:cNvPr id="8" name="Title 7">
            <a:extLst>
              <a:ext uri="{FF2B5EF4-FFF2-40B4-BE49-F238E27FC236}">
                <a16:creationId xmlns:a16="http://schemas.microsoft.com/office/drawing/2014/main" id="{82DC800C-161F-4556-BEB4-C441D299D9C5}"/>
              </a:ext>
            </a:extLst>
          </p:cNvPr>
          <p:cNvSpPr>
            <a:spLocks noGrp="1"/>
          </p:cNvSpPr>
          <p:nvPr>
            <p:ph type="ctrTitle" idx="6"/>
          </p:nvPr>
        </p:nvSpPr>
        <p:spPr/>
        <p:txBody>
          <a:bodyPr/>
          <a:lstStyle/>
          <a:p>
            <a:endParaRPr lang="vi-VN"/>
          </a:p>
        </p:txBody>
      </p:sp>
      <p:sp>
        <p:nvSpPr>
          <p:cNvPr id="9" name="Subtitle 8">
            <a:extLst>
              <a:ext uri="{FF2B5EF4-FFF2-40B4-BE49-F238E27FC236}">
                <a16:creationId xmlns:a16="http://schemas.microsoft.com/office/drawing/2014/main" id="{78E06176-B07B-46B1-BC7C-52822157DBF8}"/>
              </a:ext>
            </a:extLst>
          </p:cNvPr>
          <p:cNvSpPr>
            <a:spLocks noGrp="1"/>
          </p:cNvSpPr>
          <p:nvPr>
            <p:ph type="subTitle" idx="7"/>
          </p:nvPr>
        </p:nvSpPr>
        <p:spPr/>
        <p:txBody>
          <a:bodyPr/>
          <a:lstStyle/>
          <a:p>
            <a:endParaRPr lang="vi-VN"/>
          </a:p>
        </p:txBody>
      </p:sp>
      <p:sp>
        <p:nvSpPr>
          <p:cNvPr id="10" name="Title 9">
            <a:extLst>
              <a:ext uri="{FF2B5EF4-FFF2-40B4-BE49-F238E27FC236}">
                <a16:creationId xmlns:a16="http://schemas.microsoft.com/office/drawing/2014/main" id="{509A82C3-54A1-4E2A-8E8D-167506C7D083}"/>
              </a:ext>
            </a:extLst>
          </p:cNvPr>
          <p:cNvSpPr>
            <a:spLocks noGrp="1"/>
          </p:cNvSpPr>
          <p:nvPr>
            <p:ph type="ctrTitle" idx="8"/>
          </p:nvPr>
        </p:nvSpPr>
        <p:spPr/>
        <p:txBody>
          <a:bodyPr/>
          <a:lstStyle/>
          <a:p>
            <a:endParaRPr lang="vi-VN"/>
          </a:p>
        </p:txBody>
      </p:sp>
      <p:sp>
        <p:nvSpPr>
          <p:cNvPr id="11" name="Title 10">
            <a:extLst>
              <a:ext uri="{FF2B5EF4-FFF2-40B4-BE49-F238E27FC236}">
                <a16:creationId xmlns:a16="http://schemas.microsoft.com/office/drawing/2014/main" id="{510F27D4-848A-4851-901E-2B35BFABD0D6}"/>
              </a:ext>
            </a:extLst>
          </p:cNvPr>
          <p:cNvSpPr>
            <a:spLocks noGrp="1"/>
          </p:cNvSpPr>
          <p:nvPr>
            <p:ph type="title" idx="9"/>
          </p:nvPr>
        </p:nvSpPr>
        <p:spPr/>
        <p:txBody>
          <a:bodyPr/>
          <a:lstStyle/>
          <a:p>
            <a:endParaRPr lang="vi-VN"/>
          </a:p>
        </p:txBody>
      </p:sp>
      <p:sp>
        <p:nvSpPr>
          <p:cNvPr id="12" name="Title 11">
            <a:extLst>
              <a:ext uri="{FF2B5EF4-FFF2-40B4-BE49-F238E27FC236}">
                <a16:creationId xmlns:a16="http://schemas.microsoft.com/office/drawing/2014/main" id="{42FC0772-CECA-4534-88F3-B6688F9BD4CA}"/>
              </a:ext>
            </a:extLst>
          </p:cNvPr>
          <p:cNvSpPr>
            <a:spLocks noGrp="1"/>
          </p:cNvSpPr>
          <p:nvPr>
            <p:ph type="title" idx="13"/>
          </p:nvPr>
        </p:nvSpPr>
        <p:spPr/>
        <p:txBody>
          <a:bodyPr/>
          <a:lstStyle/>
          <a:p>
            <a:endParaRPr lang="vi-VN"/>
          </a:p>
        </p:txBody>
      </p:sp>
      <p:sp>
        <p:nvSpPr>
          <p:cNvPr id="13" name="Title 12">
            <a:extLst>
              <a:ext uri="{FF2B5EF4-FFF2-40B4-BE49-F238E27FC236}">
                <a16:creationId xmlns:a16="http://schemas.microsoft.com/office/drawing/2014/main" id="{113F0AED-900B-4238-88B3-5B08B1B6DFED}"/>
              </a:ext>
            </a:extLst>
          </p:cNvPr>
          <p:cNvSpPr>
            <a:spLocks noGrp="1"/>
          </p:cNvSpPr>
          <p:nvPr>
            <p:ph type="title" idx="14"/>
          </p:nvPr>
        </p:nvSpPr>
        <p:spPr/>
        <p:txBody>
          <a:bodyPr/>
          <a:lstStyle/>
          <a:p>
            <a:endParaRPr lang="vi-VN"/>
          </a:p>
        </p:txBody>
      </p:sp>
      <p:sp>
        <p:nvSpPr>
          <p:cNvPr id="14" name="Title 13">
            <a:extLst>
              <a:ext uri="{FF2B5EF4-FFF2-40B4-BE49-F238E27FC236}">
                <a16:creationId xmlns:a16="http://schemas.microsoft.com/office/drawing/2014/main" id="{0789235D-ECC3-47D0-AE6A-D2FFA81B9B2A}"/>
              </a:ext>
            </a:extLst>
          </p:cNvPr>
          <p:cNvSpPr>
            <a:spLocks noGrp="1"/>
          </p:cNvSpPr>
          <p:nvPr>
            <p:ph type="title" idx="15"/>
          </p:nvPr>
        </p:nvSpPr>
        <p:spPr/>
        <p:txBody>
          <a:bodyPr/>
          <a:lstStyle/>
          <a:p>
            <a:endParaRPr lang="vi-VN"/>
          </a:p>
        </p:txBody>
      </p:sp>
    </p:spTree>
    <p:extLst>
      <p:ext uri="{BB962C8B-B14F-4D97-AF65-F5344CB8AC3E}">
        <p14:creationId xmlns:p14="http://schemas.microsoft.com/office/powerpoint/2010/main" val="1753982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6198-491E-47F1-89BF-2AA3B1F116DC}"/>
              </a:ext>
            </a:extLst>
          </p:cNvPr>
          <p:cNvSpPr>
            <a:spLocks noGrp="1"/>
          </p:cNvSpPr>
          <p:nvPr>
            <p:ph type="ctrTitle"/>
          </p:nvPr>
        </p:nvSpPr>
        <p:spPr/>
        <p:txBody>
          <a:bodyPr/>
          <a:lstStyle/>
          <a:p>
            <a:endParaRPr lang="vi-VN"/>
          </a:p>
        </p:txBody>
      </p:sp>
      <p:sp>
        <p:nvSpPr>
          <p:cNvPr id="3" name="Subtitle 2">
            <a:extLst>
              <a:ext uri="{FF2B5EF4-FFF2-40B4-BE49-F238E27FC236}">
                <a16:creationId xmlns:a16="http://schemas.microsoft.com/office/drawing/2014/main" id="{4129A516-853D-4B92-B34A-1EF88108960B}"/>
              </a:ext>
            </a:extLst>
          </p:cNvPr>
          <p:cNvSpPr>
            <a:spLocks noGrp="1"/>
          </p:cNvSpPr>
          <p:nvPr>
            <p:ph type="subTitle" idx="1"/>
          </p:nvPr>
        </p:nvSpPr>
        <p:spPr/>
        <p:txBody>
          <a:bodyPr/>
          <a:lstStyle/>
          <a:p>
            <a:endParaRPr lang="vi-VN"/>
          </a:p>
        </p:txBody>
      </p:sp>
      <p:sp>
        <p:nvSpPr>
          <p:cNvPr id="4" name="Title 3">
            <a:extLst>
              <a:ext uri="{FF2B5EF4-FFF2-40B4-BE49-F238E27FC236}">
                <a16:creationId xmlns:a16="http://schemas.microsoft.com/office/drawing/2014/main" id="{26A650F9-8F38-4AB9-AA1A-1E78F7AB0969}"/>
              </a:ext>
            </a:extLst>
          </p:cNvPr>
          <p:cNvSpPr>
            <a:spLocks noGrp="1"/>
          </p:cNvSpPr>
          <p:nvPr>
            <p:ph type="ctrTitle" idx="2"/>
          </p:nvPr>
        </p:nvSpPr>
        <p:spPr/>
        <p:txBody>
          <a:bodyPr/>
          <a:lstStyle/>
          <a:p>
            <a:endParaRPr lang="vi-VN"/>
          </a:p>
        </p:txBody>
      </p:sp>
      <p:sp>
        <p:nvSpPr>
          <p:cNvPr id="5" name="Subtitle 4">
            <a:extLst>
              <a:ext uri="{FF2B5EF4-FFF2-40B4-BE49-F238E27FC236}">
                <a16:creationId xmlns:a16="http://schemas.microsoft.com/office/drawing/2014/main" id="{F5C2F4ED-6E25-473E-AD65-96EFD25C4C96}"/>
              </a:ext>
            </a:extLst>
          </p:cNvPr>
          <p:cNvSpPr>
            <a:spLocks noGrp="1"/>
          </p:cNvSpPr>
          <p:nvPr>
            <p:ph type="subTitle" idx="3"/>
          </p:nvPr>
        </p:nvSpPr>
        <p:spPr/>
        <p:txBody>
          <a:bodyPr/>
          <a:lstStyle/>
          <a:p>
            <a:endParaRPr lang="vi-VN"/>
          </a:p>
        </p:txBody>
      </p:sp>
      <p:sp>
        <p:nvSpPr>
          <p:cNvPr id="6" name="Title 5">
            <a:extLst>
              <a:ext uri="{FF2B5EF4-FFF2-40B4-BE49-F238E27FC236}">
                <a16:creationId xmlns:a16="http://schemas.microsoft.com/office/drawing/2014/main" id="{62CEFECB-BB74-47EE-BE33-DF3DA29A19CD}"/>
              </a:ext>
            </a:extLst>
          </p:cNvPr>
          <p:cNvSpPr>
            <a:spLocks noGrp="1"/>
          </p:cNvSpPr>
          <p:nvPr>
            <p:ph type="ctrTitle" idx="4"/>
          </p:nvPr>
        </p:nvSpPr>
        <p:spPr/>
        <p:txBody>
          <a:bodyPr/>
          <a:lstStyle/>
          <a:p>
            <a:endParaRPr lang="vi-VN"/>
          </a:p>
        </p:txBody>
      </p:sp>
      <p:sp>
        <p:nvSpPr>
          <p:cNvPr id="7" name="Subtitle 6">
            <a:extLst>
              <a:ext uri="{FF2B5EF4-FFF2-40B4-BE49-F238E27FC236}">
                <a16:creationId xmlns:a16="http://schemas.microsoft.com/office/drawing/2014/main" id="{1E7E1FAA-5580-4A5C-98F6-53D133A041DF}"/>
              </a:ext>
            </a:extLst>
          </p:cNvPr>
          <p:cNvSpPr>
            <a:spLocks noGrp="1"/>
          </p:cNvSpPr>
          <p:nvPr>
            <p:ph type="subTitle" idx="5"/>
          </p:nvPr>
        </p:nvSpPr>
        <p:spPr/>
        <p:txBody>
          <a:bodyPr/>
          <a:lstStyle/>
          <a:p>
            <a:endParaRPr lang="vi-VN"/>
          </a:p>
        </p:txBody>
      </p:sp>
      <p:sp>
        <p:nvSpPr>
          <p:cNvPr id="8" name="Title 7">
            <a:extLst>
              <a:ext uri="{FF2B5EF4-FFF2-40B4-BE49-F238E27FC236}">
                <a16:creationId xmlns:a16="http://schemas.microsoft.com/office/drawing/2014/main" id="{74AA61D8-4CBB-42BE-8766-8C070EC7B5C8}"/>
              </a:ext>
            </a:extLst>
          </p:cNvPr>
          <p:cNvSpPr>
            <a:spLocks noGrp="1"/>
          </p:cNvSpPr>
          <p:nvPr>
            <p:ph type="ctrTitle" idx="6"/>
          </p:nvPr>
        </p:nvSpPr>
        <p:spPr/>
        <p:txBody>
          <a:bodyPr/>
          <a:lstStyle/>
          <a:p>
            <a:endParaRPr lang="vi-VN"/>
          </a:p>
        </p:txBody>
      </p:sp>
      <p:sp>
        <p:nvSpPr>
          <p:cNvPr id="9" name="Subtitle 8">
            <a:extLst>
              <a:ext uri="{FF2B5EF4-FFF2-40B4-BE49-F238E27FC236}">
                <a16:creationId xmlns:a16="http://schemas.microsoft.com/office/drawing/2014/main" id="{04077745-3EB1-4BF9-BD71-6E9226CBBFAA}"/>
              </a:ext>
            </a:extLst>
          </p:cNvPr>
          <p:cNvSpPr>
            <a:spLocks noGrp="1"/>
          </p:cNvSpPr>
          <p:nvPr>
            <p:ph type="subTitle" idx="7"/>
          </p:nvPr>
        </p:nvSpPr>
        <p:spPr/>
        <p:txBody>
          <a:bodyPr/>
          <a:lstStyle/>
          <a:p>
            <a:endParaRPr lang="vi-VN"/>
          </a:p>
        </p:txBody>
      </p:sp>
      <p:sp>
        <p:nvSpPr>
          <p:cNvPr id="10" name="Title 9">
            <a:extLst>
              <a:ext uri="{FF2B5EF4-FFF2-40B4-BE49-F238E27FC236}">
                <a16:creationId xmlns:a16="http://schemas.microsoft.com/office/drawing/2014/main" id="{431BB071-8767-4DA5-BC27-43008880DEAD}"/>
              </a:ext>
            </a:extLst>
          </p:cNvPr>
          <p:cNvSpPr>
            <a:spLocks noGrp="1"/>
          </p:cNvSpPr>
          <p:nvPr>
            <p:ph type="ctrTitle" idx="8"/>
          </p:nvPr>
        </p:nvSpPr>
        <p:spPr/>
        <p:txBody>
          <a:bodyPr/>
          <a:lstStyle/>
          <a:p>
            <a:endParaRPr lang="vi-VN"/>
          </a:p>
        </p:txBody>
      </p:sp>
      <p:sp>
        <p:nvSpPr>
          <p:cNvPr id="11" name="Title 10">
            <a:extLst>
              <a:ext uri="{FF2B5EF4-FFF2-40B4-BE49-F238E27FC236}">
                <a16:creationId xmlns:a16="http://schemas.microsoft.com/office/drawing/2014/main" id="{AAD24697-5B43-4B21-93C9-F711EBF1AF28}"/>
              </a:ext>
            </a:extLst>
          </p:cNvPr>
          <p:cNvSpPr>
            <a:spLocks noGrp="1"/>
          </p:cNvSpPr>
          <p:nvPr>
            <p:ph type="title" idx="9"/>
          </p:nvPr>
        </p:nvSpPr>
        <p:spPr/>
        <p:txBody>
          <a:bodyPr/>
          <a:lstStyle/>
          <a:p>
            <a:endParaRPr lang="vi-VN"/>
          </a:p>
        </p:txBody>
      </p:sp>
      <p:sp>
        <p:nvSpPr>
          <p:cNvPr id="12" name="Title 11">
            <a:extLst>
              <a:ext uri="{FF2B5EF4-FFF2-40B4-BE49-F238E27FC236}">
                <a16:creationId xmlns:a16="http://schemas.microsoft.com/office/drawing/2014/main" id="{493BA369-E214-47AC-87CA-1D38A20B16D5}"/>
              </a:ext>
            </a:extLst>
          </p:cNvPr>
          <p:cNvSpPr>
            <a:spLocks noGrp="1"/>
          </p:cNvSpPr>
          <p:nvPr>
            <p:ph type="title" idx="13"/>
          </p:nvPr>
        </p:nvSpPr>
        <p:spPr/>
        <p:txBody>
          <a:bodyPr/>
          <a:lstStyle/>
          <a:p>
            <a:endParaRPr lang="vi-VN"/>
          </a:p>
        </p:txBody>
      </p:sp>
      <p:sp>
        <p:nvSpPr>
          <p:cNvPr id="13" name="Title 12">
            <a:extLst>
              <a:ext uri="{FF2B5EF4-FFF2-40B4-BE49-F238E27FC236}">
                <a16:creationId xmlns:a16="http://schemas.microsoft.com/office/drawing/2014/main" id="{5CB2A9B2-2908-4488-B8F9-8D50895338EC}"/>
              </a:ext>
            </a:extLst>
          </p:cNvPr>
          <p:cNvSpPr>
            <a:spLocks noGrp="1"/>
          </p:cNvSpPr>
          <p:nvPr>
            <p:ph type="title" idx="14"/>
          </p:nvPr>
        </p:nvSpPr>
        <p:spPr/>
        <p:txBody>
          <a:bodyPr/>
          <a:lstStyle/>
          <a:p>
            <a:endParaRPr lang="vi-VN"/>
          </a:p>
        </p:txBody>
      </p:sp>
      <p:sp>
        <p:nvSpPr>
          <p:cNvPr id="14" name="Title 13">
            <a:extLst>
              <a:ext uri="{FF2B5EF4-FFF2-40B4-BE49-F238E27FC236}">
                <a16:creationId xmlns:a16="http://schemas.microsoft.com/office/drawing/2014/main" id="{AF20F7ED-3AE5-456D-8F58-EEE8347EC051}"/>
              </a:ext>
            </a:extLst>
          </p:cNvPr>
          <p:cNvSpPr>
            <a:spLocks noGrp="1"/>
          </p:cNvSpPr>
          <p:nvPr>
            <p:ph type="title" idx="15"/>
          </p:nvPr>
        </p:nvSpPr>
        <p:spPr/>
        <p:txBody>
          <a:bodyPr/>
          <a:lstStyle/>
          <a:p>
            <a:endParaRPr lang="vi-VN"/>
          </a:p>
        </p:txBody>
      </p:sp>
    </p:spTree>
    <p:extLst>
      <p:ext uri="{BB962C8B-B14F-4D97-AF65-F5344CB8AC3E}">
        <p14:creationId xmlns:p14="http://schemas.microsoft.com/office/powerpoint/2010/main" val="4055534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976A-B440-45BA-8CAA-71944FD43ACB}"/>
              </a:ext>
            </a:extLst>
          </p:cNvPr>
          <p:cNvSpPr>
            <a:spLocks noGrp="1"/>
          </p:cNvSpPr>
          <p:nvPr>
            <p:ph type="ctrTitle"/>
          </p:nvPr>
        </p:nvSpPr>
        <p:spPr/>
        <p:txBody>
          <a:bodyPr/>
          <a:lstStyle/>
          <a:p>
            <a:endParaRPr lang="vi-VN"/>
          </a:p>
        </p:txBody>
      </p:sp>
      <p:sp>
        <p:nvSpPr>
          <p:cNvPr id="3" name="Subtitle 2">
            <a:extLst>
              <a:ext uri="{FF2B5EF4-FFF2-40B4-BE49-F238E27FC236}">
                <a16:creationId xmlns:a16="http://schemas.microsoft.com/office/drawing/2014/main" id="{0BEC3010-48D4-47D7-BB9E-219BF829CCD7}"/>
              </a:ext>
            </a:extLst>
          </p:cNvPr>
          <p:cNvSpPr>
            <a:spLocks noGrp="1"/>
          </p:cNvSpPr>
          <p:nvPr>
            <p:ph type="subTitle" idx="1"/>
          </p:nvPr>
        </p:nvSpPr>
        <p:spPr/>
        <p:txBody>
          <a:bodyPr/>
          <a:lstStyle/>
          <a:p>
            <a:endParaRPr lang="vi-VN"/>
          </a:p>
        </p:txBody>
      </p:sp>
      <p:sp>
        <p:nvSpPr>
          <p:cNvPr id="4" name="Title 3">
            <a:extLst>
              <a:ext uri="{FF2B5EF4-FFF2-40B4-BE49-F238E27FC236}">
                <a16:creationId xmlns:a16="http://schemas.microsoft.com/office/drawing/2014/main" id="{9A561FF6-6330-496B-B315-E12DAC74AF5E}"/>
              </a:ext>
            </a:extLst>
          </p:cNvPr>
          <p:cNvSpPr>
            <a:spLocks noGrp="1"/>
          </p:cNvSpPr>
          <p:nvPr>
            <p:ph type="ctrTitle" idx="2"/>
          </p:nvPr>
        </p:nvSpPr>
        <p:spPr/>
        <p:txBody>
          <a:bodyPr/>
          <a:lstStyle/>
          <a:p>
            <a:endParaRPr lang="vi-VN"/>
          </a:p>
        </p:txBody>
      </p:sp>
      <p:sp>
        <p:nvSpPr>
          <p:cNvPr id="5" name="Subtitle 4">
            <a:extLst>
              <a:ext uri="{FF2B5EF4-FFF2-40B4-BE49-F238E27FC236}">
                <a16:creationId xmlns:a16="http://schemas.microsoft.com/office/drawing/2014/main" id="{A06E0A09-E92F-4CDB-8C3D-7E757CA33A1D}"/>
              </a:ext>
            </a:extLst>
          </p:cNvPr>
          <p:cNvSpPr>
            <a:spLocks noGrp="1"/>
          </p:cNvSpPr>
          <p:nvPr>
            <p:ph type="subTitle" idx="3"/>
          </p:nvPr>
        </p:nvSpPr>
        <p:spPr/>
        <p:txBody>
          <a:bodyPr/>
          <a:lstStyle/>
          <a:p>
            <a:endParaRPr lang="vi-VN"/>
          </a:p>
        </p:txBody>
      </p:sp>
      <p:sp>
        <p:nvSpPr>
          <p:cNvPr id="6" name="Title 5">
            <a:extLst>
              <a:ext uri="{FF2B5EF4-FFF2-40B4-BE49-F238E27FC236}">
                <a16:creationId xmlns:a16="http://schemas.microsoft.com/office/drawing/2014/main" id="{3E1773D6-AD8B-47A1-A58A-DA2873379A79}"/>
              </a:ext>
            </a:extLst>
          </p:cNvPr>
          <p:cNvSpPr>
            <a:spLocks noGrp="1"/>
          </p:cNvSpPr>
          <p:nvPr>
            <p:ph type="ctrTitle" idx="4"/>
          </p:nvPr>
        </p:nvSpPr>
        <p:spPr/>
        <p:txBody>
          <a:bodyPr/>
          <a:lstStyle/>
          <a:p>
            <a:endParaRPr lang="vi-VN"/>
          </a:p>
        </p:txBody>
      </p:sp>
      <p:sp>
        <p:nvSpPr>
          <p:cNvPr id="7" name="Subtitle 6">
            <a:extLst>
              <a:ext uri="{FF2B5EF4-FFF2-40B4-BE49-F238E27FC236}">
                <a16:creationId xmlns:a16="http://schemas.microsoft.com/office/drawing/2014/main" id="{1334EE06-8CB9-462D-BDD2-5DD6783FCAE1}"/>
              </a:ext>
            </a:extLst>
          </p:cNvPr>
          <p:cNvSpPr>
            <a:spLocks noGrp="1"/>
          </p:cNvSpPr>
          <p:nvPr>
            <p:ph type="subTitle" idx="5"/>
          </p:nvPr>
        </p:nvSpPr>
        <p:spPr/>
        <p:txBody>
          <a:bodyPr/>
          <a:lstStyle/>
          <a:p>
            <a:endParaRPr lang="vi-VN"/>
          </a:p>
        </p:txBody>
      </p:sp>
      <p:sp>
        <p:nvSpPr>
          <p:cNvPr id="8" name="Title 7">
            <a:extLst>
              <a:ext uri="{FF2B5EF4-FFF2-40B4-BE49-F238E27FC236}">
                <a16:creationId xmlns:a16="http://schemas.microsoft.com/office/drawing/2014/main" id="{AC637837-C477-48C3-976C-F03805472C83}"/>
              </a:ext>
            </a:extLst>
          </p:cNvPr>
          <p:cNvSpPr>
            <a:spLocks noGrp="1"/>
          </p:cNvSpPr>
          <p:nvPr>
            <p:ph type="ctrTitle" idx="6"/>
          </p:nvPr>
        </p:nvSpPr>
        <p:spPr/>
        <p:txBody>
          <a:bodyPr/>
          <a:lstStyle/>
          <a:p>
            <a:endParaRPr lang="vi-VN"/>
          </a:p>
        </p:txBody>
      </p:sp>
      <p:sp>
        <p:nvSpPr>
          <p:cNvPr id="9" name="Subtitle 8">
            <a:extLst>
              <a:ext uri="{FF2B5EF4-FFF2-40B4-BE49-F238E27FC236}">
                <a16:creationId xmlns:a16="http://schemas.microsoft.com/office/drawing/2014/main" id="{05420D81-2552-44BD-8EC7-69558DAFAA26}"/>
              </a:ext>
            </a:extLst>
          </p:cNvPr>
          <p:cNvSpPr>
            <a:spLocks noGrp="1"/>
          </p:cNvSpPr>
          <p:nvPr>
            <p:ph type="subTitle" idx="7"/>
          </p:nvPr>
        </p:nvSpPr>
        <p:spPr/>
        <p:txBody>
          <a:bodyPr/>
          <a:lstStyle/>
          <a:p>
            <a:endParaRPr lang="vi-VN"/>
          </a:p>
        </p:txBody>
      </p:sp>
      <p:sp>
        <p:nvSpPr>
          <p:cNvPr id="10" name="Title 9">
            <a:extLst>
              <a:ext uri="{FF2B5EF4-FFF2-40B4-BE49-F238E27FC236}">
                <a16:creationId xmlns:a16="http://schemas.microsoft.com/office/drawing/2014/main" id="{AF93C644-4339-43A1-B2F0-1933A28473EB}"/>
              </a:ext>
            </a:extLst>
          </p:cNvPr>
          <p:cNvSpPr>
            <a:spLocks noGrp="1"/>
          </p:cNvSpPr>
          <p:nvPr>
            <p:ph type="ctrTitle" idx="8"/>
          </p:nvPr>
        </p:nvSpPr>
        <p:spPr/>
        <p:txBody>
          <a:bodyPr/>
          <a:lstStyle/>
          <a:p>
            <a:endParaRPr lang="vi-VN"/>
          </a:p>
        </p:txBody>
      </p:sp>
      <p:sp>
        <p:nvSpPr>
          <p:cNvPr id="11" name="Title 10">
            <a:extLst>
              <a:ext uri="{FF2B5EF4-FFF2-40B4-BE49-F238E27FC236}">
                <a16:creationId xmlns:a16="http://schemas.microsoft.com/office/drawing/2014/main" id="{08A1F14D-878B-4EC1-B3C8-E3C422F63428}"/>
              </a:ext>
            </a:extLst>
          </p:cNvPr>
          <p:cNvSpPr>
            <a:spLocks noGrp="1"/>
          </p:cNvSpPr>
          <p:nvPr>
            <p:ph type="title" idx="9"/>
          </p:nvPr>
        </p:nvSpPr>
        <p:spPr/>
        <p:txBody>
          <a:bodyPr/>
          <a:lstStyle/>
          <a:p>
            <a:endParaRPr lang="vi-VN"/>
          </a:p>
        </p:txBody>
      </p:sp>
      <p:sp>
        <p:nvSpPr>
          <p:cNvPr id="12" name="Title 11">
            <a:extLst>
              <a:ext uri="{FF2B5EF4-FFF2-40B4-BE49-F238E27FC236}">
                <a16:creationId xmlns:a16="http://schemas.microsoft.com/office/drawing/2014/main" id="{F2F3C08B-6DF9-464B-B742-41300E5A12BF}"/>
              </a:ext>
            </a:extLst>
          </p:cNvPr>
          <p:cNvSpPr>
            <a:spLocks noGrp="1"/>
          </p:cNvSpPr>
          <p:nvPr>
            <p:ph type="title" idx="13"/>
          </p:nvPr>
        </p:nvSpPr>
        <p:spPr/>
        <p:txBody>
          <a:bodyPr/>
          <a:lstStyle/>
          <a:p>
            <a:endParaRPr lang="vi-VN"/>
          </a:p>
        </p:txBody>
      </p:sp>
      <p:sp>
        <p:nvSpPr>
          <p:cNvPr id="13" name="Title 12">
            <a:extLst>
              <a:ext uri="{FF2B5EF4-FFF2-40B4-BE49-F238E27FC236}">
                <a16:creationId xmlns:a16="http://schemas.microsoft.com/office/drawing/2014/main" id="{A511A696-3087-43B5-AF47-31E18A8AF661}"/>
              </a:ext>
            </a:extLst>
          </p:cNvPr>
          <p:cNvSpPr>
            <a:spLocks noGrp="1"/>
          </p:cNvSpPr>
          <p:nvPr>
            <p:ph type="title" idx="14"/>
          </p:nvPr>
        </p:nvSpPr>
        <p:spPr/>
        <p:txBody>
          <a:bodyPr/>
          <a:lstStyle/>
          <a:p>
            <a:endParaRPr lang="vi-VN"/>
          </a:p>
        </p:txBody>
      </p:sp>
      <p:sp>
        <p:nvSpPr>
          <p:cNvPr id="14" name="Title 13">
            <a:extLst>
              <a:ext uri="{FF2B5EF4-FFF2-40B4-BE49-F238E27FC236}">
                <a16:creationId xmlns:a16="http://schemas.microsoft.com/office/drawing/2014/main" id="{88F0A242-E05F-45E7-B9B2-AFDC293A268A}"/>
              </a:ext>
            </a:extLst>
          </p:cNvPr>
          <p:cNvSpPr>
            <a:spLocks noGrp="1"/>
          </p:cNvSpPr>
          <p:nvPr>
            <p:ph type="title" idx="15"/>
          </p:nvPr>
        </p:nvSpPr>
        <p:spPr/>
        <p:txBody>
          <a:bodyPr/>
          <a:lstStyle/>
          <a:p>
            <a:endParaRPr lang="vi-VN"/>
          </a:p>
        </p:txBody>
      </p:sp>
    </p:spTree>
    <p:extLst>
      <p:ext uri="{BB962C8B-B14F-4D97-AF65-F5344CB8AC3E}">
        <p14:creationId xmlns:p14="http://schemas.microsoft.com/office/powerpoint/2010/main" val="2308924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3B3C-5201-4865-8B84-2B2C5E361457}"/>
              </a:ext>
            </a:extLst>
          </p:cNvPr>
          <p:cNvSpPr>
            <a:spLocks noGrp="1"/>
          </p:cNvSpPr>
          <p:nvPr>
            <p:ph type="ctrTitle"/>
          </p:nvPr>
        </p:nvSpPr>
        <p:spPr/>
        <p:txBody>
          <a:bodyPr/>
          <a:lstStyle/>
          <a:p>
            <a:endParaRPr lang="vi-VN"/>
          </a:p>
        </p:txBody>
      </p:sp>
      <p:sp>
        <p:nvSpPr>
          <p:cNvPr id="3" name="Subtitle 2">
            <a:extLst>
              <a:ext uri="{FF2B5EF4-FFF2-40B4-BE49-F238E27FC236}">
                <a16:creationId xmlns:a16="http://schemas.microsoft.com/office/drawing/2014/main" id="{B08B2BBD-7BD6-4AA7-821A-C060D3F75035}"/>
              </a:ext>
            </a:extLst>
          </p:cNvPr>
          <p:cNvSpPr>
            <a:spLocks noGrp="1"/>
          </p:cNvSpPr>
          <p:nvPr>
            <p:ph type="subTitle" idx="1"/>
          </p:nvPr>
        </p:nvSpPr>
        <p:spPr/>
        <p:txBody>
          <a:bodyPr/>
          <a:lstStyle/>
          <a:p>
            <a:endParaRPr lang="vi-VN"/>
          </a:p>
        </p:txBody>
      </p:sp>
      <p:sp>
        <p:nvSpPr>
          <p:cNvPr id="4" name="Title 3">
            <a:extLst>
              <a:ext uri="{FF2B5EF4-FFF2-40B4-BE49-F238E27FC236}">
                <a16:creationId xmlns:a16="http://schemas.microsoft.com/office/drawing/2014/main" id="{6A7C9BAF-860D-4591-986C-C3B16065504D}"/>
              </a:ext>
            </a:extLst>
          </p:cNvPr>
          <p:cNvSpPr>
            <a:spLocks noGrp="1"/>
          </p:cNvSpPr>
          <p:nvPr>
            <p:ph type="ctrTitle" idx="2"/>
          </p:nvPr>
        </p:nvSpPr>
        <p:spPr/>
        <p:txBody>
          <a:bodyPr/>
          <a:lstStyle/>
          <a:p>
            <a:endParaRPr lang="vi-VN"/>
          </a:p>
        </p:txBody>
      </p:sp>
      <p:sp>
        <p:nvSpPr>
          <p:cNvPr id="5" name="Subtitle 4">
            <a:extLst>
              <a:ext uri="{FF2B5EF4-FFF2-40B4-BE49-F238E27FC236}">
                <a16:creationId xmlns:a16="http://schemas.microsoft.com/office/drawing/2014/main" id="{D3E862EC-8BEA-44C7-9D25-8C59807B3776}"/>
              </a:ext>
            </a:extLst>
          </p:cNvPr>
          <p:cNvSpPr>
            <a:spLocks noGrp="1"/>
          </p:cNvSpPr>
          <p:nvPr>
            <p:ph type="subTitle" idx="3"/>
          </p:nvPr>
        </p:nvSpPr>
        <p:spPr/>
        <p:txBody>
          <a:bodyPr/>
          <a:lstStyle/>
          <a:p>
            <a:endParaRPr lang="vi-VN"/>
          </a:p>
        </p:txBody>
      </p:sp>
      <p:sp>
        <p:nvSpPr>
          <p:cNvPr id="6" name="Title 5">
            <a:extLst>
              <a:ext uri="{FF2B5EF4-FFF2-40B4-BE49-F238E27FC236}">
                <a16:creationId xmlns:a16="http://schemas.microsoft.com/office/drawing/2014/main" id="{AEBDE368-B13C-4666-B2A1-DB8F3628A48B}"/>
              </a:ext>
            </a:extLst>
          </p:cNvPr>
          <p:cNvSpPr>
            <a:spLocks noGrp="1"/>
          </p:cNvSpPr>
          <p:nvPr>
            <p:ph type="ctrTitle" idx="4"/>
          </p:nvPr>
        </p:nvSpPr>
        <p:spPr/>
        <p:txBody>
          <a:bodyPr/>
          <a:lstStyle/>
          <a:p>
            <a:endParaRPr lang="vi-VN"/>
          </a:p>
        </p:txBody>
      </p:sp>
      <p:sp>
        <p:nvSpPr>
          <p:cNvPr id="7" name="Subtitle 6">
            <a:extLst>
              <a:ext uri="{FF2B5EF4-FFF2-40B4-BE49-F238E27FC236}">
                <a16:creationId xmlns:a16="http://schemas.microsoft.com/office/drawing/2014/main" id="{2382B463-7823-454A-BA5A-D45FE87B96C7}"/>
              </a:ext>
            </a:extLst>
          </p:cNvPr>
          <p:cNvSpPr>
            <a:spLocks noGrp="1"/>
          </p:cNvSpPr>
          <p:nvPr>
            <p:ph type="subTitle" idx="5"/>
          </p:nvPr>
        </p:nvSpPr>
        <p:spPr/>
        <p:txBody>
          <a:bodyPr/>
          <a:lstStyle/>
          <a:p>
            <a:endParaRPr lang="vi-VN"/>
          </a:p>
        </p:txBody>
      </p:sp>
      <p:sp>
        <p:nvSpPr>
          <p:cNvPr id="8" name="Title 7">
            <a:extLst>
              <a:ext uri="{FF2B5EF4-FFF2-40B4-BE49-F238E27FC236}">
                <a16:creationId xmlns:a16="http://schemas.microsoft.com/office/drawing/2014/main" id="{28319015-83CA-4059-91E9-BFA871FDC8ED}"/>
              </a:ext>
            </a:extLst>
          </p:cNvPr>
          <p:cNvSpPr>
            <a:spLocks noGrp="1"/>
          </p:cNvSpPr>
          <p:nvPr>
            <p:ph type="ctrTitle" idx="6"/>
          </p:nvPr>
        </p:nvSpPr>
        <p:spPr/>
        <p:txBody>
          <a:bodyPr/>
          <a:lstStyle/>
          <a:p>
            <a:endParaRPr lang="vi-VN"/>
          </a:p>
        </p:txBody>
      </p:sp>
      <p:sp>
        <p:nvSpPr>
          <p:cNvPr id="9" name="Subtitle 8">
            <a:extLst>
              <a:ext uri="{FF2B5EF4-FFF2-40B4-BE49-F238E27FC236}">
                <a16:creationId xmlns:a16="http://schemas.microsoft.com/office/drawing/2014/main" id="{8DA1F6DC-604F-4ACB-9DB4-1640BD5EFC62}"/>
              </a:ext>
            </a:extLst>
          </p:cNvPr>
          <p:cNvSpPr>
            <a:spLocks noGrp="1"/>
          </p:cNvSpPr>
          <p:nvPr>
            <p:ph type="subTitle" idx="7"/>
          </p:nvPr>
        </p:nvSpPr>
        <p:spPr/>
        <p:txBody>
          <a:bodyPr/>
          <a:lstStyle/>
          <a:p>
            <a:endParaRPr lang="vi-VN"/>
          </a:p>
        </p:txBody>
      </p:sp>
      <p:sp>
        <p:nvSpPr>
          <p:cNvPr id="10" name="Title 9">
            <a:extLst>
              <a:ext uri="{FF2B5EF4-FFF2-40B4-BE49-F238E27FC236}">
                <a16:creationId xmlns:a16="http://schemas.microsoft.com/office/drawing/2014/main" id="{79EC7712-EEED-4F46-A406-9B79AA75EFBE}"/>
              </a:ext>
            </a:extLst>
          </p:cNvPr>
          <p:cNvSpPr>
            <a:spLocks noGrp="1"/>
          </p:cNvSpPr>
          <p:nvPr>
            <p:ph type="ctrTitle" idx="8"/>
          </p:nvPr>
        </p:nvSpPr>
        <p:spPr/>
        <p:txBody>
          <a:bodyPr/>
          <a:lstStyle/>
          <a:p>
            <a:endParaRPr lang="vi-VN"/>
          </a:p>
        </p:txBody>
      </p:sp>
      <p:sp>
        <p:nvSpPr>
          <p:cNvPr id="11" name="Title 10">
            <a:extLst>
              <a:ext uri="{FF2B5EF4-FFF2-40B4-BE49-F238E27FC236}">
                <a16:creationId xmlns:a16="http://schemas.microsoft.com/office/drawing/2014/main" id="{9963F7D9-8774-4DFD-9405-D4BF0F5C5331}"/>
              </a:ext>
            </a:extLst>
          </p:cNvPr>
          <p:cNvSpPr>
            <a:spLocks noGrp="1"/>
          </p:cNvSpPr>
          <p:nvPr>
            <p:ph type="title" idx="9"/>
          </p:nvPr>
        </p:nvSpPr>
        <p:spPr/>
        <p:txBody>
          <a:bodyPr/>
          <a:lstStyle/>
          <a:p>
            <a:endParaRPr lang="vi-VN"/>
          </a:p>
        </p:txBody>
      </p:sp>
      <p:sp>
        <p:nvSpPr>
          <p:cNvPr id="12" name="Title 11">
            <a:extLst>
              <a:ext uri="{FF2B5EF4-FFF2-40B4-BE49-F238E27FC236}">
                <a16:creationId xmlns:a16="http://schemas.microsoft.com/office/drawing/2014/main" id="{9E3D03A2-63A1-4DF0-80B8-CE4520EB89EA}"/>
              </a:ext>
            </a:extLst>
          </p:cNvPr>
          <p:cNvSpPr>
            <a:spLocks noGrp="1"/>
          </p:cNvSpPr>
          <p:nvPr>
            <p:ph type="title" idx="13"/>
          </p:nvPr>
        </p:nvSpPr>
        <p:spPr/>
        <p:txBody>
          <a:bodyPr/>
          <a:lstStyle/>
          <a:p>
            <a:endParaRPr lang="vi-VN"/>
          </a:p>
        </p:txBody>
      </p:sp>
      <p:sp>
        <p:nvSpPr>
          <p:cNvPr id="13" name="Title 12">
            <a:extLst>
              <a:ext uri="{FF2B5EF4-FFF2-40B4-BE49-F238E27FC236}">
                <a16:creationId xmlns:a16="http://schemas.microsoft.com/office/drawing/2014/main" id="{5A4EE6F8-4C8F-418E-99B9-BEDEF5270504}"/>
              </a:ext>
            </a:extLst>
          </p:cNvPr>
          <p:cNvSpPr>
            <a:spLocks noGrp="1"/>
          </p:cNvSpPr>
          <p:nvPr>
            <p:ph type="title" idx="14"/>
          </p:nvPr>
        </p:nvSpPr>
        <p:spPr/>
        <p:txBody>
          <a:bodyPr/>
          <a:lstStyle/>
          <a:p>
            <a:endParaRPr lang="vi-VN"/>
          </a:p>
        </p:txBody>
      </p:sp>
      <p:sp>
        <p:nvSpPr>
          <p:cNvPr id="14" name="Title 13">
            <a:extLst>
              <a:ext uri="{FF2B5EF4-FFF2-40B4-BE49-F238E27FC236}">
                <a16:creationId xmlns:a16="http://schemas.microsoft.com/office/drawing/2014/main" id="{9892ABA9-DA9B-41C7-BB6E-9B5B4AB17960}"/>
              </a:ext>
            </a:extLst>
          </p:cNvPr>
          <p:cNvSpPr>
            <a:spLocks noGrp="1"/>
          </p:cNvSpPr>
          <p:nvPr>
            <p:ph type="title" idx="15"/>
          </p:nvPr>
        </p:nvSpPr>
        <p:spPr/>
        <p:txBody>
          <a:bodyPr/>
          <a:lstStyle/>
          <a:p>
            <a:endParaRPr lang="vi-VN"/>
          </a:p>
        </p:txBody>
      </p:sp>
    </p:spTree>
    <p:extLst>
      <p:ext uri="{BB962C8B-B14F-4D97-AF65-F5344CB8AC3E}">
        <p14:creationId xmlns:p14="http://schemas.microsoft.com/office/powerpoint/2010/main" val="909472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E1F8-77BF-412A-A555-45C1A0E9945C}"/>
              </a:ext>
            </a:extLst>
          </p:cNvPr>
          <p:cNvSpPr>
            <a:spLocks noGrp="1"/>
          </p:cNvSpPr>
          <p:nvPr>
            <p:ph type="ctrTitle"/>
          </p:nvPr>
        </p:nvSpPr>
        <p:spPr/>
        <p:txBody>
          <a:bodyPr/>
          <a:lstStyle/>
          <a:p>
            <a:endParaRPr lang="vi-VN"/>
          </a:p>
        </p:txBody>
      </p:sp>
      <p:sp>
        <p:nvSpPr>
          <p:cNvPr id="3" name="Subtitle 2">
            <a:extLst>
              <a:ext uri="{FF2B5EF4-FFF2-40B4-BE49-F238E27FC236}">
                <a16:creationId xmlns:a16="http://schemas.microsoft.com/office/drawing/2014/main" id="{C0DDF397-5157-4673-A094-744A1AB92891}"/>
              </a:ext>
            </a:extLst>
          </p:cNvPr>
          <p:cNvSpPr>
            <a:spLocks noGrp="1"/>
          </p:cNvSpPr>
          <p:nvPr>
            <p:ph type="subTitle" idx="1"/>
          </p:nvPr>
        </p:nvSpPr>
        <p:spPr/>
        <p:txBody>
          <a:bodyPr/>
          <a:lstStyle/>
          <a:p>
            <a:endParaRPr lang="vi-VN"/>
          </a:p>
        </p:txBody>
      </p:sp>
      <p:sp>
        <p:nvSpPr>
          <p:cNvPr id="4" name="Title 3">
            <a:extLst>
              <a:ext uri="{FF2B5EF4-FFF2-40B4-BE49-F238E27FC236}">
                <a16:creationId xmlns:a16="http://schemas.microsoft.com/office/drawing/2014/main" id="{31AE2848-8D5F-4BD1-90E0-A35A45631FA3}"/>
              </a:ext>
            </a:extLst>
          </p:cNvPr>
          <p:cNvSpPr>
            <a:spLocks noGrp="1"/>
          </p:cNvSpPr>
          <p:nvPr>
            <p:ph type="ctrTitle" idx="2"/>
          </p:nvPr>
        </p:nvSpPr>
        <p:spPr/>
        <p:txBody>
          <a:bodyPr/>
          <a:lstStyle/>
          <a:p>
            <a:endParaRPr lang="vi-VN"/>
          </a:p>
        </p:txBody>
      </p:sp>
      <p:sp>
        <p:nvSpPr>
          <p:cNvPr id="5" name="Subtitle 4">
            <a:extLst>
              <a:ext uri="{FF2B5EF4-FFF2-40B4-BE49-F238E27FC236}">
                <a16:creationId xmlns:a16="http://schemas.microsoft.com/office/drawing/2014/main" id="{AC6A399F-B681-4547-8649-44D74138A499}"/>
              </a:ext>
            </a:extLst>
          </p:cNvPr>
          <p:cNvSpPr>
            <a:spLocks noGrp="1"/>
          </p:cNvSpPr>
          <p:nvPr>
            <p:ph type="subTitle" idx="3"/>
          </p:nvPr>
        </p:nvSpPr>
        <p:spPr/>
        <p:txBody>
          <a:bodyPr/>
          <a:lstStyle/>
          <a:p>
            <a:endParaRPr lang="vi-VN"/>
          </a:p>
        </p:txBody>
      </p:sp>
      <p:sp>
        <p:nvSpPr>
          <p:cNvPr id="6" name="Title 5">
            <a:extLst>
              <a:ext uri="{FF2B5EF4-FFF2-40B4-BE49-F238E27FC236}">
                <a16:creationId xmlns:a16="http://schemas.microsoft.com/office/drawing/2014/main" id="{DA612C4B-E373-4515-98B3-D000869789B2}"/>
              </a:ext>
            </a:extLst>
          </p:cNvPr>
          <p:cNvSpPr>
            <a:spLocks noGrp="1"/>
          </p:cNvSpPr>
          <p:nvPr>
            <p:ph type="ctrTitle" idx="4"/>
          </p:nvPr>
        </p:nvSpPr>
        <p:spPr/>
        <p:txBody>
          <a:bodyPr/>
          <a:lstStyle/>
          <a:p>
            <a:endParaRPr lang="vi-VN"/>
          </a:p>
        </p:txBody>
      </p:sp>
      <p:sp>
        <p:nvSpPr>
          <p:cNvPr id="7" name="Subtitle 6">
            <a:extLst>
              <a:ext uri="{FF2B5EF4-FFF2-40B4-BE49-F238E27FC236}">
                <a16:creationId xmlns:a16="http://schemas.microsoft.com/office/drawing/2014/main" id="{71844542-0B39-433C-BE53-39B82A6BF42F}"/>
              </a:ext>
            </a:extLst>
          </p:cNvPr>
          <p:cNvSpPr>
            <a:spLocks noGrp="1"/>
          </p:cNvSpPr>
          <p:nvPr>
            <p:ph type="subTitle" idx="5"/>
          </p:nvPr>
        </p:nvSpPr>
        <p:spPr/>
        <p:txBody>
          <a:bodyPr/>
          <a:lstStyle/>
          <a:p>
            <a:endParaRPr lang="vi-VN"/>
          </a:p>
        </p:txBody>
      </p:sp>
      <p:sp>
        <p:nvSpPr>
          <p:cNvPr id="8" name="Title 7">
            <a:extLst>
              <a:ext uri="{FF2B5EF4-FFF2-40B4-BE49-F238E27FC236}">
                <a16:creationId xmlns:a16="http://schemas.microsoft.com/office/drawing/2014/main" id="{BF1D53EF-F8F9-46FC-B01B-CB36CEA462F2}"/>
              </a:ext>
            </a:extLst>
          </p:cNvPr>
          <p:cNvSpPr>
            <a:spLocks noGrp="1"/>
          </p:cNvSpPr>
          <p:nvPr>
            <p:ph type="ctrTitle" idx="6"/>
          </p:nvPr>
        </p:nvSpPr>
        <p:spPr/>
        <p:txBody>
          <a:bodyPr/>
          <a:lstStyle/>
          <a:p>
            <a:endParaRPr lang="vi-VN"/>
          </a:p>
        </p:txBody>
      </p:sp>
      <p:sp>
        <p:nvSpPr>
          <p:cNvPr id="9" name="Subtitle 8">
            <a:extLst>
              <a:ext uri="{FF2B5EF4-FFF2-40B4-BE49-F238E27FC236}">
                <a16:creationId xmlns:a16="http://schemas.microsoft.com/office/drawing/2014/main" id="{BFC4003A-9903-48EC-A7FB-7EAA8CFCF9F0}"/>
              </a:ext>
            </a:extLst>
          </p:cNvPr>
          <p:cNvSpPr>
            <a:spLocks noGrp="1"/>
          </p:cNvSpPr>
          <p:nvPr>
            <p:ph type="subTitle" idx="7"/>
          </p:nvPr>
        </p:nvSpPr>
        <p:spPr/>
        <p:txBody>
          <a:bodyPr/>
          <a:lstStyle/>
          <a:p>
            <a:endParaRPr lang="vi-VN"/>
          </a:p>
        </p:txBody>
      </p:sp>
      <p:sp>
        <p:nvSpPr>
          <p:cNvPr id="10" name="Title 9">
            <a:extLst>
              <a:ext uri="{FF2B5EF4-FFF2-40B4-BE49-F238E27FC236}">
                <a16:creationId xmlns:a16="http://schemas.microsoft.com/office/drawing/2014/main" id="{72A4DE4D-6D2E-43BE-97C0-CEFCAF961387}"/>
              </a:ext>
            </a:extLst>
          </p:cNvPr>
          <p:cNvSpPr>
            <a:spLocks noGrp="1"/>
          </p:cNvSpPr>
          <p:nvPr>
            <p:ph type="ctrTitle" idx="8"/>
          </p:nvPr>
        </p:nvSpPr>
        <p:spPr/>
        <p:txBody>
          <a:bodyPr/>
          <a:lstStyle/>
          <a:p>
            <a:endParaRPr lang="vi-VN"/>
          </a:p>
        </p:txBody>
      </p:sp>
      <p:sp>
        <p:nvSpPr>
          <p:cNvPr id="11" name="Title 10">
            <a:extLst>
              <a:ext uri="{FF2B5EF4-FFF2-40B4-BE49-F238E27FC236}">
                <a16:creationId xmlns:a16="http://schemas.microsoft.com/office/drawing/2014/main" id="{C0CC34A5-07C7-4F6B-8C06-9DA38DB54A3D}"/>
              </a:ext>
            </a:extLst>
          </p:cNvPr>
          <p:cNvSpPr>
            <a:spLocks noGrp="1"/>
          </p:cNvSpPr>
          <p:nvPr>
            <p:ph type="title" idx="9"/>
          </p:nvPr>
        </p:nvSpPr>
        <p:spPr/>
        <p:txBody>
          <a:bodyPr/>
          <a:lstStyle/>
          <a:p>
            <a:endParaRPr lang="vi-VN"/>
          </a:p>
        </p:txBody>
      </p:sp>
      <p:sp>
        <p:nvSpPr>
          <p:cNvPr id="12" name="Title 11">
            <a:extLst>
              <a:ext uri="{FF2B5EF4-FFF2-40B4-BE49-F238E27FC236}">
                <a16:creationId xmlns:a16="http://schemas.microsoft.com/office/drawing/2014/main" id="{5E1249ED-3B4D-4655-9C3D-FECB59095916}"/>
              </a:ext>
            </a:extLst>
          </p:cNvPr>
          <p:cNvSpPr>
            <a:spLocks noGrp="1"/>
          </p:cNvSpPr>
          <p:nvPr>
            <p:ph type="title" idx="13"/>
          </p:nvPr>
        </p:nvSpPr>
        <p:spPr/>
        <p:txBody>
          <a:bodyPr/>
          <a:lstStyle/>
          <a:p>
            <a:endParaRPr lang="vi-VN"/>
          </a:p>
        </p:txBody>
      </p:sp>
      <p:sp>
        <p:nvSpPr>
          <p:cNvPr id="13" name="Title 12">
            <a:extLst>
              <a:ext uri="{FF2B5EF4-FFF2-40B4-BE49-F238E27FC236}">
                <a16:creationId xmlns:a16="http://schemas.microsoft.com/office/drawing/2014/main" id="{3C0403EF-A866-483B-A5EB-91D4BA49D7AF}"/>
              </a:ext>
            </a:extLst>
          </p:cNvPr>
          <p:cNvSpPr>
            <a:spLocks noGrp="1"/>
          </p:cNvSpPr>
          <p:nvPr>
            <p:ph type="title" idx="14"/>
          </p:nvPr>
        </p:nvSpPr>
        <p:spPr/>
        <p:txBody>
          <a:bodyPr/>
          <a:lstStyle/>
          <a:p>
            <a:endParaRPr lang="vi-VN"/>
          </a:p>
        </p:txBody>
      </p:sp>
      <p:sp>
        <p:nvSpPr>
          <p:cNvPr id="14" name="Title 13">
            <a:extLst>
              <a:ext uri="{FF2B5EF4-FFF2-40B4-BE49-F238E27FC236}">
                <a16:creationId xmlns:a16="http://schemas.microsoft.com/office/drawing/2014/main" id="{8BED737D-4865-46A4-9245-08E549D07E0C}"/>
              </a:ext>
            </a:extLst>
          </p:cNvPr>
          <p:cNvSpPr>
            <a:spLocks noGrp="1"/>
          </p:cNvSpPr>
          <p:nvPr>
            <p:ph type="title" idx="15"/>
          </p:nvPr>
        </p:nvSpPr>
        <p:spPr/>
        <p:txBody>
          <a:bodyPr/>
          <a:lstStyle/>
          <a:p>
            <a:endParaRPr lang="vi-VN"/>
          </a:p>
        </p:txBody>
      </p:sp>
    </p:spTree>
    <p:extLst>
      <p:ext uri="{BB962C8B-B14F-4D97-AF65-F5344CB8AC3E}">
        <p14:creationId xmlns:p14="http://schemas.microsoft.com/office/powerpoint/2010/main" val="300547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53" name="Google Shape;556;p74">
            <a:extLst>
              <a:ext uri="{FF2B5EF4-FFF2-40B4-BE49-F238E27FC236}">
                <a16:creationId xmlns:a16="http://schemas.microsoft.com/office/drawing/2014/main" id="{C85C6A1A-1ED5-472E-BD83-4F69F78EE003}"/>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Định nghĩa </a:t>
            </a:r>
            <a:endParaRPr lang="vi-VN">
              <a:latin typeface="Calibri" panose="020F0502020204030204" pitchFamily="34" charset="0"/>
              <a:cs typeface="Calibri" panose="020F0502020204030204" pitchFamily="34" charset="0"/>
            </a:endParaRPr>
          </a:p>
        </p:txBody>
      </p:sp>
      <p:cxnSp>
        <p:nvCxnSpPr>
          <p:cNvPr id="54" name="Google Shape;534;p72">
            <a:extLst>
              <a:ext uri="{FF2B5EF4-FFF2-40B4-BE49-F238E27FC236}">
                <a16:creationId xmlns:a16="http://schemas.microsoft.com/office/drawing/2014/main" id="{0E3EDCDC-AF73-48EF-B1C2-6842B94923D7}"/>
              </a:ext>
            </a:extLst>
          </p:cNvPr>
          <p:cNvCxnSpPr>
            <a:cxnSpLocks/>
          </p:cNvCxnSpPr>
          <p:nvPr/>
        </p:nvCxnSpPr>
        <p:spPr>
          <a:xfrm>
            <a:off x="457200" y="1180018"/>
            <a:ext cx="2186848" cy="0"/>
          </a:xfrm>
          <a:prstGeom prst="straightConnector1">
            <a:avLst/>
          </a:prstGeom>
          <a:noFill/>
          <a:ln w="19050" cap="flat" cmpd="sng">
            <a:solidFill>
              <a:schemeClr val="lt1"/>
            </a:solidFill>
            <a:prstDash val="solid"/>
            <a:round/>
            <a:headEnd type="none" w="med" len="med"/>
            <a:tailEnd type="none" w="med" len="med"/>
          </a:ln>
        </p:spPr>
      </p:cxnSp>
      <p:sp>
        <p:nvSpPr>
          <p:cNvPr id="60" name="TextBox 59">
            <a:extLst>
              <a:ext uri="{FF2B5EF4-FFF2-40B4-BE49-F238E27FC236}">
                <a16:creationId xmlns:a16="http://schemas.microsoft.com/office/drawing/2014/main" id="{582DA7D8-54EC-4CF9-9807-ED0A56B699DF}"/>
              </a:ext>
            </a:extLst>
          </p:cNvPr>
          <p:cNvSpPr txBox="1"/>
          <p:nvPr/>
        </p:nvSpPr>
        <p:spPr>
          <a:xfrm>
            <a:off x="655504" y="1336438"/>
            <a:ext cx="4572000" cy="3139321"/>
          </a:xfrm>
          <a:prstGeom prst="rect">
            <a:avLst/>
          </a:prstGeom>
          <a:noFill/>
        </p:spPr>
        <p:txBody>
          <a:bodyPr wrap="square">
            <a:spAutoFit/>
          </a:bodyPr>
          <a:lstStyle/>
          <a:p>
            <a:pPr algn="just"/>
            <a:r>
              <a:rPr lang="vi-VN" sz="1800">
                <a:solidFill>
                  <a:srgbClr val="FF0000"/>
                </a:solidFill>
                <a:latin typeface="Calibri" panose="020F0502020204030204" pitchFamily="34" charset="0"/>
                <a:cs typeface="Calibri" panose="020F0502020204030204" pitchFamily="34" charset="0"/>
              </a:rPr>
              <a:t>Blockchain</a:t>
            </a:r>
            <a:r>
              <a:rPr lang="vi-VN" sz="1800">
                <a:latin typeface="Calibri" panose="020F0502020204030204" pitchFamily="34" charset="0"/>
                <a:cs typeface="Calibri" panose="020F0502020204030204" pitchFamily="34" charset="0"/>
              </a:rPr>
              <a:t> (chuỗi khối), tên ban đầu là block chain là một cơ sở dữ liệu phân cấp lưu trữ thông tin trong các khối thông tin được liên kết với nhau bằng mã hóa và mở rộng theo thời gian. Mỗi khối thông tin đều chứa thông tin về thời gian khởi tạo và được liên kết tới khối trước đó, kèm một mã thời gian và dữ liệu giao dịch. Blockchain được thiết kế để chống lại việc thay đổi của dữ liệu: Một khi dữ liệu đã được mạng lưới chấp nhận thì sẽ không có cách nào thay đổi được nó.</a:t>
            </a:r>
          </a:p>
        </p:txBody>
      </p:sp>
      <p:graphicFrame>
        <p:nvGraphicFramePr>
          <p:cNvPr id="24" name="Diagram 23">
            <a:extLst>
              <a:ext uri="{FF2B5EF4-FFF2-40B4-BE49-F238E27FC236}">
                <a16:creationId xmlns:a16="http://schemas.microsoft.com/office/drawing/2014/main" id="{C93695ED-C4CA-4E66-9CFF-F0E6516AF6A6}"/>
              </a:ext>
            </a:extLst>
          </p:cNvPr>
          <p:cNvGraphicFramePr/>
          <p:nvPr>
            <p:extLst>
              <p:ext uri="{D42A27DB-BD31-4B8C-83A1-F6EECF244321}">
                <p14:modId xmlns:p14="http://schemas.microsoft.com/office/powerpoint/2010/main" val="4097677846"/>
              </p:ext>
            </p:extLst>
          </p:nvPr>
        </p:nvGraphicFramePr>
        <p:xfrm>
          <a:off x="5283001" y="1403491"/>
          <a:ext cx="3403799" cy="300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53" name="Google Shape;556;p74">
            <a:extLst>
              <a:ext uri="{FF2B5EF4-FFF2-40B4-BE49-F238E27FC236}">
                <a16:creationId xmlns:a16="http://schemas.microsoft.com/office/drawing/2014/main" id="{C85C6A1A-1ED5-472E-BD83-4F69F78EE003}"/>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Lịch sử</a:t>
            </a:r>
            <a:endParaRPr lang="vi-VN">
              <a:latin typeface="Calibri" panose="020F0502020204030204" pitchFamily="34" charset="0"/>
              <a:cs typeface="Calibri" panose="020F0502020204030204" pitchFamily="34" charset="0"/>
            </a:endParaRPr>
          </a:p>
        </p:txBody>
      </p:sp>
      <p:cxnSp>
        <p:nvCxnSpPr>
          <p:cNvPr id="54" name="Google Shape;534;p72">
            <a:extLst>
              <a:ext uri="{FF2B5EF4-FFF2-40B4-BE49-F238E27FC236}">
                <a16:creationId xmlns:a16="http://schemas.microsoft.com/office/drawing/2014/main" id="{0E3EDCDC-AF73-48EF-B1C2-6842B94923D7}"/>
              </a:ext>
            </a:extLst>
          </p:cNvPr>
          <p:cNvCxnSpPr>
            <a:cxnSpLocks/>
          </p:cNvCxnSpPr>
          <p:nvPr/>
        </p:nvCxnSpPr>
        <p:spPr>
          <a:xfrm>
            <a:off x="457200" y="1180018"/>
            <a:ext cx="1470752" cy="0"/>
          </a:xfrm>
          <a:prstGeom prst="straightConnector1">
            <a:avLst/>
          </a:prstGeom>
          <a:noFill/>
          <a:ln w="19050" cap="flat" cmpd="sng">
            <a:solidFill>
              <a:schemeClr val="lt1"/>
            </a:solidFill>
            <a:prstDash val="solid"/>
            <a:round/>
            <a:headEnd type="none" w="med" len="med"/>
            <a:tailEnd type="none" w="med" len="med"/>
          </a:ln>
        </p:spPr>
      </p:cxnSp>
      <p:sp>
        <p:nvSpPr>
          <p:cNvPr id="60" name="TextBox 59">
            <a:extLst>
              <a:ext uri="{FF2B5EF4-FFF2-40B4-BE49-F238E27FC236}">
                <a16:creationId xmlns:a16="http://schemas.microsoft.com/office/drawing/2014/main" id="{582DA7D8-54EC-4CF9-9807-ED0A56B699DF}"/>
              </a:ext>
            </a:extLst>
          </p:cNvPr>
          <p:cNvSpPr txBox="1"/>
          <p:nvPr/>
        </p:nvSpPr>
        <p:spPr>
          <a:xfrm>
            <a:off x="655504" y="1336438"/>
            <a:ext cx="4797845" cy="3416320"/>
          </a:xfrm>
          <a:prstGeom prst="rect">
            <a:avLst/>
          </a:prstGeom>
          <a:noFill/>
        </p:spPr>
        <p:txBody>
          <a:bodyPr wrap="square">
            <a:spAutoFit/>
          </a:bodyPr>
          <a:lstStyle/>
          <a:p>
            <a:pPr algn="just"/>
            <a:r>
              <a:rPr lang="vi-VN" sz="1800">
                <a:solidFill>
                  <a:schemeClr val="tx1"/>
                </a:solidFill>
                <a:latin typeface="Calibri" panose="020F0502020204030204" pitchFamily="34" charset="0"/>
                <a:cs typeface="Calibri" panose="020F0502020204030204" pitchFamily="34" charset="0"/>
              </a:rPr>
              <a:t>Công nghệ chuỗi khối (Blockchain) được phát minh và thiết kế đầu tiên bởi Satoshi Nakamoto vào năm 2008 khi mà đồng tiền Bitcoin được Satoshi giới thiệu ra thế giới. Tại thời điểm đó, người ta chỉ biết đến Bitcoin, và công nghệ đứng sau nó thì chưa có tiếng vang như thời điểm hiện giờ. Nhưng từ 2008 đến nay, Blockchain đã được phát triển và cải tiến trở thành một trong những công nghệ đột phá lớn nhất với tiềm năng ảnh hưởng rộng lớn tới mọi ngành nghề, mọi lĩnh vực từ tài chính đến sản xuất kinh doanh và thậm chí là cả ngành giáo dục.</a:t>
            </a:r>
          </a:p>
        </p:txBody>
      </p:sp>
      <p:graphicFrame>
        <p:nvGraphicFramePr>
          <p:cNvPr id="4" name="Diagram 3">
            <a:extLst>
              <a:ext uri="{FF2B5EF4-FFF2-40B4-BE49-F238E27FC236}">
                <a16:creationId xmlns:a16="http://schemas.microsoft.com/office/drawing/2014/main" id="{D7D834C5-FFF7-48C4-B4C8-B919DFACA33A}"/>
              </a:ext>
            </a:extLst>
          </p:cNvPr>
          <p:cNvGraphicFramePr/>
          <p:nvPr>
            <p:extLst>
              <p:ext uri="{D42A27DB-BD31-4B8C-83A1-F6EECF244321}">
                <p14:modId xmlns:p14="http://schemas.microsoft.com/office/powerpoint/2010/main" val="4261815493"/>
              </p:ext>
            </p:extLst>
          </p:nvPr>
        </p:nvGraphicFramePr>
        <p:xfrm>
          <a:off x="4572000" y="1416632"/>
          <a:ext cx="5481280" cy="3083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935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53" name="Google Shape;556;p74">
            <a:extLst>
              <a:ext uri="{FF2B5EF4-FFF2-40B4-BE49-F238E27FC236}">
                <a16:creationId xmlns:a16="http://schemas.microsoft.com/office/drawing/2014/main" id="{C85C6A1A-1ED5-472E-BD83-4F69F78EE003}"/>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Đặc điểm</a:t>
            </a:r>
            <a:endParaRPr lang="vi-VN">
              <a:latin typeface="Calibri" panose="020F0502020204030204" pitchFamily="34" charset="0"/>
              <a:cs typeface="Calibri" panose="020F0502020204030204" pitchFamily="34" charset="0"/>
            </a:endParaRPr>
          </a:p>
        </p:txBody>
      </p:sp>
      <p:cxnSp>
        <p:nvCxnSpPr>
          <p:cNvPr id="54" name="Google Shape;534;p72">
            <a:extLst>
              <a:ext uri="{FF2B5EF4-FFF2-40B4-BE49-F238E27FC236}">
                <a16:creationId xmlns:a16="http://schemas.microsoft.com/office/drawing/2014/main" id="{0E3EDCDC-AF73-48EF-B1C2-6842B94923D7}"/>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60" name="TextBox 59">
            <a:extLst>
              <a:ext uri="{FF2B5EF4-FFF2-40B4-BE49-F238E27FC236}">
                <a16:creationId xmlns:a16="http://schemas.microsoft.com/office/drawing/2014/main" id="{582DA7D8-54EC-4CF9-9807-ED0A56B699DF}"/>
              </a:ext>
            </a:extLst>
          </p:cNvPr>
          <p:cNvSpPr txBox="1"/>
          <p:nvPr/>
        </p:nvSpPr>
        <p:spPr>
          <a:xfrm>
            <a:off x="655504" y="1336438"/>
            <a:ext cx="8031296" cy="2308324"/>
          </a:xfrm>
          <a:prstGeom prst="rect">
            <a:avLst/>
          </a:prstGeom>
          <a:noFill/>
        </p:spPr>
        <p:txBody>
          <a:bodyPr wrap="square">
            <a:spAutoFit/>
          </a:bodyPr>
          <a:lstStyle/>
          <a:p>
            <a:pPr algn="just"/>
            <a:r>
              <a:rPr lang="vi-VN" sz="1800">
                <a:solidFill>
                  <a:schemeClr val="tx1"/>
                </a:solidFill>
                <a:latin typeface="Calibri" panose="020F0502020204030204" pitchFamily="34" charset="0"/>
                <a:cs typeface="Calibri" panose="020F0502020204030204" pitchFamily="34" charset="0"/>
              </a:rPr>
              <a:t>Công nghệ blockchain tương đồng với cơ sở dữ liệu, chỉ khác ở việc tương tác với cơ sở dữ liệu. Để hiểu blockchain, cần nắm được năm định nghĩa sau:</a:t>
            </a:r>
          </a:p>
          <a:p>
            <a:pPr marL="285750" indent="-285750" algn="just">
              <a:buFontTx/>
              <a:buChar char="-"/>
            </a:pPr>
            <a:r>
              <a:rPr lang="vi-VN" sz="1800">
                <a:solidFill>
                  <a:schemeClr val="tx1"/>
                </a:solidFill>
                <a:latin typeface="Calibri" panose="020F0502020204030204" pitchFamily="34" charset="0"/>
                <a:cs typeface="Calibri" panose="020F0502020204030204" pitchFamily="34" charset="0"/>
              </a:rPr>
              <a:t>Chuỗi khối (blockchain)</a:t>
            </a:r>
          </a:p>
          <a:p>
            <a:pPr marL="285750" indent="-285750" algn="just">
              <a:buFontTx/>
              <a:buChar char="-"/>
            </a:pPr>
            <a:r>
              <a:rPr lang="vi-VN" sz="1800">
                <a:solidFill>
                  <a:schemeClr val="tx1"/>
                </a:solidFill>
                <a:latin typeface="Calibri" panose="020F0502020204030204" pitchFamily="34" charset="0"/>
                <a:cs typeface="Calibri" panose="020F0502020204030204" pitchFamily="34" charset="0"/>
              </a:rPr>
              <a:t>Cơ chế đồng thuận phân tán đồng đẳng (Distributed)</a:t>
            </a:r>
          </a:p>
          <a:p>
            <a:pPr marL="285750" indent="-285750" algn="just">
              <a:buFontTx/>
              <a:buChar char="-"/>
            </a:pPr>
            <a:r>
              <a:rPr lang="vi-VN" sz="1800">
                <a:solidFill>
                  <a:schemeClr val="tx1"/>
                </a:solidFill>
                <a:latin typeface="Calibri" panose="020F0502020204030204" pitchFamily="34" charset="0"/>
                <a:cs typeface="Calibri" panose="020F0502020204030204" pitchFamily="34" charset="0"/>
              </a:rPr>
              <a:t>Tính toán tin cậy (trusted computing)</a:t>
            </a:r>
          </a:p>
          <a:p>
            <a:pPr marL="285750" indent="-285750" algn="just">
              <a:buFontTx/>
              <a:buChar char="-"/>
            </a:pPr>
            <a:r>
              <a:rPr lang="vi-VN" sz="1800">
                <a:solidFill>
                  <a:schemeClr val="tx1"/>
                </a:solidFill>
                <a:latin typeface="Calibri" panose="020F0502020204030204" pitchFamily="34" charset="0"/>
                <a:cs typeface="Calibri" panose="020F0502020204030204" pitchFamily="34" charset="0"/>
              </a:rPr>
              <a:t>Hợp đồng thông minh (smart contracts)</a:t>
            </a:r>
          </a:p>
          <a:p>
            <a:pPr marL="285750" indent="-285750" algn="just">
              <a:buFontTx/>
              <a:buChar char="-"/>
            </a:pPr>
            <a:r>
              <a:rPr lang="vi-VN" sz="1800">
                <a:solidFill>
                  <a:schemeClr val="tx1"/>
                </a:solidFill>
                <a:latin typeface="Calibri" panose="020F0502020204030204" pitchFamily="34" charset="0"/>
                <a:cs typeface="Calibri" panose="020F0502020204030204" pitchFamily="34" charset="0"/>
              </a:rPr>
              <a:t>Bằng chứng công việc (proof of work)</a:t>
            </a:r>
          </a:p>
          <a:p>
            <a:pPr algn="just"/>
            <a:r>
              <a:rPr lang="vi-VN" sz="1800">
                <a:solidFill>
                  <a:schemeClr val="tx1"/>
                </a:solidFill>
                <a:latin typeface="Calibri" panose="020F0502020204030204" pitchFamily="34" charset="0"/>
                <a:cs typeface="Calibri" panose="020F0502020204030204" pitchFamily="34" charset="0"/>
              </a:rPr>
              <a:t>Mô hình tính toán này là nền tảng của việc tạo ra các ứng dụng phân tán.</a:t>
            </a:r>
          </a:p>
        </p:txBody>
      </p:sp>
    </p:spTree>
    <p:extLst>
      <p:ext uri="{BB962C8B-B14F-4D97-AF65-F5344CB8AC3E}">
        <p14:creationId xmlns:p14="http://schemas.microsoft.com/office/powerpoint/2010/main" val="189138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53" name="Google Shape;556;p74">
            <a:extLst>
              <a:ext uri="{FF2B5EF4-FFF2-40B4-BE49-F238E27FC236}">
                <a16:creationId xmlns:a16="http://schemas.microsoft.com/office/drawing/2014/main" id="{C85C6A1A-1ED5-472E-BD83-4F69F78EE003}"/>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Đặc điểm</a:t>
            </a:r>
            <a:endParaRPr lang="vi-VN">
              <a:latin typeface="Calibri" panose="020F0502020204030204" pitchFamily="34" charset="0"/>
              <a:cs typeface="Calibri" panose="020F0502020204030204" pitchFamily="34" charset="0"/>
            </a:endParaRPr>
          </a:p>
        </p:txBody>
      </p:sp>
      <p:cxnSp>
        <p:nvCxnSpPr>
          <p:cNvPr id="54" name="Google Shape;534;p72">
            <a:extLst>
              <a:ext uri="{FF2B5EF4-FFF2-40B4-BE49-F238E27FC236}">
                <a16:creationId xmlns:a16="http://schemas.microsoft.com/office/drawing/2014/main" id="{0E3EDCDC-AF73-48EF-B1C2-6842B94923D7}"/>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60" name="TextBox 59">
            <a:extLst>
              <a:ext uri="{FF2B5EF4-FFF2-40B4-BE49-F238E27FC236}">
                <a16:creationId xmlns:a16="http://schemas.microsoft.com/office/drawing/2014/main" id="{582DA7D8-54EC-4CF9-9807-ED0A56B699DF}"/>
              </a:ext>
            </a:extLst>
          </p:cNvPr>
          <p:cNvSpPr txBox="1"/>
          <p:nvPr/>
        </p:nvSpPr>
        <p:spPr>
          <a:xfrm>
            <a:off x="655504" y="1336438"/>
            <a:ext cx="3789802" cy="2862322"/>
          </a:xfrm>
          <a:prstGeom prst="rect">
            <a:avLst/>
          </a:prstGeom>
          <a:noFill/>
        </p:spPr>
        <p:txBody>
          <a:bodyPr wrap="square">
            <a:spAutoFit/>
          </a:bodyPr>
          <a:lstStyle/>
          <a:p>
            <a:pPr algn="just"/>
            <a:r>
              <a:rPr lang="vi-VN" sz="1800">
                <a:solidFill>
                  <a:srgbClr val="FF0000"/>
                </a:solidFill>
                <a:latin typeface="Calibri" panose="020F0502020204030204" pitchFamily="34" charset="0"/>
                <a:cs typeface="Calibri" panose="020F0502020204030204" pitchFamily="34" charset="0"/>
              </a:rPr>
              <a:t>- Chuỗi khối:</a:t>
            </a:r>
          </a:p>
          <a:p>
            <a:pPr algn="just"/>
            <a:r>
              <a:rPr lang="vi-VN" sz="1800">
                <a:solidFill>
                  <a:schemeClr val="tx1"/>
                </a:solidFill>
                <a:latin typeface="Calibri" panose="020F0502020204030204" pitchFamily="34" charset="0"/>
                <a:cs typeface="Calibri" panose="020F0502020204030204" pitchFamily="34" charset="0"/>
              </a:rPr>
              <a:t>Một chuỗi khối giống như một nơi để lưu trữ dữ liệu bán công cộng trong một không gian chứa hẹp (Block). Bất cứ ai cũng có thể xác nhận việc bạn nhập thông tin vào vì khối chứa có chữ ký của bạn, nhưng chỉ có bạn (hoặc một chương trình) có thể thay đổi được dữ liệu của khối đó vì chỉ có bạn cầm khóa bí mật cho dữ liệu đó.</a:t>
            </a:r>
          </a:p>
        </p:txBody>
      </p:sp>
      <p:sp>
        <p:nvSpPr>
          <p:cNvPr id="2" name="TextBox 1">
            <a:extLst>
              <a:ext uri="{FF2B5EF4-FFF2-40B4-BE49-F238E27FC236}">
                <a16:creationId xmlns:a16="http://schemas.microsoft.com/office/drawing/2014/main" id="{F32D3A08-5C4D-46B2-9D43-982D1785DF25}"/>
              </a:ext>
            </a:extLst>
          </p:cNvPr>
          <p:cNvSpPr txBox="1"/>
          <p:nvPr/>
        </p:nvSpPr>
        <p:spPr>
          <a:xfrm>
            <a:off x="4751026" y="1619480"/>
            <a:ext cx="3789798" cy="646331"/>
          </a:xfrm>
          <a:prstGeom prst="rect">
            <a:avLst/>
          </a:prstGeom>
          <a:noFill/>
        </p:spPr>
        <p:txBody>
          <a:bodyPr wrap="square" rtlCol="0">
            <a:spAutoFit/>
          </a:bodyPr>
          <a:lstStyle/>
          <a:p>
            <a:r>
              <a:rPr lang="vi-VN" sz="1800">
                <a:latin typeface="Calibri" panose="020F0502020204030204" pitchFamily="34" charset="0"/>
                <a:cs typeface="Calibri" panose="020F0502020204030204" pitchFamily="34" charset="0"/>
              </a:rPr>
              <a:t>Về cơ bản mỗi khối chứa những thông tin chính sau:</a:t>
            </a:r>
          </a:p>
        </p:txBody>
      </p:sp>
      <p:pic>
        <p:nvPicPr>
          <p:cNvPr id="3074" name="Picture 2">
            <a:extLst>
              <a:ext uri="{FF2B5EF4-FFF2-40B4-BE49-F238E27FC236}">
                <a16:creationId xmlns:a16="http://schemas.microsoft.com/office/drawing/2014/main" id="{7AA6379C-91E2-4E9A-B42D-88692C4E3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026" y="2379743"/>
            <a:ext cx="3789802" cy="192146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oogle Shape;534;p72">
            <a:extLst>
              <a:ext uri="{FF2B5EF4-FFF2-40B4-BE49-F238E27FC236}">
                <a16:creationId xmlns:a16="http://schemas.microsoft.com/office/drawing/2014/main" id="{F96A18C2-FFFD-4F4E-B327-797114258946}"/>
              </a:ext>
            </a:extLst>
          </p:cNvPr>
          <p:cNvCxnSpPr>
            <a:cxnSpLocks/>
          </p:cNvCxnSpPr>
          <p:nvPr/>
        </p:nvCxnSpPr>
        <p:spPr>
          <a:xfrm>
            <a:off x="4539868" y="1529812"/>
            <a:ext cx="0" cy="2943039"/>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4357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53" name="Google Shape;556;p74">
            <a:extLst>
              <a:ext uri="{FF2B5EF4-FFF2-40B4-BE49-F238E27FC236}">
                <a16:creationId xmlns:a16="http://schemas.microsoft.com/office/drawing/2014/main" id="{C85C6A1A-1ED5-472E-BD83-4F69F78EE003}"/>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Đặc điểm</a:t>
            </a:r>
            <a:endParaRPr lang="vi-VN">
              <a:latin typeface="Calibri" panose="020F0502020204030204" pitchFamily="34" charset="0"/>
              <a:cs typeface="Calibri" panose="020F0502020204030204" pitchFamily="34" charset="0"/>
            </a:endParaRPr>
          </a:p>
        </p:txBody>
      </p:sp>
      <p:cxnSp>
        <p:nvCxnSpPr>
          <p:cNvPr id="54" name="Google Shape;534;p72">
            <a:extLst>
              <a:ext uri="{FF2B5EF4-FFF2-40B4-BE49-F238E27FC236}">
                <a16:creationId xmlns:a16="http://schemas.microsoft.com/office/drawing/2014/main" id="{0E3EDCDC-AF73-48EF-B1C2-6842B94923D7}"/>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60" name="TextBox 59">
            <a:extLst>
              <a:ext uri="{FF2B5EF4-FFF2-40B4-BE49-F238E27FC236}">
                <a16:creationId xmlns:a16="http://schemas.microsoft.com/office/drawing/2014/main" id="{582DA7D8-54EC-4CF9-9807-ED0A56B699DF}"/>
              </a:ext>
            </a:extLst>
          </p:cNvPr>
          <p:cNvSpPr txBox="1"/>
          <p:nvPr/>
        </p:nvSpPr>
        <p:spPr>
          <a:xfrm>
            <a:off x="655504" y="1336438"/>
            <a:ext cx="8031296" cy="3416320"/>
          </a:xfrm>
          <a:prstGeom prst="rect">
            <a:avLst/>
          </a:prstGeom>
          <a:noFill/>
        </p:spPr>
        <p:txBody>
          <a:bodyPr wrap="square">
            <a:spAutoFit/>
          </a:bodyPr>
          <a:lstStyle/>
          <a:p>
            <a:pPr algn="just"/>
            <a:r>
              <a:rPr lang="vi-VN" sz="1800">
                <a:solidFill>
                  <a:srgbClr val="FF0000"/>
                </a:solidFill>
                <a:latin typeface="Calibri" panose="020F0502020204030204" pitchFamily="34" charset="0"/>
                <a:cs typeface="Calibri" panose="020F0502020204030204" pitchFamily="34" charset="0"/>
              </a:rPr>
              <a:t>- Chuỗi khối</a:t>
            </a:r>
          </a:p>
          <a:p>
            <a:pPr algn="just"/>
            <a:r>
              <a:rPr lang="vi-VN" sz="1800" b="0" i="0">
                <a:solidFill>
                  <a:schemeClr val="tx1"/>
                </a:solidFill>
                <a:effectLst/>
                <a:latin typeface="Calibri" panose="020F0502020204030204" pitchFamily="34" charset="0"/>
                <a:cs typeface="Calibri" panose="020F0502020204030204" pitchFamily="34" charset="0"/>
              </a:rPr>
              <a:t>+ Dữ liệu (data). Dữ liệu trong mỗi khối phụ thuộc vào loại blockchain, ví dụ blockchain của bitcoin chứa thông tin về các giao dịch như thông tin người gửi, người nhận tiền và số bitcoin được giao dịch; blockchain về bảo hiểm y tế sẽ lưu trữ các thông tin về đối tượng được hưởng bảo hiểm, lịch sử sức khỏe của đối tượng đó..</a:t>
            </a:r>
          </a:p>
          <a:p>
            <a:pPr algn="just"/>
            <a:r>
              <a:rPr lang="vi-VN" sz="1800">
                <a:solidFill>
                  <a:schemeClr val="tx1"/>
                </a:solidFill>
                <a:latin typeface="Calibri" panose="020F0502020204030204" pitchFamily="34" charset="0"/>
                <a:cs typeface="Calibri" panose="020F0502020204030204" pitchFamily="34" charset="0"/>
              </a:rPr>
              <a:t>+ Mỗi khối có một mã băm (Hash) để nhận dạng một khối và các dữ liệu trong đó. Mã này là duy nhất, nó tương tự như dấu vân tay. Bất kỳ sự thay đổi nào trong khối thì mã băm cũng sẽ thay đổi.</a:t>
            </a:r>
          </a:p>
          <a:p>
            <a:pPr algn="just"/>
            <a:r>
              <a:rPr lang="vi-VN" sz="1800">
                <a:solidFill>
                  <a:schemeClr val="tx1"/>
                </a:solidFill>
                <a:latin typeface="Calibri" panose="020F0502020204030204" pitchFamily="34" charset="0"/>
                <a:cs typeface="Calibri" panose="020F0502020204030204" pitchFamily="34" charset="0"/>
              </a:rPr>
              <a:t>+ Mã băm đối chiếu (chính là mã của khối phía trước – Hash of previous block) sẽ tạo thành chuỗi. Bất cứ sự thay đổi một khối sẽ khiến các khối tiếp theo không phù hợp.</a:t>
            </a:r>
          </a:p>
        </p:txBody>
      </p:sp>
    </p:spTree>
    <p:extLst>
      <p:ext uri="{BB962C8B-B14F-4D97-AF65-F5344CB8AC3E}">
        <p14:creationId xmlns:p14="http://schemas.microsoft.com/office/powerpoint/2010/main" val="2605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53" name="Google Shape;556;p74">
            <a:extLst>
              <a:ext uri="{FF2B5EF4-FFF2-40B4-BE49-F238E27FC236}">
                <a16:creationId xmlns:a16="http://schemas.microsoft.com/office/drawing/2014/main" id="{C85C6A1A-1ED5-472E-BD83-4F69F78EE003}"/>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Đặc điểm</a:t>
            </a:r>
            <a:endParaRPr lang="vi-VN">
              <a:latin typeface="Calibri" panose="020F0502020204030204" pitchFamily="34" charset="0"/>
              <a:cs typeface="Calibri" panose="020F0502020204030204" pitchFamily="34" charset="0"/>
            </a:endParaRPr>
          </a:p>
        </p:txBody>
      </p:sp>
      <p:cxnSp>
        <p:nvCxnSpPr>
          <p:cNvPr id="54" name="Google Shape;534;p72">
            <a:extLst>
              <a:ext uri="{FF2B5EF4-FFF2-40B4-BE49-F238E27FC236}">
                <a16:creationId xmlns:a16="http://schemas.microsoft.com/office/drawing/2014/main" id="{0E3EDCDC-AF73-48EF-B1C2-6842B94923D7}"/>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60" name="TextBox 59">
            <a:extLst>
              <a:ext uri="{FF2B5EF4-FFF2-40B4-BE49-F238E27FC236}">
                <a16:creationId xmlns:a16="http://schemas.microsoft.com/office/drawing/2014/main" id="{582DA7D8-54EC-4CF9-9807-ED0A56B699DF}"/>
              </a:ext>
            </a:extLst>
          </p:cNvPr>
          <p:cNvSpPr txBox="1"/>
          <p:nvPr/>
        </p:nvSpPr>
        <p:spPr>
          <a:xfrm>
            <a:off x="655504" y="1336438"/>
            <a:ext cx="8031296" cy="369332"/>
          </a:xfrm>
          <a:prstGeom prst="rect">
            <a:avLst/>
          </a:prstGeom>
          <a:noFill/>
        </p:spPr>
        <p:txBody>
          <a:bodyPr wrap="square">
            <a:spAutoFit/>
          </a:bodyPr>
          <a:lstStyle/>
          <a:p>
            <a:pPr algn="just"/>
            <a:r>
              <a:rPr lang="vi-VN" sz="1800">
                <a:solidFill>
                  <a:srgbClr val="FF0000"/>
                </a:solidFill>
                <a:latin typeface="Calibri" panose="020F0502020204030204" pitchFamily="34" charset="0"/>
                <a:cs typeface="Calibri" panose="020F0502020204030204" pitchFamily="34" charset="0"/>
              </a:rPr>
              <a:t>- Chuỗi khối</a:t>
            </a:r>
          </a:p>
        </p:txBody>
      </p:sp>
      <p:pic>
        <p:nvPicPr>
          <p:cNvPr id="5122" name="Picture 2">
            <a:extLst>
              <a:ext uri="{FF2B5EF4-FFF2-40B4-BE49-F238E27FC236}">
                <a16:creationId xmlns:a16="http://schemas.microsoft.com/office/drawing/2014/main" id="{89D32E03-5047-4BA8-B4C6-9B4C80DDC2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31" t="23900" r="10951" b="22445"/>
          <a:stretch/>
        </p:blipFill>
        <p:spPr bwMode="auto">
          <a:xfrm>
            <a:off x="1432192" y="2896656"/>
            <a:ext cx="6279615" cy="18398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4BEAA32-BBBB-4074-B0A8-B80C096928F9}"/>
              </a:ext>
            </a:extLst>
          </p:cNvPr>
          <p:cNvSpPr txBox="1"/>
          <p:nvPr/>
        </p:nvSpPr>
        <p:spPr>
          <a:xfrm>
            <a:off x="655504" y="1719077"/>
            <a:ext cx="8031296" cy="923330"/>
          </a:xfrm>
          <a:prstGeom prst="rect">
            <a:avLst/>
          </a:prstGeom>
          <a:noFill/>
        </p:spPr>
        <p:txBody>
          <a:bodyPr wrap="square">
            <a:spAutoFit/>
          </a:bodyPr>
          <a:lstStyle/>
          <a:p>
            <a:r>
              <a:rPr lang="vi-VN" sz="1800" b="0" i="0">
                <a:solidFill>
                  <a:schemeClr val="tx1"/>
                </a:solidFill>
                <a:effectLst/>
                <a:latin typeface="Calibri" panose="020F0502020204030204" pitchFamily="34" charset="0"/>
                <a:cs typeface="Calibri" panose="020F0502020204030204" pitchFamily="34" charset="0"/>
              </a:rPr>
              <a:t>Từ bất kỳ một khối, ta có thể truy cập tất cả các khối trước đó và các khối tiếp theo trong chuỗi liên kết. Vì vậy, cơ sở dữ liệu trong blockchain lưu trữ lịch sử đẩy đủ và không thể xóa của tất cả các giao dịch được thực hiện từ lần đầu tiên.</a:t>
            </a:r>
            <a:endParaRPr lang="vi-VN" sz="180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660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53" name="Google Shape;556;p74">
            <a:extLst>
              <a:ext uri="{FF2B5EF4-FFF2-40B4-BE49-F238E27FC236}">
                <a16:creationId xmlns:a16="http://schemas.microsoft.com/office/drawing/2014/main" id="{C85C6A1A-1ED5-472E-BD83-4F69F78EE003}"/>
              </a:ext>
            </a:extLst>
          </p:cNvPr>
          <p:cNvSpPr txBox="1">
            <a:spLocks/>
          </p:cNvSpPr>
          <p:nvPr/>
        </p:nvSpPr>
        <p:spPr>
          <a:xfrm>
            <a:off x="457200" y="517918"/>
            <a:ext cx="82296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quada One"/>
              <a:buNone/>
              <a:defRPr sz="3600" b="0" i="0" u="none" strike="noStrike" cap="none">
                <a:solidFill>
                  <a:schemeClr val="lt1"/>
                </a:solidFill>
                <a:latin typeface="Squada One"/>
                <a:ea typeface="Squada One"/>
                <a:cs typeface="Squada One"/>
                <a:sym typeface="Squada On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vi-VN" b="1">
                <a:latin typeface="Calibri" panose="020F0502020204030204" pitchFamily="34" charset="0"/>
                <a:cs typeface="Calibri" panose="020F0502020204030204" pitchFamily="34" charset="0"/>
              </a:rPr>
              <a:t>Đặc điểm</a:t>
            </a:r>
            <a:endParaRPr lang="vi-VN">
              <a:latin typeface="Calibri" panose="020F0502020204030204" pitchFamily="34" charset="0"/>
              <a:cs typeface="Calibri" panose="020F0502020204030204" pitchFamily="34" charset="0"/>
            </a:endParaRPr>
          </a:p>
        </p:txBody>
      </p:sp>
      <p:cxnSp>
        <p:nvCxnSpPr>
          <p:cNvPr id="54" name="Google Shape;534;p72">
            <a:extLst>
              <a:ext uri="{FF2B5EF4-FFF2-40B4-BE49-F238E27FC236}">
                <a16:creationId xmlns:a16="http://schemas.microsoft.com/office/drawing/2014/main" id="{0E3EDCDC-AF73-48EF-B1C2-6842B94923D7}"/>
              </a:ext>
            </a:extLst>
          </p:cNvPr>
          <p:cNvCxnSpPr>
            <a:cxnSpLocks/>
          </p:cNvCxnSpPr>
          <p:nvPr/>
        </p:nvCxnSpPr>
        <p:spPr>
          <a:xfrm>
            <a:off x="457200" y="1180018"/>
            <a:ext cx="1911427" cy="0"/>
          </a:xfrm>
          <a:prstGeom prst="straightConnector1">
            <a:avLst/>
          </a:prstGeom>
          <a:noFill/>
          <a:ln w="19050" cap="flat" cmpd="sng">
            <a:solidFill>
              <a:schemeClr val="lt1"/>
            </a:solidFill>
            <a:prstDash val="solid"/>
            <a:round/>
            <a:headEnd type="none" w="med" len="med"/>
            <a:tailEnd type="none" w="med" len="med"/>
          </a:ln>
        </p:spPr>
      </p:cxnSp>
      <p:sp>
        <p:nvSpPr>
          <p:cNvPr id="60" name="TextBox 59">
            <a:extLst>
              <a:ext uri="{FF2B5EF4-FFF2-40B4-BE49-F238E27FC236}">
                <a16:creationId xmlns:a16="http://schemas.microsoft.com/office/drawing/2014/main" id="{582DA7D8-54EC-4CF9-9807-ED0A56B699DF}"/>
              </a:ext>
            </a:extLst>
          </p:cNvPr>
          <p:cNvSpPr txBox="1"/>
          <p:nvPr/>
        </p:nvSpPr>
        <p:spPr>
          <a:xfrm>
            <a:off x="655504" y="1336438"/>
            <a:ext cx="8031296" cy="369332"/>
          </a:xfrm>
          <a:prstGeom prst="rect">
            <a:avLst/>
          </a:prstGeom>
          <a:noFill/>
        </p:spPr>
        <p:txBody>
          <a:bodyPr wrap="square">
            <a:spAutoFit/>
          </a:bodyPr>
          <a:lstStyle/>
          <a:p>
            <a:pPr algn="just"/>
            <a:r>
              <a:rPr lang="en-US" sz="1800">
                <a:solidFill>
                  <a:srgbClr val="FF0000"/>
                </a:solidFill>
                <a:latin typeface="Calibri" panose="020F0502020204030204" pitchFamily="34" charset="0"/>
                <a:cs typeface="Calibri" panose="020F0502020204030204" pitchFamily="34" charset="0"/>
              </a:rPr>
              <a:t>- Hợp đồng thông minh (smart contracts) </a:t>
            </a:r>
            <a:endParaRPr lang="vi-VN" sz="1800">
              <a:solidFill>
                <a:srgbClr val="FF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4BEAA32-BBBB-4074-B0A8-B80C096928F9}"/>
              </a:ext>
            </a:extLst>
          </p:cNvPr>
          <p:cNvSpPr txBox="1"/>
          <p:nvPr/>
        </p:nvSpPr>
        <p:spPr>
          <a:xfrm>
            <a:off x="655504" y="1719077"/>
            <a:ext cx="8031296" cy="1754326"/>
          </a:xfrm>
          <a:prstGeom prst="rect">
            <a:avLst/>
          </a:prstGeom>
          <a:noFill/>
        </p:spPr>
        <p:txBody>
          <a:bodyPr wrap="square">
            <a:spAutoFit/>
          </a:bodyPr>
          <a:lstStyle/>
          <a:p>
            <a:r>
              <a:rPr lang="vi-VN" sz="1800" b="0" i="0">
                <a:solidFill>
                  <a:schemeClr val="tx1"/>
                </a:solidFill>
                <a:effectLst/>
                <a:latin typeface="Calibri" panose="020F0502020204030204" pitchFamily="34" charset="0"/>
                <a:cs typeface="Calibri" panose="020F0502020204030204" pitchFamily="34" charset="0"/>
              </a:rPr>
              <a:t>Hợp đồng thông minh là các khối để xây dựng nên các ứng dụng phi tập trung. Một hợp đồng thông minh tương đương với một chương trình nhỏ mà bạn có thể tin tưởng với một đơn vị giá trị và quản lý giá trị đó. Ý tưởng cơ bản đằng sau hợp đồng thông minh là sự quản lý bằng khế ước đối với một giao dịch giữa hai bên liên quan hay nhiều hơn có thể được xác minh theo thứ tự thông qua chuỗi khối, thay vì thông qua một trung gian cụ thể.</a:t>
            </a:r>
            <a:endParaRPr lang="vi-VN" sz="180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326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Startup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2007</Words>
  <Application>Microsoft Office PowerPoint</Application>
  <PresentationFormat>On-screen Show (16:9)</PresentationFormat>
  <Paragraphs>66</Paragraphs>
  <Slides>28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Squada One</vt:lpstr>
      <vt:lpstr>Arial</vt:lpstr>
      <vt:lpstr>Roboto Condensed Light</vt:lpstr>
      <vt:lpstr>Calibri</vt:lpstr>
      <vt:lpstr>Fira Sans Extra Condensed Medium</vt:lpstr>
      <vt:lpstr>Tech Startup by Slidesgo</vt:lpstr>
      <vt:lpstr>Ứng dụng của blockchain trong thương mại điện tử - ví điện tử (Nhóm C.A.T)</vt:lpstr>
      <vt:lpstr>1. Blockchain là gì?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Ví điện tử là gì?</vt:lpstr>
      <vt:lpstr>PowerPoint Presentation</vt:lpstr>
      <vt:lpstr>PowerPoint Presentation</vt:lpstr>
      <vt:lpstr>PowerPoint Presentation</vt:lpstr>
      <vt:lpstr>3. Ứng dụng của blockchain trong thương mại điện tử - ví điện tử?</vt:lpstr>
      <vt:lpstr>PowerPoint Presentation</vt:lpstr>
      <vt:lpstr>PowerPoint Presentation</vt:lpstr>
      <vt:lpstr>PowerPoint Presentation</vt:lpstr>
      <vt:lpstr>PowerPoint Presentation</vt:lpstr>
      <vt:lpstr>4. Demo sản phẩm ví điện tử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STARTUP </dc:title>
  <cp:lastModifiedBy>Anh Nguyễn Lan - QLNN1</cp:lastModifiedBy>
  <cp:revision>19</cp:revision>
  <dcterms:modified xsi:type="dcterms:W3CDTF">2021-04-22T17:46:46Z</dcterms:modified>
</cp:coreProperties>
</file>