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0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7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5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3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6BE1-1611-49A9-BD93-E8DE473F0C8F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CBEC0B-1952-4AB1-BB50-C7E8096C678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2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7E5C-9C55-4083-975E-B427DED5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1789042"/>
            <a:ext cx="9144000" cy="1639957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RENDU DU PROJET transverse : FIND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8943-D874-4AD6-BF06-86613AF16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1180"/>
          </a:xfrm>
        </p:spPr>
        <p:txBody>
          <a:bodyPr>
            <a:normAutofit/>
          </a:bodyPr>
          <a:lstStyle/>
          <a:p>
            <a:r>
              <a:rPr lang="fr-FR" dirty="0"/>
              <a:t>					EQUIPE 110 SCEANCE DU 27/11/2020</a:t>
            </a: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EEFDD4D8-25A3-4D17-9C4D-E698F85C4F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50824" y="379253"/>
            <a:ext cx="4023194" cy="140978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8440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C20E-1FAD-424E-8593-B2D42D1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statiques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7EC5-1D5B-4AEF-9610-2B1960E9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acceuil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de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loguin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d’inscription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Début du profil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27899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4A39-CCF7-414E-A21B-7A113BD1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PARTIE DYNAMIQUE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6E7E-2B5F-4634-8058-E3EA6C83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45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 a été mise en place pour l’enregistrement des utilisateurs et les messages qu’ils  échangeront pendant leurs tchats.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51E48-93CB-4E8D-A259-440B2089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26995"/>
            <a:ext cx="9829800" cy="22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DC79-B4F7-4317-9A9D-B5077DC0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361" y="44120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nos pages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4C6EC-5EE7-43E3-9CF7-153DAFBFD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63117"/>
            <a:ext cx="8898369" cy="3929064"/>
          </a:xfrm>
        </p:spPr>
      </p:pic>
    </p:spTree>
    <p:extLst>
      <p:ext uri="{BB962C8B-B14F-4D97-AF65-F5344CB8AC3E}">
        <p14:creationId xmlns:p14="http://schemas.microsoft.com/office/powerpoint/2010/main" val="24850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8144-8448-44BB-995E-2C191815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8" y="556457"/>
            <a:ext cx="9603275" cy="1049235"/>
          </a:xfrm>
        </p:spPr>
        <p:txBody>
          <a:bodyPr>
            <a:noAutofit/>
          </a:bodyPr>
          <a:lstStyle/>
          <a:p>
            <a:pPr algn="just"/>
            <a:r>
              <a:rPr lang="fr-FR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 dans cette page d’</a:t>
            </a:r>
            <a:r>
              <a:rPr lang="fr-FR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acceuil</a:t>
            </a:r>
            <a:r>
              <a:rPr lang="fr-FR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l’utilisateur à la possibilité de commencer l'aventure , et pour cela il devra d’abord ce connecté ou s’inscrit.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01A874-EB7E-48DE-A5B7-1DDA2014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43" y="2016125"/>
            <a:ext cx="8252866" cy="3760800"/>
          </a:xfrm>
        </p:spPr>
      </p:pic>
    </p:spTree>
    <p:extLst>
      <p:ext uri="{BB962C8B-B14F-4D97-AF65-F5344CB8AC3E}">
        <p14:creationId xmlns:p14="http://schemas.microsoft.com/office/powerpoint/2010/main" val="7971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D07-F12D-4499-A443-5B80B291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92" y="800655"/>
            <a:ext cx="9603275" cy="1049235"/>
          </a:xfrm>
        </p:spPr>
        <p:txBody>
          <a:bodyPr>
            <a:normAutofit/>
          </a:bodyPr>
          <a:lstStyle/>
          <a:p>
            <a:r>
              <a:rPr lang="fr-FR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 d’inscription pour un nouveau utilisateur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7407F-8DAD-4681-A6E8-104DF9A4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65" y="1959454"/>
            <a:ext cx="8722470" cy="4094027"/>
          </a:xfrm>
        </p:spPr>
      </p:pic>
    </p:spTree>
    <p:extLst>
      <p:ext uri="{BB962C8B-B14F-4D97-AF65-F5344CB8AC3E}">
        <p14:creationId xmlns:p14="http://schemas.microsoft.com/office/powerpoint/2010/main" val="64753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C2BB-3738-4719-BA42-BC712F87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32" y="907801"/>
            <a:ext cx="9603275" cy="692977"/>
          </a:xfrm>
        </p:spPr>
        <p:txBody>
          <a:bodyPr>
            <a:normAutofit/>
          </a:bodyPr>
          <a:lstStyle/>
          <a:p>
            <a:r>
              <a:rPr lang="fr-FR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 de connexion pour un utilisateur déj inscrit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7F8A-BBB9-4D83-8B90-B9C0FC67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2016124"/>
            <a:ext cx="8560903" cy="3934075"/>
          </a:xfrm>
        </p:spPr>
      </p:pic>
    </p:spTree>
    <p:extLst>
      <p:ext uri="{BB962C8B-B14F-4D97-AF65-F5344CB8AC3E}">
        <p14:creationId xmlns:p14="http://schemas.microsoft.com/office/powerpoint/2010/main" val="123700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ED36-C79C-4A3A-9043-E26926E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PARTIES INACHEVEES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F82D-2536-43C4-A961-DAFB3147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tchat écrire  pour l’échange entre les utilisateurs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Création des profils utilisateurs.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37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120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Times New Roman</vt:lpstr>
      <vt:lpstr>Wingdings</vt:lpstr>
      <vt:lpstr>Gallery</vt:lpstr>
      <vt:lpstr>COMPTE RENDU DU PROJET transverse : FIND PLAYER</vt:lpstr>
      <vt:lpstr>Partie statiques</vt:lpstr>
      <vt:lpstr> PARTIE DYNAMIQUE</vt:lpstr>
      <vt:lpstr>présentation de nos pages</vt:lpstr>
      <vt:lpstr>Ici dans cette page d’acceuil l’utilisateur à la possibilité de commencer l'aventure , et pour cela il devra d’abord ce connecté ou s’inscrit.</vt:lpstr>
      <vt:lpstr>page  d’inscription pour un nouveau utilisateur</vt:lpstr>
      <vt:lpstr>Page  de connexion pour un utilisateur déj inscrit</vt:lpstr>
      <vt:lpstr>LES PARTIES INACHEVEES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 FIND PLAYER</dc:title>
  <dc:creator>elvira</dc:creator>
  <cp:lastModifiedBy>elvira</cp:lastModifiedBy>
  <cp:revision>5</cp:revision>
  <dcterms:created xsi:type="dcterms:W3CDTF">2020-11-27T13:29:12Z</dcterms:created>
  <dcterms:modified xsi:type="dcterms:W3CDTF">2020-11-27T14:09:25Z</dcterms:modified>
</cp:coreProperties>
</file>