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notesSlides/notesSlide2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harts/chart4.xml" ContentType="application/vnd.openxmlformats-officedocument.drawingml.char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olors4.xml" ContentType="application/vnd.ms-office.chartcolor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style4.xml" ContentType="application/vnd.ms-office.chart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5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7" r:id="rId6"/>
    <p:sldId id="280" r:id="rId7"/>
    <p:sldId id="279" r:id="rId8"/>
    <p:sldId id="281" r:id="rId9"/>
    <p:sldId id="291" r:id="rId10"/>
    <p:sldId id="287" r:id="rId11"/>
    <p:sldId id="288" r:id="rId12"/>
    <p:sldId id="296" r:id="rId13"/>
    <p:sldId id="278" r:id="rId14"/>
    <p:sldId id="297" r:id="rId15"/>
    <p:sldId id="293" r:id="rId16"/>
    <p:sldId id="294" r:id="rId17"/>
    <p:sldId id="285" r:id="rId18"/>
    <p:sldId id="299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9BED28-564A-47BE-99C6-FAB73EB44EA2}">
          <p14:sldIdLst>
            <p14:sldId id="257"/>
            <p14:sldId id="277"/>
            <p14:sldId id="280"/>
            <p14:sldId id="279"/>
            <p14:sldId id="281"/>
            <p14:sldId id="291"/>
            <p14:sldId id="287"/>
            <p14:sldId id="288"/>
            <p14:sldId id="296"/>
            <p14:sldId id="278"/>
            <p14:sldId id="297"/>
            <p14:sldId id="293"/>
            <p14:sldId id="294"/>
            <p14:sldId id="285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072C7"/>
    <a:srgbClr val="A3A3A3"/>
    <a:srgbClr val="0D1D5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2764" autoAdjust="0"/>
  </p:normalViewPr>
  <p:slideViewPr>
    <p:cSldViewPr snapToGrid="0" showGuides="1">
      <p:cViewPr varScale="1">
        <p:scale>
          <a:sx n="67" d="100"/>
          <a:sy n="67" d="100"/>
        </p:scale>
        <p:origin x="84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Riclassificato</a:t>
            </a:r>
            <a:r>
              <a:rPr lang="en-US" baseline="0" dirty="0"/>
              <a:t> </a:t>
            </a:r>
            <a:r>
              <a:rPr lang="en-US" dirty="0"/>
              <a:t>SP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Attivo Fisso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Impieghi</c:v>
                </c:pt>
                <c:pt idx="1">
                  <c:v>Fonti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7084863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43-497F-9CED-759F5233A5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Attivo Circolante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Impieghi</c:v>
                </c:pt>
                <c:pt idx="1">
                  <c:v>Fonti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2415378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43-497F-9CED-759F5233A5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Impieghi</c:v>
                </c:pt>
                <c:pt idx="1">
                  <c:v>Fonti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4580445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43-497F-9CED-759F5233A5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Passivo Costante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Impieghi</c:v>
                </c:pt>
                <c:pt idx="1">
                  <c:v>Fonti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4170483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43-497F-9CED-759F5233A55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Passivo Circolante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Impieghi</c:v>
                </c:pt>
                <c:pt idx="1">
                  <c:v>Fonti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1">
                  <c:v>749314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43-497F-9CED-759F5233A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93979503"/>
        <c:axId val="1832409311"/>
      </c:barChart>
      <c:catAx>
        <c:axId val="169397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409311"/>
        <c:crosses val="autoZero"/>
        <c:auto val="1"/>
        <c:lblAlgn val="ctr"/>
        <c:lblOffset val="100"/>
        <c:noMultiLvlLbl val="0"/>
      </c:catAx>
      <c:valAx>
        <c:axId val="183240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97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50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 err="1"/>
              <a:t>Entrate</a:t>
            </a:r>
            <a:r>
              <a:rPr lang="en-US" cap="none" dirty="0"/>
              <a:t> 2019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58-42B3-8818-AF6A1A10B2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9E-4428-AA48-F78B34A6B4A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8B58-42B3-8818-AF6A1A10B29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919E-4428-AA48-F78B34A6B4A7}"/>
                </c:ext>
              </c:extLst>
            </c:dLbl>
            <c:spPr>
              <a:solidFill>
                <a:srgbClr val="FFFFFF"/>
              </a:solidFill>
              <a:ln>
                <a:noFill/>
              </a:ln>
              <a:effectLst/>
            </c:sp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Settore Standard</c:v>
                </c:pt>
                <c:pt idx="1">
                  <c:v>Settore High Value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1780</c:v>
                </c:pt>
                <c:pt idx="1">
                  <c:v>3540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2B3-8818-AF6A1A10B29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Uscite</a:t>
            </a:r>
            <a:r>
              <a:rPr lang="en-US" dirty="0"/>
              <a:t> 2019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Materie prime</c:v>
                </c:pt>
                <c:pt idx="1">
                  <c:v>Personale</c:v>
                </c:pt>
                <c:pt idx="2">
                  <c:v>Vendita</c:v>
                </c:pt>
                <c:pt idx="3">
                  <c:v>Ricerca e Sviluppo</c:v>
                </c:pt>
                <c:pt idx="4">
                  <c:v>Pubblicità</c:v>
                </c:pt>
                <c:pt idx="5">
                  <c:v>Fluidi ed Energia</c:v>
                </c:pt>
                <c:pt idx="6">
                  <c:v>Magazzini</c:v>
                </c:pt>
                <c:pt idx="7">
                  <c:v>Manutenzione</c:v>
                </c:pt>
                <c:pt idx="8">
                  <c:v>Consulenza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1740</c:v>
                </c:pt>
                <c:pt idx="1">
                  <c:v>1070</c:v>
                </c:pt>
                <c:pt idx="2">
                  <c:v>320</c:v>
                </c:pt>
                <c:pt idx="3">
                  <c:v>230</c:v>
                </c:pt>
                <c:pt idx="4">
                  <c:v>210</c:v>
                </c:pt>
                <c:pt idx="5">
                  <c:v>180</c:v>
                </c:pt>
                <c:pt idx="6">
                  <c:v>70</c:v>
                </c:pt>
                <c:pt idx="7">
                  <c:v>50</c:v>
                </c:pt>
                <c:pt idx="8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5B-419B-BC6F-0FDB3A5521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0338255"/>
        <c:axId val="1465716319"/>
      </c:barChart>
      <c:catAx>
        <c:axId val="14703382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716319"/>
        <c:crosses val="autoZero"/>
        <c:auto val="1"/>
        <c:lblAlgn val="ctr"/>
        <c:lblOffset val="100"/>
        <c:noMultiLvlLbl val="0"/>
      </c:catAx>
      <c:valAx>
        <c:axId val="146571631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Milioni</a:t>
                </a:r>
                <a:r>
                  <a:rPr lang="en-US" dirty="0"/>
                  <a:t> di Euro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1470338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Materie prime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1566</c:v>
                </c:pt>
                <c:pt idx="3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48-43B6-9F8A-47FCB2D2C8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Personale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588.5</c:v>
                </c:pt>
                <c:pt idx="2">
                  <c:v>481.5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8-43B6-9F8A-47FCB2D2C8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Ammortamento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48-43B6-9F8A-47FCB2D2C8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Vendita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3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48-43B6-9F8A-47FCB2D2C8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Ricerca e sviluppo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2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8-43B6-9F8A-47FCB2D2C81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Pubblicità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2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48-43B6-9F8A-47FCB2D2C81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Fluidi ed energia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2">
                  <c:v>36</c:v>
                </c:pt>
                <c:pt idx="3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048-43B6-9F8A-47FCB2D2C81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Magazzini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048-43B6-9F8A-47FCB2D2C81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Manutenzione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Sheet1!$J$2:$J$5</c:f>
              <c:numCache>
                <c:formatCode>General</c:formatCode>
                <c:ptCount val="4"/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048-43B6-9F8A-47FCB2D2C81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Consulenza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Diretti Fissi</c:v>
                </c:pt>
                <c:pt idx="1">
                  <c:v>Diretti Variabili</c:v>
                </c:pt>
                <c:pt idx="2">
                  <c:v>Indiretti Fissi</c:v>
                </c:pt>
                <c:pt idx="3">
                  <c:v>Indiretti Variabili</c:v>
                </c:pt>
              </c:strCache>
            </c:strRef>
          </c:cat>
          <c:val>
            <c:numRef>
              <c:f>Sheet1!$K$2:$K$5</c:f>
              <c:numCache>
                <c:formatCode>General</c:formatCode>
                <c:ptCount val="4"/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048-43B6-9F8A-47FCB2D2C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180368"/>
        <c:axId val="106545104"/>
      </c:barChart>
      <c:catAx>
        <c:axId val="14718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45104"/>
        <c:crosses val="autoZero"/>
        <c:auto val="1"/>
        <c:lblAlgn val="ctr"/>
        <c:lblOffset val="100"/>
        <c:noMultiLvlLbl val="0"/>
      </c:catAx>
      <c:valAx>
        <c:axId val="10654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Milioni</a:t>
                </a:r>
                <a:r>
                  <a:rPr lang="en-US" dirty="0"/>
                  <a:t> d</a:t>
                </a:r>
                <a:r>
                  <a:rPr lang="en-US" baseline="0" dirty="0"/>
                  <a:t>i Euro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8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rtingfinance.com/approfondimenti/pirelli-cosa-ha-in-piu-degli-altri/" TargetMode="External"/><Relationship Id="rId3" Type="http://schemas.openxmlformats.org/officeDocument/2006/relationships/hyperlink" Target="https://brandirectory.com/rankings/tyres" TargetMode="External"/><Relationship Id="rId7" Type="http://schemas.openxmlformats.org/officeDocument/2006/relationships/hyperlink" Target="https://endustry.altervista.org/pirelli-c-s-p-a-storia-di-unazienda-milanese-che-guarda-al-futuro/?doing_wp_cron=1589254193.2564160823822021484375" TargetMode="External"/><Relationship Id="rId2" Type="http://schemas.openxmlformats.org/officeDocument/2006/relationships/hyperlink" Target="https://www.pirelli.com/global/it-it/homepage" TargetMode="External"/><Relationship Id="rId1" Type="http://schemas.openxmlformats.org/officeDocument/2006/relationships/hyperlink" Target="https://psi-dotcom-prd.s3.eu-west-1.amazonaws.com/corporate/PIRELLI_ANNUAL_REPORT_2019_ITA.pdf" TargetMode="External"/><Relationship Id="rId6" Type="http://schemas.openxmlformats.org/officeDocument/2006/relationships/hyperlink" Target="https://espresso.repubblica.it/plus/articoli/2015/04/27/news/disfatta-di-gomma-1.209388" TargetMode="External"/><Relationship Id="rId5" Type="http://schemas.openxmlformats.org/officeDocument/2006/relationships/hyperlink" Target="https://it.wikipedia.org/wiki/Pirelli_(azienda)" TargetMode="External"/><Relationship Id="rId4" Type="http://schemas.openxmlformats.org/officeDocument/2006/relationships/hyperlink" Target="https://www.autosport.com/f1/news/120307/pirelli-budget-that-of-an-f1-team" TargetMode="External"/><Relationship Id="rId9" Type="http://schemas.openxmlformats.org/officeDocument/2006/relationships/hyperlink" Target="https://www.accountability.org/wp-content/uploads/2016/10/AA1000APS_italian.pdf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endustry.altervista.org/pirelli-c-s-p-a-storia-di-unazienda-milanese-che-guarda-al-futuro/?doing_wp_cron=1589254193.2564160823822021484375" TargetMode="External"/><Relationship Id="rId3" Type="http://schemas.openxmlformats.org/officeDocument/2006/relationships/hyperlink" Target="https://www.pirelli.com/global/it-it/homepage" TargetMode="External"/><Relationship Id="rId7" Type="http://schemas.openxmlformats.org/officeDocument/2006/relationships/hyperlink" Target="https://espresso.repubblica.it/plus/articoli/2015/04/27/news/disfatta-di-gomma-1.209388" TargetMode="External"/><Relationship Id="rId2" Type="http://schemas.openxmlformats.org/officeDocument/2006/relationships/hyperlink" Target="https://www.accountability.org/wp-content/uploads/2016/10/AA1000APS_italian.pdf" TargetMode="External"/><Relationship Id="rId1" Type="http://schemas.openxmlformats.org/officeDocument/2006/relationships/hyperlink" Target="https://psi-dotcom-prd.s3.eu-west-1.amazonaws.com/corporate/PIRELLI_ANNUAL_REPORT_2019_ITA.pdf" TargetMode="External"/><Relationship Id="rId6" Type="http://schemas.openxmlformats.org/officeDocument/2006/relationships/hyperlink" Target="https://www.autosport.com/f1/news/120307/pirelli-budget-that-of-an-f1-team" TargetMode="External"/><Relationship Id="rId5" Type="http://schemas.openxmlformats.org/officeDocument/2006/relationships/hyperlink" Target="https://it.wikipedia.org/wiki/Pirelli_(azienda)" TargetMode="External"/><Relationship Id="rId4" Type="http://schemas.openxmlformats.org/officeDocument/2006/relationships/hyperlink" Target="https://brandirectory.com/rankings/tyres" TargetMode="External"/><Relationship Id="rId9" Type="http://schemas.openxmlformats.org/officeDocument/2006/relationships/hyperlink" Target="https://www.startingfinance.com/approfondimenti/pirelli-cosa-ha-in-piu-degli-altri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62F0E8-3386-489B-AFE0-01932CFC32AB}" type="doc">
      <dgm:prSet loTypeId="urn:microsoft.com/office/officeart/2005/8/layout/chevron1" loCatId="process" qsTypeId="urn:microsoft.com/office/officeart/2005/8/quickstyle/simple4" qsCatId="simple" csTypeId="urn:microsoft.com/office/officeart/2005/8/colors/accent3_4" csCatId="accent3" phldr="1"/>
      <dgm:spPr/>
    </dgm:pt>
    <dgm:pt modelId="{60D21840-7DCD-4038-AD16-4C595DDDC37B}">
      <dgm:prSet phldrT="[Text]" custT="1"/>
      <dgm:spPr/>
      <dgm:t>
        <a:bodyPr/>
        <a:lstStyle/>
        <a:p>
          <a:r>
            <a:rPr lang="it-IT" sz="1600" dirty="0"/>
            <a:t>Company history and overview</a:t>
          </a:r>
          <a:endParaRPr lang="en-US" sz="1600" dirty="0"/>
        </a:p>
      </dgm:t>
    </dgm:pt>
    <dgm:pt modelId="{EB57A524-6695-4A3C-9500-86B136E781DB}" type="parTrans" cxnId="{901BBDA0-7DB2-496C-97BA-0842F7D90344}">
      <dgm:prSet/>
      <dgm:spPr/>
      <dgm:t>
        <a:bodyPr/>
        <a:lstStyle/>
        <a:p>
          <a:endParaRPr lang="en-US"/>
        </a:p>
      </dgm:t>
    </dgm:pt>
    <dgm:pt modelId="{271B1E77-98D8-4A19-BD4C-DFE90C08C412}" type="sibTrans" cxnId="{901BBDA0-7DB2-496C-97BA-0842F7D90344}">
      <dgm:prSet/>
      <dgm:spPr/>
      <dgm:t>
        <a:bodyPr/>
        <a:lstStyle/>
        <a:p>
          <a:endParaRPr lang="en-US"/>
        </a:p>
      </dgm:t>
    </dgm:pt>
    <dgm:pt modelId="{F73C4335-AB6F-4BFE-9B55-EA20402CBBF5}">
      <dgm:prSet phldrT="[Text]" custT="1"/>
      <dgm:spPr/>
      <dgm:t>
        <a:bodyPr/>
        <a:lstStyle/>
        <a:p>
          <a:r>
            <a:rPr lang="it-IT" sz="1600" dirty="0"/>
            <a:t>Business model</a:t>
          </a:r>
          <a:endParaRPr lang="en-US" sz="1600" dirty="0"/>
        </a:p>
      </dgm:t>
    </dgm:pt>
    <dgm:pt modelId="{B3DD4118-DAF1-42A8-A02A-F3FD9800528E}" type="parTrans" cxnId="{FE30D0A4-2A3E-4C5A-B470-FB038A45F45F}">
      <dgm:prSet/>
      <dgm:spPr/>
      <dgm:t>
        <a:bodyPr/>
        <a:lstStyle/>
        <a:p>
          <a:endParaRPr lang="en-US"/>
        </a:p>
      </dgm:t>
    </dgm:pt>
    <dgm:pt modelId="{4387AE79-9183-4740-A11E-49B6439362E3}" type="sibTrans" cxnId="{FE30D0A4-2A3E-4C5A-B470-FB038A45F45F}">
      <dgm:prSet/>
      <dgm:spPr/>
      <dgm:t>
        <a:bodyPr/>
        <a:lstStyle/>
        <a:p>
          <a:endParaRPr lang="en-US"/>
        </a:p>
      </dgm:t>
    </dgm:pt>
    <dgm:pt modelId="{2B951004-E704-4EBB-9C39-641766936F5D}">
      <dgm:prSet phldrT="[Text]" custT="1"/>
      <dgm:spPr/>
      <dgm:t>
        <a:bodyPr/>
        <a:lstStyle/>
        <a:p>
          <a:r>
            <a:rPr lang="it-IT" sz="1600" dirty="0"/>
            <a:t>Cash flow and cost classification</a:t>
          </a:r>
          <a:endParaRPr lang="en-US" sz="1600" dirty="0"/>
        </a:p>
      </dgm:t>
    </dgm:pt>
    <dgm:pt modelId="{99EF2418-AB82-48C7-ACCC-537270E411CC}" type="parTrans" cxnId="{E9275474-E9D0-4FAA-BDCF-B0DB69528713}">
      <dgm:prSet/>
      <dgm:spPr/>
      <dgm:t>
        <a:bodyPr/>
        <a:lstStyle/>
        <a:p>
          <a:endParaRPr lang="en-US"/>
        </a:p>
      </dgm:t>
    </dgm:pt>
    <dgm:pt modelId="{E3BEE91A-5A0A-4CDE-9B69-D07D3B433C02}" type="sibTrans" cxnId="{E9275474-E9D0-4FAA-BDCF-B0DB69528713}">
      <dgm:prSet/>
      <dgm:spPr/>
      <dgm:t>
        <a:bodyPr/>
        <a:lstStyle/>
        <a:p>
          <a:endParaRPr lang="en-US"/>
        </a:p>
      </dgm:t>
    </dgm:pt>
    <dgm:pt modelId="{A8175965-E7AE-441A-B7AD-CD2FFD5FAB47}">
      <dgm:prSet phldrT="[Text]" custT="1"/>
      <dgm:spPr/>
      <dgm:t>
        <a:bodyPr/>
        <a:lstStyle/>
        <a:p>
          <a:r>
            <a:rPr lang="it-IT" sz="1600" dirty="0"/>
            <a:t>Governance and stakeholders</a:t>
          </a:r>
          <a:endParaRPr lang="en-US" sz="1600" dirty="0"/>
        </a:p>
      </dgm:t>
    </dgm:pt>
    <dgm:pt modelId="{BD3870E5-1DBB-4F3E-BA3D-3FBBA302AF23}" type="parTrans" cxnId="{18141000-7121-4421-A4ED-AF66E6793361}">
      <dgm:prSet/>
      <dgm:spPr/>
      <dgm:t>
        <a:bodyPr/>
        <a:lstStyle/>
        <a:p>
          <a:endParaRPr lang="en-US"/>
        </a:p>
      </dgm:t>
    </dgm:pt>
    <dgm:pt modelId="{C8106501-A428-495E-B8BC-369A5F93DA4F}" type="sibTrans" cxnId="{18141000-7121-4421-A4ED-AF66E6793361}">
      <dgm:prSet/>
      <dgm:spPr/>
      <dgm:t>
        <a:bodyPr/>
        <a:lstStyle/>
        <a:p>
          <a:endParaRPr lang="en-US"/>
        </a:p>
      </dgm:t>
    </dgm:pt>
    <dgm:pt modelId="{EB937E0C-A7FB-4ACE-9363-C46194E8B778}">
      <dgm:prSet phldrT="[Text]" custT="1"/>
      <dgm:spPr/>
      <dgm:t>
        <a:bodyPr/>
        <a:lstStyle/>
        <a:p>
          <a:r>
            <a:rPr lang="it-IT" sz="1600" dirty="0"/>
            <a:t>Economic and financial report</a:t>
          </a:r>
          <a:endParaRPr lang="en-US" sz="1600" dirty="0"/>
        </a:p>
      </dgm:t>
    </dgm:pt>
    <dgm:pt modelId="{F5B4BCA1-167A-41B9-805C-E1C24117897F}" type="parTrans" cxnId="{64160483-17C1-4F74-BBE1-185E3A0CAE5D}">
      <dgm:prSet/>
      <dgm:spPr/>
      <dgm:t>
        <a:bodyPr/>
        <a:lstStyle/>
        <a:p>
          <a:endParaRPr lang="en-US"/>
        </a:p>
      </dgm:t>
    </dgm:pt>
    <dgm:pt modelId="{5A01F596-B6BF-46AB-888A-BD38AEB32A33}" type="sibTrans" cxnId="{64160483-17C1-4F74-BBE1-185E3A0CAE5D}">
      <dgm:prSet/>
      <dgm:spPr/>
      <dgm:t>
        <a:bodyPr/>
        <a:lstStyle/>
        <a:p>
          <a:endParaRPr lang="en-US"/>
        </a:p>
      </dgm:t>
    </dgm:pt>
    <dgm:pt modelId="{B4893E47-715C-4E0B-BF5F-861C26A7683D}" type="pres">
      <dgm:prSet presAssocID="{9962F0E8-3386-489B-AFE0-01932CFC32AB}" presName="Name0" presStyleCnt="0">
        <dgm:presLayoutVars>
          <dgm:dir/>
          <dgm:animLvl val="lvl"/>
          <dgm:resizeHandles val="exact"/>
        </dgm:presLayoutVars>
      </dgm:prSet>
      <dgm:spPr/>
    </dgm:pt>
    <dgm:pt modelId="{00BF1EFE-6E77-4E5D-A0B4-BC8E3D33E0AA}" type="pres">
      <dgm:prSet presAssocID="{60D21840-7DCD-4038-AD16-4C595DDDC37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3B09EE6-FBB7-43F5-9611-E1A1866E07EF}" type="pres">
      <dgm:prSet presAssocID="{271B1E77-98D8-4A19-BD4C-DFE90C08C412}" presName="parTxOnlySpace" presStyleCnt="0"/>
      <dgm:spPr/>
    </dgm:pt>
    <dgm:pt modelId="{D1540004-2E55-471F-A25E-B37FE132D780}" type="pres">
      <dgm:prSet presAssocID="{A8175965-E7AE-441A-B7AD-CD2FFD5FAB4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9E0DDA1-DFB1-4446-ACC7-783B5E5CC789}" type="pres">
      <dgm:prSet presAssocID="{C8106501-A428-495E-B8BC-369A5F93DA4F}" presName="parTxOnlySpace" presStyleCnt="0"/>
      <dgm:spPr/>
    </dgm:pt>
    <dgm:pt modelId="{C0AFD126-243A-4475-AC07-0E1D026D2968}" type="pres">
      <dgm:prSet presAssocID="{EB937E0C-A7FB-4ACE-9363-C46194E8B77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A1A7547-E4C8-4F22-8497-054D993F4E2E}" type="pres">
      <dgm:prSet presAssocID="{5A01F596-B6BF-46AB-888A-BD38AEB32A33}" presName="parTxOnlySpace" presStyleCnt="0"/>
      <dgm:spPr/>
    </dgm:pt>
    <dgm:pt modelId="{CE28E654-8BCC-4374-90FA-05FED3E9878C}" type="pres">
      <dgm:prSet presAssocID="{F73C4335-AB6F-4BFE-9B55-EA20402CBB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BA30566-D6DB-4693-9EA1-21B99F968AFB}" type="pres">
      <dgm:prSet presAssocID="{4387AE79-9183-4740-A11E-49B6439362E3}" presName="parTxOnlySpace" presStyleCnt="0"/>
      <dgm:spPr/>
    </dgm:pt>
    <dgm:pt modelId="{29325E58-A045-4DA3-AD8B-F210DAEF069F}" type="pres">
      <dgm:prSet presAssocID="{2B951004-E704-4EBB-9C39-641766936F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8141000-7121-4421-A4ED-AF66E6793361}" srcId="{9962F0E8-3386-489B-AFE0-01932CFC32AB}" destId="{A8175965-E7AE-441A-B7AD-CD2FFD5FAB47}" srcOrd="1" destOrd="0" parTransId="{BD3870E5-1DBB-4F3E-BA3D-3FBBA302AF23}" sibTransId="{C8106501-A428-495E-B8BC-369A5F93DA4F}"/>
    <dgm:cxn modelId="{5FC89161-CC69-43B4-8EBC-804E7381001A}" type="presOf" srcId="{9962F0E8-3386-489B-AFE0-01932CFC32AB}" destId="{B4893E47-715C-4E0B-BF5F-861C26A7683D}" srcOrd="0" destOrd="0" presId="urn:microsoft.com/office/officeart/2005/8/layout/chevron1"/>
    <dgm:cxn modelId="{E9275474-E9D0-4FAA-BDCF-B0DB69528713}" srcId="{9962F0E8-3386-489B-AFE0-01932CFC32AB}" destId="{2B951004-E704-4EBB-9C39-641766936F5D}" srcOrd="4" destOrd="0" parTransId="{99EF2418-AB82-48C7-ACCC-537270E411CC}" sibTransId="{E3BEE91A-5A0A-4CDE-9B69-D07D3B433C02}"/>
    <dgm:cxn modelId="{E4672755-E89E-4D42-A31B-B2DC93F2596B}" type="presOf" srcId="{2B951004-E704-4EBB-9C39-641766936F5D}" destId="{29325E58-A045-4DA3-AD8B-F210DAEF069F}" srcOrd="0" destOrd="0" presId="urn:microsoft.com/office/officeart/2005/8/layout/chevron1"/>
    <dgm:cxn modelId="{64160483-17C1-4F74-BBE1-185E3A0CAE5D}" srcId="{9962F0E8-3386-489B-AFE0-01932CFC32AB}" destId="{EB937E0C-A7FB-4ACE-9363-C46194E8B778}" srcOrd="2" destOrd="0" parTransId="{F5B4BCA1-167A-41B9-805C-E1C24117897F}" sibTransId="{5A01F596-B6BF-46AB-888A-BD38AEB32A33}"/>
    <dgm:cxn modelId="{901BBDA0-7DB2-496C-97BA-0842F7D90344}" srcId="{9962F0E8-3386-489B-AFE0-01932CFC32AB}" destId="{60D21840-7DCD-4038-AD16-4C595DDDC37B}" srcOrd="0" destOrd="0" parTransId="{EB57A524-6695-4A3C-9500-86B136E781DB}" sibTransId="{271B1E77-98D8-4A19-BD4C-DFE90C08C412}"/>
    <dgm:cxn modelId="{FE30D0A4-2A3E-4C5A-B470-FB038A45F45F}" srcId="{9962F0E8-3386-489B-AFE0-01932CFC32AB}" destId="{F73C4335-AB6F-4BFE-9B55-EA20402CBBF5}" srcOrd="3" destOrd="0" parTransId="{B3DD4118-DAF1-42A8-A02A-F3FD9800528E}" sibTransId="{4387AE79-9183-4740-A11E-49B6439362E3}"/>
    <dgm:cxn modelId="{7EA42FCA-C927-425E-A20F-FC6436DD76A7}" type="presOf" srcId="{60D21840-7DCD-4038-AD16-4C595DDDC37B}" destId="{00BF1EFE-6E77-4E5D-A0B4-BC8E3D33E0AA}" srcOrd="0" destOrd="0" presId="urn:microsoft.com/office/officeart/2005/8/layout/chevron1"/>
    <dgm:cxn modelId="{C58274D9-BB66-4703-B6D6-65DBBC094101}" type="presOf" srcId="{EB937E0C-A7FB-4ACE-9363-C46194E8B778}" destId="{C0AFD126-243A-4475-AC07-0E1D026D2968}" srcOrd="0" destOrd="0" presId="urn:microsoft.com/office/officeart/2005/8/layout/chevron1"/>
    <dgm:cxn modelId="{DD85C1E0-E799-43CD-AB46-F71280524579}" type="presOf" srcId="{F73C4335-AB6F-4BFE-9B55-EA20402CBBF5}" destId="{CE28E654-8BCC-4374-90FA-05FED3E9878C}" srcOrd="0" destOrd="0" presId="urn:microsoft.com/office/officeart/2005/8/layout/chevron1"/>
    <dgm:cxn modelId="{380274FC-5203-4A89-A6E0-A5E14B76E59D}" type="presOf" srcId="{A8175965-E7AE-441A-B7AD-CD2FFD5FAB47}" destId="{D1540004-2E55-471F-A25E-B37FE132D780}" srcOrd="0" destOrd="0" presId="urn:microsoft.com/office/officeart/2005/8/layout/chevron1"/>
    <dgm:cxn modelId="{085D6941-90FC-4F17-96D3-718CBC0B6A71}" type="presParOf" srcId="{B4893E47-715C-4E0B-BF5F-861C26A7683D}" destId="{00BF1EFE-6E77-4E5D-A0B4-BC8E3D33E0AA}" srcOrd="0" destOrd="0" presId="urn:microsoft.com/office/officeart/2005/8/layout/chevron1"/>
    <dgm:cxn modelId="{BD5B684D-0312-4FA0-8428-3B609D782155}" type="presParOf" srcId="{B4893E47-715C-4E0B-BF5F-861C26A7683D}" destId="{33B09EE6-FBB7-43F5-9611-E1A1866E07EF}" srcOrd="1" destOrd="0" presId="urn:microsoft.com/office/officeart/2005/8/layout/chevron1"/>
    <dgm:cxn modelId="{63B0FDC2-2169-44C7-AA27-B1ADF7AA850D}" type="presParOf" srcId="{B4893E47-715C-4E0B-BF5F-861C26A7683D}" destId="{D1540004-2E55-471F-A25E-B37FE132D780}" srcOrd="2" destOrd="0" presId="urn:microsoft.com/office/officeart/2005/8/layout/chevron1"/>
    <dgm:cxn modelId="{F5893102-39D4-475B-B87F-90473D2CE7B3}" type="presParOf" srcId="{B4893E47-715C-4E0B-BF5F-861C26A7683D}" destId="{F9E0DDA1-DFB1-4446-ACC7-783B5E5CC789}" srcOrd="3" destOrd="0" presId="urn:microsoft.com/office/officeart/2005/8/layout/chevron1"/>
    <dgm:cxn modelId="{8B6D9AD2-8D0C-4C41-92DD-F61132A102F4}" type="presParOf" srcId="{B4893E47-715C-4E0B-BF5F-861C26A7683D}" destId="{C0AFD126-243A-4475-AC07-0E1D026D2968}" srcOrd="4" destOrd="0" presId="urn:microsoft.com/office/officeart/2005/8/layout/chevron1"/>
    <dgm:cxn modelId="{4770A61E-7D26-447E-B4A6-1BC169B3795A}" type="presParOf" srcId="{B4893E47-715C-4E0B-BF5F-861C26A7683D}" destId="{8A1A7547-E4C8-4F22-8497-054D993F4E2E}" srcOrd="5" destOrd="0" presId="urn:microsoft.com/office/officeart/2005/8/layout/chevron1"/>
    <dgm:cxn modelId="{83AB4149-B812-4A16-B18D-5F5BC90B1A67}" type="presParOf" srcId="{B4893E47-715C-4E0B-BF5F-861C26A7683D}" destId="{CE28E654-8BCC-4374-90FA-05FED3E9878C}" srcOrd="6" destOrd="0" presId="urn:microsoft.com/office/officeart/2005/8/layout/chevron1"/>
    <dgm:cxn modelId="{64845BED-2255-4490-8292-542A6CBAACA8}" type="presParOf" srcId="{B4893E47-715C-4E0B-BF5F-861C26A7683D}" destId="{0BA30566-D6DB-4693-9EA1-21B99F968AFB}" srcOrd="7" destOrd="0" presId="urn:microsoft.com/office/officeart/2005/8/layout/chevron1"/>
    <dgm:cxn modelId="{8BA56AE7-DFB6-46B1-AA02-8857E387877A}" type="presParOf" srcId="{B4893E47-715C-4E0B-BF5F-861C26A7683D}" destId="{29325E58-A045-4DA3-AD8B-F210DAEF069F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1590F-2E0A-4E79-AE20-696B6716527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A61EC-6574-48CB-AAC0-567E65354471}">
      <dgm:prSet phldrT="[Text]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ECD3BA0-A14B-44DB-B700-BD71B4A698B1}" type="parTrans" cxnId="{07F0CFB4-B693-47D1-8D2F-74070AAD3CF3}">
      <dgm:prSet/>
      <dgm:spPr/>
      <dgm:t>
        <a:bodyPr/>
        <a:lstStyle/>
        <a:p>
          <a:endParaRPr lang="en-US"/>
        </a:p>
      </dgm:t>
    </dgm:pt>
    <dgm:pt modelId="{45B20AA2-9A74-474E-B773-D1C721DBE1B7}" type="sibTrans" cxnId="{07F0CFB4-B693-47D1-8D2F-74070AAD3CF3}">
      <dgm:prSet/>
      <dgm:spPr/>
      <dgm:t>
        <a:bodyPr/>
        <a:lstStyle/>
        <a:p>
          <a:endParaRPr lang="en-US"/>
        </a:p>
      </dgm:t>
    </dgm:pt>
    <dgm:pt modelId="{F38A3530-B866-4C0B-A665-13B84FC76E71}">
      <dgm:prSet phldrT="[Text]" custT="1"/>
      <dgm:spPr>
        <a:solidFill>
          <a:schemeClr val="bg2"/>
        </a:solidFill>
        <a:ln cmpd="sng">
          <a:solidFill>
            <a:schemeClr val="tx1"/>
          </a:solidFill>
        </a:ln>
      </dgm:spPr>
      <dgm:t>
        <a:bodyPr/>
        <a:lstStyle/>
        <a:p>
          <a:r>
            <a:rPr lang="it-IT" sz="1800" dirty="0">
              <a:solidFill>
                <a:srgbClr val="0D1D51"/>
              </a:solidFill>
            </a:rPr>
            <a:t>Più di 6500 brevetti</a:t>
          </a:r>
          <a:endParaRPr lang="en-US" sz="1800" dirty="0">
            <a:solidFill>
              <a:srgbClr val="0D1D51"/>
            </a:solidFill>
          </a:endParaRPr>
        </a:p>
      </dgm:t>
    </dgm:pt>
    <dgm:pt modelId="{D7DD20C8-66AB-4E78-B1C8-05E30875EA7A}" type="parTrans" cxnId="{FFFFC6D5-E121-4886-9E89-3C02CF16ED51}">
      <dgm:prSet/>
      <dgm:spPr/>
      <dgm:t>
        <a:bodyPr/>
        <a:lstStyle/>
        <a:p>
          <a:endParaRPr lang="en-US"/>
        </a:p>
      </dgm:t>
    </dgm:pt>
    <dgm:pt modelId="{42AD8332-6BBF-4754-A07B-360E511461A1}" type="sibTrans" cxnId="{FFFFC6D5-E121-4886-9E89-3C02CF16ED5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C5AA1E38-0B78-4695-843C-0981D88F6623}">
      <dgm:prSet phldrT="[Text]" custT="1"/>
      <dgm:spPr>
        <a:solidFill>
          <a:schemeClr val="bg2"/>
        </a:solidFill>
        <a:ln cmpd="sng">
          <a:solidFill>
            <a:schemeClr val="tx1"/>
          </a:solidFill>
        </a:ln>
      </dgm:spPr>
      <dgm:t>
        <a:bodyPr/>
        <a:lstStyle/>
        <a:p>
          <a:r>
            <a:rPr lang="it-IT" sz="1800" dirty="0">
              <a:solidFill>
                <a:srgbClr val="0D1D51"/>
              </a:solidFill>
            </a:rPr>
            <a:t>Ricavi annuali per più di 5 miliardi di euro</a:t>
          </a:r>
          <a:endParaRPr lang="en-US" sz="1800" dirty="0">
            <a:solidFill>
              <a:srgbClr val="0D1D51"/>
            </a:solidFill>
          </a:endParaRPr>
        </a:p>
      </dgm:t>
    </dgm:pt>
    <dgm:pt modelId="{A72E1D0F-3977-4659-8BBA-79B450A6C33D}" type="parTrans" cxnId="{351D07D8-F085-43A8-9521-2F015BF749B1}">
      <dgm:prSet/>
      <dgm:spPr/>
      <dgm:t>
        <a:bodyPr/>
        <a:lstStyle/>
        <a:p>
          <a:endParaRPr lang="en-US"/>
        </a:p>
      </dgm:t>
    </dgm:pt>
    <dgm:pt modelId="{BFE6EBAB-8E4E-4944-980E-152031DB3C02}" type="sibTrans" cxnId="{351D07D8-F085-43A8-9521-2F015BF749B1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2018134-2510-49B3-9E4C-A18AA49ABA3A}">
      <dgm:prSet custT="1"/>
      <dgm:spPr>
        <a:solidFill>
          <a:schemeClr val="bg2"/>
        </a:solidFill>
        <a:ln cmpd="sng">
          <a:solidFill>
            <a:schemeClr val="tx1"/>
          </a:solidFill>
        </a:ln>
      </dgm:spPr>
      <dgm:t>
        <a:bodyPr/>
        <a:lstStyle/>
        <a:p>
          <a:r>
            <a:rPr lang="it-IT" sz="1800" dirty="0">
              <a:solidFill>
                <a:srgbClr val="0D1D51"/>
              </a:solidFill>
            </a:rPr>
            <a:t>Mercati: EMEA, APAC, NAFTA, LATAM e CIS</a:t>
          </a:r>
          <a:endParaRPr lang="en-US" sz="1800" dirty="0">
            <a:solidFill>
              <a:srgbClr val="0D1D51"/>
            </a:solidFill>
          </a:endParaRPr>
        </a:p>
      </dgm:t>
    </dgm:pt>
    <dgm:pt modelId="{8C97F0B0-EA5F-4785-A9C3-24A9B04A3FA1}" type="sibTrans" cxnId="{F5100266-F720-4784-AF71-ACE27875933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528015FB-05FB-48F0-9267-9A0D62E2E06C}" type="parTrans" cxnId="{F5100266-F720-4784-AF71-ACE278759337}">
      <dgm:prSet/>
      <dgm:spPr/>
      <dgm:t>
        <a:bodyPr/>
        <a:lstStyle/>
        <a:p>
          <a:endParaRPr lang="en-US"/>
        </a:p>
      </dgm:t>
    </dgm:pt>
    <dgm:pt modelId="{0AF3919E-D3A3-44A2-852E-F6650405D5C4}">
      <dgm:prSet phldrT="[Text]" custT="1"/>
      <dgm:spPr>
        <a:solidFill>
          <a:schemeClr val="bg2"/>
        </a:solidFill>
        <a:ln cmpd="sng">
          <a:solidFill>
            <a:schemeClr val="tx1"/>
          </a:solidFill>
        </a:ln>
      </dgm:spPr>
      <dgm:t>
        <a:bodyPr/>
        <a:lstStyle/>
        <a:p>
          <a:r>
            <a:rPr lang="it-IT" sz="1800" dirty="0">
              <a:solidFill>
                <a:srgbClr val="0D1D51"/>
              </a:solidFill>
            </a:rPr>
            <a:t>Sesta al mondo nel settore pneumatici</a:t>
          </a:r>
          <a:endParaRPr lang="en-US" sz="1800" dirty="0">
            <a:solidFill>
              <a:srgbClr val="0D1D51"/>
            </a:solidFill>
          </a:endParaRPr>
        </a:p>
      </dgm:t>
    </dgm:pt>
    <dgm:pt modelId="{709D093C-C04A-4D96-9DD3-D47923636229}" type="sibTrans" cxnId="{91A5A064-3E60-4349-9326-41A754A7321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87BA7B04-6CD2-4462-B7E3-20B1FF32670A}" type="parTrans" cxnId="{91A5A064-3E60-4349-9326-41A754A73217}">
      <dgm:prSet/>
      <dgm:spPr/>
      <dgm:t>
        <a:bodyPr/>
        <a:lstStyle/>
        <a:p>
          <a:endParaRPr lang="en-US"/>
        </a:p>
      </dgm:t>
    </dgm:pt>
    <dgm:pt modelId="{F81A9C5D-3EB2-4A5F-BEBA-5A2F44374B05}">
      <dgm:prSet phldrT="[Text]" custT="1"/>
      <dgm:spPr>
        <a:solidFill>
          <a:schemeClr val="bg2"/>
        </a:solidFill>
        <a:ln cmpd="sng">
          <a:solidFill>
            <a:schemeClr val="tx1"/>
          </a:solidFill>
        </a:ln>
      </dgm:spPr>
      <dgm:t>
        <a:bodyPr/>
        <a:lstStyle/>
        <a:p>
          <a:r>
            <a:rPr lang="it-IT" sz="1800" dirty="0">
              <a:solidFill>
                <a:srgbClr val="0D1D51"/>
              </a:solidFill>
            </a:rPr>
            <a:t>19 stabilimenti in 12 Paesi</a:t>
          </a:r>
        </a:p>
      </dgm:t>
    </dgm:pt>
    <dgm:pt modelId="{5EDDCE4F-50E1-49EC-A530-70322B244973}" type="sibTrans" cxnId="{76B096CF-2DE9-480E-820D-4589ACE3AA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9FDFE67-D9FF-4BA9-B3E2-93BFFD6994F8}" type="parTrans" cxnId="{76B096CF-2DE9-480E-820D-4589ACE3AAC3}">
      <dgm:prSet/>
      <dgm:spPr/>
      <dgm:t>
        <a:bodyPr/>
        <a:lstStyle/>
        <a:p>
          <a:endParaRPr lang="en-US"/>
        </a:p>
      </dgm:t>
    </dgm:pt>
    <dgm:pt modelId="{2ACAE8E1-8365-431F-A9A5-13E24A5EE779}">
      <dgm:prSet phldrT="[Text]" phldr="1"/>
      <dgm:spPr>
        <a:noFill/>
        <a:ln cmpd="sng">
          <a:noFill/>
        </a:ln>
      </dgm:spPr>
      <dgm:t>
        <a:bodyPr/>
        <a:lstStyle/>
        <a:p>
          <a:endParaRPr lang="en-US" dirty="0">
            <a:noFill/>
          </a:endParaRPr>
        </a:p>
      </dgm:t>
    </dgm:pt>
    <dgm:pt modelId="{AE2CA377-9139-4677-98E3-DA7D3EFFD212}" type="sibTrans" cxnId="{630436C0-67B9-4EC6-9829-1A55CF763FF0}">
      <dgm:prSet/>
      <dgm:spPr>
        <a:noFill/>
      </dgm:spPr>
      <dgm:t>
        <a:bodyPr/>
        <a:lstStyle/>
        <a:p>
          <a:endParaRPr lang="en-US"/>
        </a:p>
      </dgm:t>
    </dgm:pt>
    <dgm:pt modelId="{CEA01FF0-384A-48C6-B786-EB562CA42C56}" type="parTrans" cxnId="{630436C0-67B9-4EC6-9829-1A55CF763FF0}">
      <dgm:prSet/>
      <dgm:spPr/>
      <dgm:t>
        <a:bodyPr/>
        <a:lstStyle/>
        <a:p>
          <a:endParaRPr lang="en-US"/>
        </a:p>
      </dgm:t>
    </dgm:pt>
    <dgm:pt modelId="{52A0FEA4-603C-4A7B-8143-DC50A0A297AD}">
      <dgm:prSet phldrT="[Text]" phldr="1"/>
      <dgm:spPr>
        <a:noFill/>
        <a:ln>
          <a:noFill/>
        </a:ln>
      </dgm:spPr>
      <dgm:t>
        <a:bodyPr/>
        <a:lstStyle/>
        <a:p>
          <a:endParaRPr lang="en-US" dirty="0">
            <a:noFill/>
          </a:endParaRPr>
        </a:p>
      </dgm:t>
    </dgm:pt>
    <dgm:pt modelId="{97B674F0-F243-4240-9DB1-6DCCB0CF402A}" type="sibTrans" cxnId="{D0F6B452-642E-4B79-87AE-5903EC63246B}">
      <dgm:prSet/>
      <dgm:spPr>
        <a:noFill/>
      </dgm:spPr>
      <dgm:t>
        <a:bodyPr/>
        <a:lstStyle/>
        <a:p>
          <a:endParaRPr lang="en-US"/>
        </a:p>
      </dgm:t>
    </dgm:pt>
    <dgm:pt modelId="{F75B6908-ED73-4F37-AFD9-FAE170997A89}" type="parTrans" cxnId="{D0F6B452-642E-4B79-87AE-5903EC63246B}">
      <dgm:prSet/>
      <dgm:spPr/>
      <dgm:t>
        <a:bodyPr/>
        <a:lstStyle/>
        <a:p>
          <a:endParaRPr lang="en-US"/>
        </a:p>
      </dgm:t>
    </dgm:pt>
    <dgm:pt modelId="{7A06E512-1928-4EF4-BDB1-802C19A803E9}">
      <dgm:prSet phldrT="[Text]"/>
      <dgm:spPr>
        <a:noFill/>
        <a:ln>
          <a:noFill/>
        </a:ln>
      </dgm:spPr>
      <dgm:t>
        <a:bodyPr/>
        <a:lstStyle/>
        <a:p>
          <a:endParaRPr lang="en-US">
            <a:noFill/>
          </a:endParaRPr>
        </a:p>
      </dgm:t>
    </dgm:pt>
    <dgm:pt modelId="{7B6022CB-A3F4-4F53-9545-BD303DB8805F}" type="sibTrans" cxnId="{F2FAC400-A9D7-4FBD-8605-204044D024FB}">
      <dgm:prSet/>
      <dgm:spPr>
        <a:noFill/>
      </dgm:spPr>
      <dgm:t>
        <a:bodyPr/>
        <a:lstStyle/>
        <a:p>
          <a:endParaRPr lang="en-US"/>
        </a:p>
      </dgm:t>
    </dgm:pt>
    <dgm:pt modelId="{A495B677-F266-42CA-931E-C0373E9F65E7}" type="parTrans" cxnId="{F2FAC400-A9D7-4FBD-8605-204044D024FB}">
      <dgm:prSet/>
      <dgm:spPr/>
      <dgm:t>
        <a:bodyPr/>
        <a:lstStyle/>
        <a:p>
          <a:endParaRPr lang="en-US"/>
        </a:p>
      </dgm:t>
    </dgm:pt>
    <dgm:pt modelId="{57ECD705-4EBB-4FF4-9B5F-B5FC13EF9E35}">
      <dgm:prSet phldrT="[Text]" custT="1"/>
      <dgm:spPr>
        <a:solidFill>
          <a:schemeClr val="bg2"/>
        </a:solidFill>
        <a:ln cmpd="sng">
          <a:solidFill>
            <a:schemeClr val="tx1"/>
          </a:solidFill>
        </a:ln>
      </dgm:spPr>
      <dgm:t>
        <a:bodyPr/>
        <a:lstStyle/>
        <a:p>
          <a:r>
            <a:rPr lang="it-IT" sz="1800" dirty="0">
              <a:solidFill>
                <a:srgbClr val="0D1D51"/>
              </a:solidFill>
            </a:rPr>
            <a:t>Produzione di 75 milioni di gomme all’anno</a:t>
          </a:r>
          <a:endParaRPr lang="en-US" sz="1800" dirty="0">
            <a:solidFill>
              <a:srgbClr val="0D1D51"/>
            </a:solidFill>
          </a:endParaRPr>
        </a:p>
      </dgm:t>
    </dgm:pt>
    <dgm:pt modelId="{EB124A17-86EE-40AF-B870-96A65DDF3646}" type="sibTrans" cxnId="{46AFDDDD-B81F-4CDF-8C09-560429046253}">
      <dgm:prSet/>
      <dgm:spPr>
        <a:noFill/>
      </dgm:spPr>
      <dgm:t>
        <a:bodyPr/>
        <a:lstStyle/>
        <a:p>
          <a:endParaRPr lang="en-US"/>
        </a:p>
      </dgm:t>
    </dgm:pt>
    <dgm:pt modelId="{856A84A9-6531-4FAB-8926-DD0576F41155}" type="parTrans" cxnId="{46AFDDDD-B81F-4CDF-8C09-560429046253}">
      <dgm:prSet/>
      <dgm:spPr/>
      <dgm:t>
        <a:bodyPr/>
        <a:lstStyle/>
        <a:p>
          <a:endParaRPr lang="en-US"/>
        </a:p>
      </dgm:t>
    </dgm:pt>
    <dgm:pt modelId="{432186C2-A6FF-4EAF-A735-E0F07D449422}">
      <dgm:prSet phldrT="[Text]" custT="1"/>
      <dgm:spPr>
        <a:solidFill>
          <a:schemeClr val="bg2"/>
        </a:solidFill>
        <a:ln cmpd="sng">
          <a:solidFill>
            <a:schemeClr val="tx1"/>
          </a:solidFill>
        </a:ln>
      </dgm:spPr>
      <dgm:t>
        <a:bodyPr/>
        <a:lstStyle/>
        <a:p>
          <a:r>
            <a:rPr lang="it-IT" sz="1800" dirty="0">
              <a:solidFill>
                <a:srgbClr val="0D1D51"/>
              </a:solidFill>
            </a:rPr>
            <a:t>Circa 31 500 dipendenti</a:t>
          </a:r>
          <a:endParaRPr lang="en-US" sz="1800" dirty="0">
            <a:solidFill>
              <a:srgbClr val="0D1D51"/>
            </a:solidFill>
          </a:endParaRPr>
        </a:p>
      </dgm:t>
    </dgm:pt>
    <dgm:pt modelId="{C7018734-4D81-4EA1-91A4-43780D7D03A0}" type="sibTrans" cxnId="{954306B7-0DE6-4C93-AF75-41DD8189BAE4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4229F8BA-198C-4C8B-BD45-00EF3D12AB69}" type="parTrans" cxnId="{954306B7-0DE6-4C93-AF75-41DD8189BAE4}">
      <dgm:prSet/>
      <dgm:spPr/>
      <dgm:t>
        <a:bodyPr/>
        <a:lstStyle/>
        <a:p>
          <a:endParaRPr lang="en-US"/>
        </a:p>
      </dgm:t>
    </dgm:pt>
    <dgm:pt modelId="{14FB757B-E17D-4C1B-BF89-D8BF7E592FD9}">
      <dgm:prSet phldrT="[Text]"/>
      <dgm:spPr>
        <a:noFill/>
        <a:ln cmpd="sng">
          <a:noFill/>
        </a:ln>
      </dgm:spPr>
      <dgm:t>
        <a:bodyPr/>
        <a:lstStyle/>
        <a:p>
          <a:endParaRPr lang="en-US" dirty="0">
            <a:noFill/>
          </a:endParaRPr>
        </a:p>
      </dgm:t>
    </dgm:pt>
    <dgm:pt modelId="{2FEB0AF8-F016-4A89-89BF-5B05562F92A6}" type="parTrans" cxnId="{672F55C5-CB33-4216-9FC1-3C1B5C3B7569}">
      <dgm:prSet/>
      <dgm:spPr/>
      <dgm:t>
        <a:bodyPr/>
        <a:lstStyle/>
        <a:p>
          <a:endParaRPr lang="en-US"/>
        </a:p>
      </dgm:t>
    </dgm:pt>
    <dgm:pt modelId="{97047317-50FF-4E3B-AD05-7F99A2631763}" type="sibTrans" cxnId="{672F55C5-CB33-4216-9FC1-3C1B5C3B7569}">
      <dgm:prSet/>
      <dgm:spPr>
        <a:noFill/>
      </dgm:spPr>
      <dgm:t>
        <a:bodyPr/>
        <a:lstStyle/>
        <a:p>
          <a:endParaRPr lang="en-US"/>
        </a:p>
      </dgm:t>
    </dgm:pt>
    <dgm:pt modelId="{092EF4BE-0017-41A2-89BF-C50F2C944B8B}">
      <dgm:prSet phldrT="[Text]"/>
      <dgm:spPr>
        <a:noFill/>
        <a:ln cmpd="sng">
          <a:noFill/>
        </a:ln>
      </dgm:spPr>
      <dgm:t>
        <a:bodyPr/>
        <a:lstStyle/>
        <a:p>
          <a:endParaRPr lang="en-US" dirty="0">
            <a:noFill/>
          </a:endParaRPr>
        </a:p>
      </dgm:t>
    </dgm:pt>
    <dgm:pt modelId="{F9F52CEE-1B8F-47F4-9F67-3AC8BBC37063}" type="parTrans" cxnId="{67AFFB00-985D-4D1D-911B-CB22D9AC46E1}">
      <dgm:prSet/>
      <dgm:spPr/>
      <dgm:t>
        <a:bodyPr/>
        <a:lstStyle/>
        <a:p>
          <a:endParaRPr lang="en-US"/>
        </a:p>
      </dgm:t>
    </dgm:pt>
    <dgm:pt modelId="{93E08D49-44EF-441D-9071-2BB816CC9592}" type="sibTrans" cxnId="{67AFFB00-985D-4D1D-911B-CB22D9AC46E1}">
      <dgm:prSet/>
      <dgm:spPr>
        <a:noFill/>
      </dgm:spPr>
      <dgm:t>
        <a:bodyPr/>
        <a:lstStyle/>
        <a:p>
          <a:endParaRPr lang="en-US"/>
        </a:p>
      </dgm:t>
    </dgm:pt>
    <dgm:pt modelId="{D6E76121-0D19-4E64-945B-EEB300BB69A1}">
      <dgm:prSet phldrT="[Text]"/>
      <dgm:spPr>
        <a:noFill/>
        <a:ln cmpd="sng">
          <a:noFill/>
        </a:ln>
      </dgm:spPr>
      <dgm:t>
        <a:bodyPr/>
        <a:lstStyle/>
        <a:p>
          <a:endParaRPr lang="en-US" dirty="0">
            <a:noFill/>
          </a:endParaRPr>
        </a:p>
      </dgm:t>
    </dgm:pt>
    <dgm:pt modelId="{F4550F1D-DA63-41E9-A9EC-273678145C41}" type="parTrans" cxnId="{6B3D8A0E-422D-4A98-A4CD-E54CBD92CA93}">
      <dgm:prSet/>
      <dgm:spPr/>
      <dgm:t>
        <a:bodyPr/>
        <a:lstStyle/>
        <a:p>
          <a:endParaRPr lang="en-US"/>
        </a:p>
      </dgm:t>
    </dgm:pt>
    <dgm:pt modelId="{FB260EFB-95B8-4704-972B-8566952A10BB}" type="sibTrans" cxnId="{6B3D8A0E-422D-4A98-A4CD-E54CBD92CA93}">
      <dgm:prSet/>
      <dgm:spPr>
        <a:noFill/>
      </dgm:spPr>
      <dgm:t>
        <a:bodyPr/>
        <a:lstStyle/>
        <a:p>
          <a:endParaRPr lang="en-US"/>
        </a:p>
      </dgm:t>
    </dgm:pt>
    <dgm:pt modelId="{422E7538-CA1E-4DF9-ADE7-A360D0B20636}" type="pres">
      <dgm:prSet presAssocID="{79D1590F-2E0A-4E79-AE20-696B671652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4A8EE16-328E-4532-9068-E7CD54BDC10E}" type="pres">
      <dgm:prSet presAssocID="{1F4A61EC-6574-48CB-AAC0-567E65354471}" presName="centerShape" presStyleLbl="node0" presStyleIdx="0" presStyleCnt="1"/>
      <dgm:spPr/>
    </dgm:pt>
    <dgm:pt modelId="{BF5A1A68-0C0D-41AD-A2EC-E475F41453EF}" type="pres">
      <dgm:prSet presAssocID="{F38A3530-B866-4C0B-A665-13B84FC76E71}" presName="node" presStyleLbl="node1" presStyleIdx="0" presStyleCnt="13" custScaleX="93345" custScaleY="93345">
        <dgm:presLayoutVars>
          <dgm:bulletEnabled val="1"/>
        </dgm:presLayoutVars>
      </dgm:prSet>
      <dgm:spPr>
        <a:prstGeom prst="roundRect">
          <a:avLst/>
        </a:prstGeom>
      </dgm:spPr>
    </dgm:pt>
    <dgm:pt modelId="{49ECAAAF-C4E2-4B67-97ED-BA9692A0D732}" type="pres">
      <dgm:prSet presAssocID="{F38A3530-B866-4C0B-A665-13B84FC76E71}" presName="dummy" presStyleCnt="0"/>
      <dgm:spPr/>
    </dgm:pt>
    <dgm:pt modelId="{F7F78879-AD31-4912-918F-4D2AB194F000}" type="pres">
      <dgm:prSet presAssocID="{42AD8332-6BBF-4754-A07B-360E511461A1}" presName="sibTrans" presStyleLbl="sibTrans2D1" presStyleIdx="0" presStyleCnt="13"/>
      <dgm:spPr/>
    </dgm:pt>
    <dgm:pt modelId="{C8ADB044-C0D0-4FF4-AACB-D0CB6551B770}" type="pres">
      <dgm:prSet presAssocID="{C5AA1E38-0B78-4695-843C-0981D88F6623}" presName="node" presStyleLbl="node1" presStyleIdx="1" presStyleCnt="13" custScaleX="93345" custScaleY="93345">
        <dgm:presLayoutVars>
          <dgm:bulletEnabled val="1"/>
        </dgm:presLayoutVars>
      </dgm:prSet>
      <dgm:spPr>
        <a:prstGeom prst="roundRect">
          <a:avLst/>
        </a:prstGeom>
      </dgm:spPr>
    </dgm:pt>
    <dgm:pt modelId="{59383D5D-05F4-4C41-BCD2-C9D4F8CAD6C5}" type="pres">
      <dgm:prSet presAssocID="{C5AA1E38-0B78-4695-843C-0981D88F6623}" presName="dummy" presStyleCnt="0"/>
      <dgm:spPr/>
    </dgm:pt>
    <dgm:pt modelId="{C9E122DA-239D-41EF-B40D-DD7A7DCF9884}" type="pres">
      <dgm:prSet presAssocID="{BFE6EBAB-8E4E-4944-980E-152031DB3C02}" presName="sibTrans" presStyleLbl="sibTrans2D1" presStyleIdx="1" presStyleCnt="13"/>
      <dgm:spPr/>
    </dgm:pt>
    <dgm:pt modelId="{98ADDB40-013C-426F-9459-3B98AB891BB3}" type="pres">
      <dgm:prSet presAssocID="{432186C2-A6FF-4EAF-A735-E0F07D449422}" presName="node" presStyleLbl="node1" presStyleIdx="2" presStyleCnt="13" custScaleX="93345" custScaleY="93345">
        <dgm:presLayoutVars>
          <dgm:bulletEnabled val="1"/>
        </dgm:presLayoutVars>
      </dgm:prSet>
      <dgm:spPr>
        <a:prstGeom prst="roundRect">
          <a:avLst/>
        </a:prstGeom>
      </dgm:spPr>
    </dgm:pt>
    <dgm:pt modelId="{924288D9-2EA9-4534-AD67-3D162A1439DF}" type="pres">
      <dgm:prSet presAssocID="{432186C2-A6FF-4EAF-A735-E0F07D449422}" presName="dummy" presStyleCnt="0"/>
      <dgm:spPr/>
    </dgm:pt>
    <dgm:pt modelId="{54B80DEF-BA91-4698-B6D4-BFFDA331627C}" type="pres">
      <dgm:prSet presAssocID="{C7018734-4D81-4EA1-91A4-43780D7D03A0}" presName="sibTrans" presStyleLbl="sibTrans2D1" presStyleIdx="2" presStyleCnt="13"/>
      <dgm:spPr/>
    </dgm:pt>
    <dgm:pt modelId="{9E0298D7-A1CC-4E03-95C5-59CF30AA3DC1}" type="pres">
      <dgm:prSet presAssocID="{57ECD705-4EBB-4FF4-9B5F-B5FC13EF9E35}" presName="node" presStyleLbl="node1" presStyleIdx="3" presStyleCnt="13" custScaleX="93345" custScaleY="93345">
        <dgm:presLayoutVars>
          <dgm:bulletEnabled val="1"/>
        </dgm:presLayoutVars>
      </dgm:prSet>
      <dgm:spPr>
        <a:prstGeom prst="roundRect">
          <a:avLst/>
        </a:prstGeom>
      </dgm:spPr>
    </dgm:pt>
    <dgm:pt modelId="{829C1739-7F88-4B96-8107-AE1C231272FB}" type="pres">
      <dgm:prSet presAssocID="{57ECD705-4EBB-4FF4-9B5F-B5FC13EF9E35}" presName="dummy" presStyleCnt="0"/>
      <dgm:spPr/>
    </dgm:pt>
    <dgm:pt modelId="{BA1A1CA1-56A4-4119-BCC6-A57517E083BF}" type="pres">
      <dgm:prSet presAssocID="{EB124A17-86EE-40AF-B870-96A65DDF3646}" presName="sibTrans" presStyleLbl="sibTrans2D1" presStyleIdx="3" presStyleCnt="13"/>
      <dgm:spPr/>
    </dgm:pt>
    <dgm:pt modelId="{BCC8B2FE-0AF1-4551-9E83-29D3BDE7D0A8}" type="pres">
      <dgm:prSet presAssocID="{7A06E512-1928-4EF4-BDB1-802C19A803E9}" presName="node" presStyleLbl="node1" presStyleIdx="4" presStyleCnt="13">
        <dgm:presLayoutVars>
          <dgm:bulletEnabled val="1"/>
        </dgm:presLayoutVars>
      </dgm:prSet>
      <dgm:spPr/>
    </dgm:pt>
    <dgm:pt modelId="{DF89CC4E-AA16-4C27-80F1-059B329E78F3}" type="pres">
      <dgm:prSet presAssocID="{7A06E512-1928-4EF4-BDB1-802C19A803E9}" presName="dummy" presStyleCnt="0"/>
      <dgm:spPr/>
    </dgm:pt>
    <dgm:pt modelId="{B5908157-17EC-4DDA-AA48-EE96D21F9B0A}" type="pres">
      <dgm:prSet presAssocID="{7B6022CB-A3F4-4F53-9545-BD303DB8805F}" presName="sibTrans" presStyleLbl="sibTrans2D1" presStyleIdx="4" presStyleCnt="13"/>
      <dgm:spPr/>
    </dgm:pt>
    <dgm:pt modelId="{DADB2EF5-CA99-4C54-A6F4-CA6D5A538DA2}" type="pres">
      <dgm:prSet presAssocID="{52A0FEA4-603C-4A7B-8143-DC50A0A297AD}" presName="node" presStyleLbl="node1" presStyleIdx="5" presStyleCnt="13">
        <dgm:presLayoutVars>
          <dgm:bulletEnabled val="1"/>
        </dgm:presLayoutVars>
      </dgm:prSet>
      <dgm:spPr/>
    </dgm:pt>
    <dgm:pt modelId="{9E1DE37B-CBAF-480B-AE6A-7ACC6D37EBAF}" type="pres">
      <dgm:prSet presAssocID="{52A0FEA4-603C-4A7B-8143-DC50A0A297AD}" presName="dummy" presStyleCnt="0"/>
      <dgm:spPr/>
    </dgm:pt>
    <dgm:pt modelId="{3715683B-B691-4BFF-8B76-AE0F6F22BE5A}" type="pres">
      <dgm:prSet presAssocID="{97B674F0-F243-4240-9DB1-6DCCB0CF402A}" presName="sibTrans" presStyleLbl="sibTrans2D1" presStyleIdx="5" presStyleCnt="13"/>
      <dgm:spPr/>
    </dgm:pt>
    <dgm:pt modelId="{48415EE0-3267-4AE3-AF76-03B7B930CC7D}" type="pres">
      <dgm:prSet presAssocID="{2ACAE8E1-8365-431F-A9A5-13E24A5EE779}" presName="node" presStyleLbl="node1" presStyleIdx="6" presStyleCnt="13">
        <dgm:presLayoutVars>
          <dgm:bulletEnabled val="1"/>
        </dgm:presLayoutVars>
      </dgm:prSet>
      <dgm:spPr/>
    </dgm:pt>
    <dgm:pt modelId="{3EF71933-2BAF-462E-9E9E-FCF632EA530C}" type="pres">
      <dgm:prSet presAssocID="{2ACAE8E1-8365-431F-A9A5-13E24A5EE779}" presName="dummy" presStyleCnt="0"/>
      <dgm:spPr/>
    </dgm:pt>
    <dgm:pt modelId="{6B033DC9-89F5-4A43-BF5C-C83977E5B265}" type="pres">
      <dgm:prSet presAssocID="{AE2CA377-9139-4677-98E3-DA7D3EFFD212}" presName="sibTrans" presStyleLbl="sibTrans2D1" presStyleIdx="6" presStyleCnt="13"/>
      <dgm:spPr/>
    </dgm:pt>
    <dgm:pt modelId="{4DE3B6F2-0C9A-4AD3-90DE-190EDBC70CDC}" type="pres">
      <dgm:prSet presAssocID="{092EF4BE-0017-41A2-89BF-C50F2C944B8B}" presName="node" presStyleLbl="node1" presStyleIdx="7" presStyleCnt="13">
        <dgm:presLayoutVars>
          <dgm:bulletEnabled val="1"/>
        </dgm:presLayoutVars>
      </dgm:prSet>
      <dgm:spPr/>
    </dgm:pt>
    <dgm:pt modelId="{13366913-5084-430A-87D4-AF876B6CBC7A}" type="pres">
      <dgm:prSet presAssocID="{092EF4BE-0017-41A2-89BF-C50F2C944B8B}" presName="dummy" presStyleCnt="0"/>
      <dgm:spPr/>
    </dgm:pt>
    <dgm:pt modelId="{5AEDF1A2-3D14-4B9F-8CAB-6DDC82BD4299}" type="pres">
      <dgm:prSet presAssocID="{93E08D49-44EF-441D-9071-2BB816CC9592}" presName="sibTrans" presStyleLbl="sibTrans2D1" presStyleIdx="7" presStyleCnt="13"/>
      <dgm:spPr/>
    </dgm:pt>
    <dgm:pt modelId="{495D0D9F-E852-4D67-B706-232747352ED2}" type="pres">
      <dgm:prSet presAssocID="{D6E76121-0D19-4E64-945B-EEB300BB69A1}" presName="node" presStyleLbl="node1" presStyleIdx="8" presStyleCnt="13">
        <dgm:presLayoutVars>
          <dgm:bulletEnabled val="1"/>
        </dgm:presLayoutVars>
      </dgm:prSet>
      <dgm:spPr/>
    </dgm:pt>
    <dgm:pt modelId="{D7956A96-3862-49BF-A917-671938E98E4F}" type="pres">
      <dgm:prSet presAssocID="{D6E76121-0D19-4E64-945B-EEB300BB69A1}" presName="dummy" presStyleCnt="0"/>
      <dgm:spPr/>
    </dgm:pt>
    <dgm:pt modelId="{4B6F7C42-3D55-4E11-B472-93FACAF1B88A}" type="pres">
      <dgm:prSet presAssocID="{FB260EFB-95B8-4704-972B-8566952A10BB}" presName="sibTrans" presStyleLbl="sibTrans2D1" presStyleIdx="8" presStyleCnt="13"/>
      <dgm:spPr/>
    </dgm:pt>
    <dgm:pt modelId="{46899601-C78B-426D-BBDE-DD91B9A34C34}" type="pres">
      <dgm:prSet presAssocID="{14FB757B-E17D-4C1B-BF89-D8BF7E592FD9}" presName="node" presStyleLbl="node1" presStyleIdx="9" presStyleCnt="13">
        <dgm:presLayoutVars>
          <dgm:bulletEnabled val="1"/>
        </dgm:presLayoutVars>
      </dgm:prSet>
      <dgm:spPr/>
    </dgm:pt>
    <dgm:pt modelId="{F11848E6-4E42-46C1-8150-67809B4B362B}" type="pres">
      <dgm:prSet presAssocID="{14FB757B-E17D-4C1B-BF89-D8BF7E592FD9}" presName="dummy" presStyleCnt="0"/>
      <dgm:spPr/>
    </dgm:pt>
    <dgm:pt modelId="{FB3E8191-77B0-47E3-8A81-9D4AF72BE39A}" type="pres">
      <dgm:prSet presAssocID="{97047317-50FF-4E3B-AD05-7F99A2631763}" presName="sibTrans" presStyleLbl="sibTrans2D1" presStyleIdx="9" presStyleCnt="13"/>
      <dgm:spPr/>
    </dgm:pt>
    <dgm:pt modelId="{6CD6C3F1-4929-4D42-960C-105CD8857B75}" type="pres">
      <dgm:prSet presAssocID="{F81A9C5D-3EB2-4A5F-BEBA-5A2F44374B05}" presName="node" presStyleLbl="node1" presStyleIdx="10" presStyleCnt="13" custScaleX="93345" custScaleY="93345">
        <dgm:presLayoutVars>
          <dgm:bulletEnabled val="1"/>
        </dgm:presLayoutVars>
      </dgm:prSet>
      <dgm:spPr>
        <a:prstGeom prst="roundRect">
          <a:avLst/>
        </a:prstGeom>
      </dgm:spPr>
    </dgm:pt>
    <dgm:pt modelId="{5EED388B-6469-41B2-B6C2-A4E8114EA25C}" type="pres">
      <dgm:prSet presAssocID="{F81A9C5D-3EB2-4A5F-BEBA-5A2F44374B05}" presName="dummy" presStyleCnt="0"/>
      <dgm:spPr/>
    </dgm:pt>
    <dgm:pt modelId="{0E2A4429-0E17-438D-989B-7A5C32B392D9}" type="pres">
      <dgm:prSet presAssocID="{5EDDCE4F-50E1-49EC-A530-70322B244973}" presName="sibTrans" presStyleLbl="sibTrans2D1" presStyleIdx="10" presStyleCnt="13"/>
      <dgm:spPr/>
    </dgm:pt>
    <dgm:pt modelId="{7D3B4D45-55C1-4720-BF11-B15C17520886}" type="pres">
      <dgm:prSet presAssocID="{0AF3919E-D3A3-44A2-852E-F6650405D5C4}" presName="node" presStyleLbl="node1" presStyleIdx="11" presStyleCnt="13" custScaleX="93345" custScaleY="93345">
        <dgm:presLayoutVars>
          <dgm:bulletEnabled val="1"/>
        </dgm:presLayoutVars>
      </dgm:prSet>
      <dgm:spPr>
        <a:prstGeom prst="roundRect">
          <a:avLst/>
        </a:prstGeom>
      </dgm:spPr>
    </dgm:pt>
    <dgm:pt modelId="{6899E72E-00CD-4CF8-9C63-DF8296744F20}" type="pres">
      <dgm:prSet presAssocID="{0AF3919E-D3A3-44A2-852E-F6650405D5C4}" presName="dummy" presStyleCnt="0"/>
      <dgm:spPr/>
    </dgm:pt>
    <dgm:pt modelId="{710CAFDB-CA28-4B29-9B20-D1BDD606AE4B}" type="pres">
      <dgm:prSet presAssocID="{709D093C-C04A-4D96-9DD3-D47923636229}" presName="sibTrans" presStyleLbl="sibTrans2D1" presStyleIdx="11" presStyleCnt="13"/>
      <dgm:spPr/>
    </dgm:pt>
    <dgm:pt modelId="{0EDCC2E8-9A29-4F3B-8C6E-01D323F24A02}" type="pres">
      <dgm:prSet presAssocID="{E2018134-2510-49B3-9E4C-A18AA49ABA3A}" presName="node" presStyleLbl="node1" presStyleIdx="12" presStyleCnt="13" custScaleX="93345" custScaleY="93345">
        <dgm:presLayoutVars>
          <dgm:bulletEnabled val="1"/>
        </dgm:presLayoutVars>
      </dgm:prSet>
      <dgm:spPr>
        <a:prstGeom prst="roundRect">
          <a:avLst/>
        </a:prstGeom>
      </dgm:spPr>
    </dgm:pt>
    <dgm:pt modelId="{F946764A-7768-4B2D-8918-44913DB1FA67}" type="pres">
      <dgm:prSet presAssocID="{E2018134-2510-49B3-9E4C-A18AA49ABA3A}" presName="dummy" presStyleCnt="0"/>
      <dgm:spPr/>
    </dgm:pt>
    <dgm:pt modelId="{A737C444-2A1C-4EB2-9CE2-A7848DF5C88C}" type="pres">
      <dgm:prSet presAssocID="{8C97F0B0-EA5F-4785-A9C3-24A9B04A3FA1}" presName="sibTrans" presStyleLbl="sibTrans2D1" presStyleIdx="12" presStyleCnt="13"/>
      <dgm:spPr/>
    </dgm:pt>
  </dgm:ptLst>
  <dgm:cxnLst>
    <dgm:cxn modelId="{F2FAC400-A9D7-4FBD-8605-204044D024FB}" srcId="{1F4A61EC-6574-48CB-AAC0-567E65354471}" destId="{7A06E512-1928-4EF4-BDB1-802C19A803E9}" srcOrd="4" destOrd="0" parTransId="{A495B677-F266-42CA-931E-C0373E9F65E7}" sibTransId="{7B6022CB-A3F4-4F53-9545-BD303DB8805F}"/>
    <dgm:cxn modelId="{67AFFB00-985D-4D1D-911B-CB22D9AC46E1}" srcId="{1F4A61EC-6574-48CB-AAC0-567E65354471}" destId="{092EF4BE-0017-41A2-89BF-C50F2C944B8B}" srcOrd="7" destOrd="0" parTransId="{F9F52CEE-1B8F-47F4-9F67-3AC8BBC37063}" sibTransId="{93E08D49-44EF-441D-9071-2BB816CC9592}"/>
    <dgm:cxn modelId="{909F6D03-634E-4F00-8378-5DB194FD63E7}" type="presOf" srcId="{AE2CA377-9139-4677-98E3-DA7D3EFFD212}" destId="{6B033DC9-89F5-4A43-BF5C-C83977E5B265}" srcOrd="0" destOrd="0" presId="urn:microsoft.com/office/officeart/2005/8/layout/radial6"/>
    <dgm:cxn modelId="{898E1506-922D-4700-B8FD-ED4E1B4CD486}" type="presOf" srcId="{EB124A17-86EE-40AF-B870-96A65DDF3646}" destId="{BA1A1CA1-56A4-4119-BCC6-A57517E083BF}" srcOrd="0" destOrd="0" presId="urn:microsoft.com/office/officeart/2005/8/layout/radial6"/>
    <dgm:cxn modelId="{6B3D8A0E-422D-4A98-A4CD-E54CBD92CA93}" srcId="{1F4A61EC-6574-48CB-AAC0-567E65354471}" destId="{D6E76121-0D19-4E64-945B-EEB300BB69A1}" srcOrd="8" destOrd="0" parTransId="{F4550F1D-DA63-41E9-A9EC-273678145C41}" sibTransId="{FB260EFB-95B8-4704-972B-8566952A10BB}"/>
    <dgm:cxn modelId="{B4665A1A-596C-491F-BFD7-C81A7DBF1313}" type="presOf" srcId="{14FB757B-E17D-4C1B-BF89-D8BF7E592FD9}" destId="{46899601-C78B-426D-BBDE-DD91B9A34C34}" srcOrd="0" destOrd="0" presId="urn:microsoft.com/office/officeart/2005/8/layout/radial6"/>
    <dgm:cxn modelId="{F833125B-4EF2-4602-A2B9-6095FED1BE23}" type="presOf" srcId="{42AD8332-6BBF-4754-A07B-360E511461A1}" destId="{F7F78879-AD31-4912-918F-4D2AB194F000}" srcOrd="0" destOrd="0" presId="urn:microsoft.com/office/officeart/2005/8/layout/radial6"/>
    <dgm:cxn modelId="{EB16E65B-452D-4260-8C60-19C86C4552E8}" type="presOf" srcId="{52A0FEA4-603C-4A7B-8143-DC50A0A297AD}" destId="{DADB2EF5-CA99-4C54-A6F4-CA6D5A538DA2}" srcOrd="0" destOrd="0" presId="urn:microsoft.com/office/officeart/2005/8/layout/radial6"/>
    <dgm:cxn modelId="{305E805D-9DFD-43CB-BCAA-CDF2B1A29323}" type="presOf" srcId="{0AF3919E-D3A3-44A2-852E-F6650405D5C4}" destId="{7D3B4D45-55C1-4720-BF11-B15C17520886}" srcOrd="0" destOrd="0" presId="urn:microsoft.com/office/officeart/2005/8/layout/radial6"/>
    <dgm:cxn modelId="{CD630561-27C4-4AE5-909F-C77E921B527B}" type="presOf" srcId="{D6E76121-0D19-4E64-945B-EEB300BB69A1}" destId="{495D0D9F-E852-4D67-B706-232747352ED2}" srcOrd="0" destOrd="0" presId="urn:microsoft.com/office/officeart/2005/8/layout/radial6"/>
    <dgm:cxn modelId="{39FADE61-6B03-46A3-A252-6EC1CBC68A6B}" type="presOf" srcId="{E2018134-2510-49B3-9E4C-A18AA49ABA3A}" destId="{0EDCC2E8-9A29-4F3B-8C6E-01D323F24A02}" srcOrd="0" destOrd="0" presId="urn:microsoft.com/office/officeart/2005/8/layout/radial6"/>
    <dgm:cxn modelId="{91A5A064-3E60-4349-9326-41A754A73217}" srcId="{1F4A61EC-6574-48CB-AAC0-567E65354471}" destId="{0AF3919E-D3A3-44A2-852E-F6650405D5C4}" srcOrd="11" destOrd="0" parTransId="{87BA7B04-6CD2-4462-B7E3-20B1FF32670A}" sibTransId="{709D093C-C04A-4D96-9DD3-D47923636229}"/>
    <dgm:cxn modelId="{9F6B9445-D7DF-4FD9-9D9F-53EAB9C2E1C2}" type="presOf" srcId="{2ACAE8E1-8365-431F-A9A5-13E24A5EE779}" destId="{48415EE0-3267-4AE3-AF76-03B7B930CC7D}" srcOrd="0" destOrd="0" presId="urn:microsoft.com/office/officeart/2005/8/layout/radial6"/>
    <dgm:cxn modelId="{F5100266-F720-4784-AF71-ACE278759337}" srcId="{1F4A61EC-6574-48CB-AAC0-567E65354471}" destId="{E2018134-2510-49B3-9E4C-A18AA49ABA3A}" srcOrd="12" destOrd="0" parTransId="{528015FB-05FB-48F0-9267-9A0D62E2E06C}" sibTransId="{8C97F0B0-EA5F-4785-A9C3-24A9B04A3FA1}"/>
    <dgm:cxn modelId="{40CDD346-9E0A-4A6E-A10B-76A619EA2495}" type="presOf" srcId="{93E08D49-44EF-441D-9071-2BB816CC9592}" destId="{5AEDF1A2-3D14-4B9F-8CAB-6DDC82BD4299}" srcOrd="0" destOrd="0" presId="urn:microsoft.com/office/officeart/2005/8/layout/radial6"/>
    <dgm:cxn modelId="{D751464C-736E-4D04-ABDD-5772289128FE}" type="presOf" srcId="{57ECD705-4EBB-4FF4-9B5F-B5FC13EF9E35}" destId="{9E0298D7-A1CC-4E03-95C5-59CF30AA3DC1}" srcOrd="0" destOrd="0" presId="urn:microsoft.com/office/officeart/2005/8/layout/radial6"/>
    <dgm:cxn modelId="{D0F6B452-642E-4B79-87AE-5903EC63246B}" srcId="{1F4A61EC-6574-48CB-AAC0-567E65354471}" destId="{52A0FEA4-603C-4A7B-8143-DC50A0A297AD}" srcOrd="5" destOrd="0" parTransId="{F75B6908-ED73-4F37-AFD9-FAE170997A89}" sibTransId="{97B674F0-F243-4240-9DB1-6DCCB0CF402A}"/>
    <dgm:cxn modelId="{F3990778-19F2-4CF3-B8A1-D37C66D99F5F}" type="presOf" srcId="{092EF4BE-0017-41A2-89BF-C50F2C944B8B}" destId="{4DE3B6F2-0C9A-4AD3-90DE-190EDBC70CDC}" srcOrd="0" destOrd="0" presId="urn:microsoft.com/office/officeart/2005/8/layout/radial6"/>
    <dgm:cxn modelId="{8D1DE482-3C5B-40EB-91D5-167AAC7C839B}" type="presOf" srcId="{1F4A61EC-6574-48CB-AAC0-567E65354471}" destId="{E4A8EE16-328E-4532-9068-E7CD54BDC10E}" srcOrd="0" destOrd="0" presId="urn:microsoft.com/office/officeart/2005/8/layout/radial6"/>
    <dgm:cxn modelId="{56B77487-9A53-48DD-8D94-948A300DA30E}" type="presOf" srcId="{8C97F0B0-EA5F-4785-A9C3-24A9B04A3FA1}" destId="{A737C444-2A1C-4EB2-9CE2-A7848DF5C88C}" srcOrd="0" destOrd="0" presId="urn:microsoft.com/office/officeart/2005/8/layout/radial6"/>
    <dgm:cxn modelId="{3A748596-885A-4CF0-8AF7-22F9F79612B7}" type="presOf" srcId="{5EDDCE4F-50E1-49EC-A530-70322B244973}" destId="{0E2A4429-0E17-438D-989B-7A5C32B392D9}" srcOrd="0" destOrd="0" presId="urn:microsoft.com/office/officeart/2005/8/layout/radial6"/>
    <dgm:cxn modelId="{4D32339A-B225-4BB5-A3A3-B9BD5DDE5F54}" type="presOf" srcId="{C7018734-4D81-4EA1-91A4-43780D7D03A0}" destId="{54B80DEF-BA91-4698-B6D4-BFFDA331627C}" srcOrd="0" destOrd="0" presId="urn:microsoft.com/office/officeart/2005/8/layout/radial6"/>
    <dgm:cxn modelId="{354954A0-6335-488F-9B9F-21C516B7646B}" type="presOf" srcId="{7A06E512-1928-4EF4-BDB1-802C19A803E9}" destId="{BCC8B2FE-0AF1-4551-9E83-29D3BDE7D0A8}" srcOrd="0" destOrd="0" presId="urn:microsoft.com/office/officeart/2005/8/layout/radial6"/>
    <dgm:cxn modelId="{6F6E30B1-C742-4304-9BFB-5EA80A9895D4}" type="presOf" srcId="{FB260EFB-95B8-4704-972B-8566952A10BB}" destId="{4B6F7C42-3D55-4E11-B472-93FACAF1B88A}" srcOrd="0" destOrd="0" presId="urn:microsoft.com/office/officeart/2005/8/layout/radial6"/>
    <dgm:cxn modelId="{07F0CFB4-B693-47D1-8D2F-74070AAD3CF3}" srcId="{79D1590F-2E0A-4E79-AE20-696B67165276}" destId="{1F4A61EC-6574-48CB-AAC0-567E65354471}" srcOrd="0" destOrd="0" parTransId="{FECD3BA0-A14B-44DB-B700-BD71B4A698B1}" sibTransId="{45B20AA2-9A74-474E-B773-D1C721DBE1B7}"/>
    <dgm:cxn modelId="{954306B7-0DE6-4C93-AF75-41DD8189BAE4}" srcId="{1F4A61EC-6574-48CB-AAC0-567E65354471}" destId="{432186C2-A6FF-4EAF-A735-E0F07D449422}" srcOrd="2" destOrd="0" parTransId="{4229F8BA-198C-4C8B-BD45-00EF3D12AB69}" sibTransId="{C7018734-4D81-4EA1-91A4-43780D7D03A0}"/>
    <dgm:cxn modelId="{C7AE2BB8-0714-433E-B54A-EACECFE9D09B}" type="presOf" srcId="{F38A3530-B866-4C0B-A665-13B84FC76E71}" destId="{BF5A1A68-0C0D-41AD-A2EC-E475F41453EF}" srcOrd="0" destOrd="0" presId="urn:microsoft.com/office/officeart/2005/8/layout/radial6"/>
    <dgm:cxn modelId="{AAF189B8-C86A-442F-82C2-64A6B44FDCE9}" type="presOf" srcId="{F81A9C5D-3EB2-4A5F-BEBA-5A2F44374B05}" destId="{6CD6C3F1-4929-4D42-960C-105CD8857B75}" srcOrd="0" destOrd="0" presId="urn:microsoft.com/office/officeart/2005/8/layout/radial6"/>
    <dgm:cxn modelId="{ADBFA9BA-0C57-4B9E-9F07-0F8C7BCA1CC4}" type="presOf" srcId="{7B6022CB-A3F4-4F53-9545-BD303DB8805F}" destId="{B5908157-17EC-4DDA-AA48-EE96D21F9B0A}" srcOrd="0" destOrd="0" presId="urn:microsoft.com/office/officeart/2005/8/layout/radial6"/>
    <dgm:cxn modelId="{630436C0-67B9-4EC6-9829-1A55CF763FF0}" srcId="{1F4A61EC-6574-48CB-AAC0-567E65354471}" destId="{2ACAE8E1-8365-431F-A9A5-13E24A5EE779}" srcOrd="6" destOrd="0" parTransId="{CEA01FF0-384A-48C6-B786-EB562CA42C56}" sibTransId="{AE2CA377-9139-4677-98E3-DA7D3EFFD212}"/>
    <dgm:cxn modelId="{672F55C5-CB33-4216-9FC1-3C1B5C3B7569}" srcId="{1F4A61EC-6574-48CB-AAC0-567E65354471}" destId="{14FB757B-E17D-4C1B-BF89-D8BF7E592FD9}" srcOrd="9" destOrd="0" parTransId="{2FEB0AF8-F016-4A89-89BF-5B05562F92A6}" sibTransId="{97047317-50FF-4E3B-AD05-7F99A2631763}"/>
    <dgm:cxn modelId="{EA44FBCD-BDDD-483F-B4A1-DBDE690781EA}" type="presOf" srcId="{79D1590F-2E0A-4E79-AE20-696B67165276}" destId="{422E7538-CA1E-4DF9-ADE7-A360D0B20636}" srcOrd="0" destOrd="0" presId="urn:microsoft.com/office/officeart/2005/8/layout/radial6"/>
    <dgm:cxn modelId="{76B096CF-2DE9-480E-820D-4589ACE3AAC3}" srcId="{1F4A61EC-6574-48CB-AAC0-567E65354471}" destId="{F81A9C5D-3EB2-4A5F-BEBA-5A2F44374B05}" srcOrd="10" destOrd="0" parTransId="{B9FDFE67-D9FF-4BA9-B3E2-93BFFD6994F8}" sibTransId="{5EDDCE4F-50E1-49EC-A530-70322B244973}"/>
    <dgm:cxn modelId="{FFFFC6D5-E121-4886-9E89-3C02CF16ED51}" srcId="{1F4A61EC-6574-48CB-AAC0-567E65354471}" destId="{F38A3530-B866-4C0B-A665-13B84FC76E71}" srcOrd="0" destOrd="0" parTransId="{D7DD20C8-66AB-4E78-B1C8-05E30875EA7A}" sibTransId="{42AD8332-6BBF-4754-A07B-360E511461A1}"/>
    <dgm:cxn modelId="{61157DD7-5569-47CC-B865-4D1C8B05674D}" type="presOf" srcId="{709D093C-C04A-4D96-9DD3-D47923636229}" destId="{710CAFDB-CA28-4B29-9B20-D1BDD606AE4B}" srcOrd="0" destOrd="0" presId="urn:microsoft.com/office/officeart/2005/8/layout/radial6"/>
    <dgm:cxn modelId="{351D07D8-F085-43A8-9521-2F015BF749B1}" srcId="{1F4A61EC-6574-48CB-AAC0-567E65354471}" destId="{C5AA1E38-0B78-4695-843C-0981D88F6623}" srcOrd="1" destOrd="0" parTransId="{A72E1D0F-3977-4659-8BBA-79B450A6C33D}" sibTransId="{BFE6EBAB-8E4E-4944-980E-152031DB3C02}"/>
    <dgm:cxn modelId="{798E5BD8-6B76-4A70-8561-05D42630A190}" type="presOf" srcId="{C5AA1E38-0B78-4695-843C-0981D88F6623}" destId="{C8ADB044-C0D0-4FF4-AACB-D0CB6551B770}" srcOrd="0" destOrd="0" presId="urn:microsoft.com/office/officeart/2005/8/layout/radial6"/>
    <dgm:cxn modelId="{B7AFE6DB-89C8-4FD7-9B19-3C713D3AD95A}" type="presOf" srcId="{97B674F0-F243-4240-9DB1-6DCCB0CF402A}" destId="{3715683B-B691-4BFF-8B76-AE0F6F22BE5A}" srcOrd="0" destOrd="0" presId="urn:microsoft.com/office/officeart/2005/8/layout/radial6"/>
    <dgm:cxn modelId="{46AFDDDD-B81F-4CDF-8C09-560429046253}" srcId="{1F4A61EC-6574-48CB-AAC0-567E65354471}" destId="{57ECD705-4EBB-4FF4-9B5F-B5FC13EF9E35}" srcOrd="3" destOrd="0" parTransId="{856A84A9-6531-4FAB-8926-DD0576F41155}" sibTransId="{EB124A17-86EE-40AF-B870-96A65DDF3646}"/>
    <dgm:cxn modelId="{23BCAEEA-58C8-4C39-915D-30CB646A27A6}" type="presOf" srcId="{97047317-50FF-4E3B-AD05-7F99A2631763}" destId="{FB3E8191-77B0-47E3-8A81-9D4AF72BE39A}" srcOrd="0" destOrd="0" presId="urn:microsoft.com/office/officeart/2005/8/layout/radial6"/>
    <dgm:cxn modelId="{899548F7-C4D7-4D4B-B92B-0490578EAC63}" type="presOf" srcId="{BFE6EBAB-8E4E-4944-980E-152031DB3C02}" destId="{C9E122DA-239D-41EF-B40D-DD7A7DCF9884}" srcOrd="0" destOrd="0" presId="urn:microsoft.com/office/officeart/2005/8/layout/radial6"/>
    <dgm:cxn modelId="{E0A17AFD-5EF2-4724-B9E7-C681E48A9FFA}" type="presOf" srcId="{432186C2-A6FF-4EAF-A735-E0F07D449422}" destId="{98ADDB40-013C-426F-9459-3B98AB891BB3}" srcOrd="0" destOrd="0" presId="urn:microsoft.com/office/officeart/2005/8/layout/radial6"/>
    <dgm:cxn modelId="{825074FF-961E-47D5-9E74-A2AB782380CA}" type="presParOf" srcId="{422E7538-CA1E-4DF9-ADE7-A360D0B20636}" destId="{E4A8EE16-328E-4532-9068-E7CD54BDC10E}" srcOrd="0" destOrd="0" presId="urn:microsoft.com/office/officeart/2005/8/layout/radial6"/>
    <dgm:cxn modelId="{8BCB7A92-86BA-4361-BF93-4C10B178EF0A}" type="presParOf" srcId="{422E7538-CA1E-4DF9-ADE7-A360D0B20636}" destId="{BF5A1A68-0C0D-41AD-A2EC-E475F41453EF}" srcOrd="1" destOrd="0" presId="urn:microsoft.com/office/officeart/2005/8/layout/radial6"/>
    <dgm:cxn modelId="{E0E84875-CAFE-4D31-A636-59E2BE4DF867}" type="presParOf" srcId="{422E7538-CA1E-4DF9-ADE7-A360D0B20636}" destId="{49ECAAAF-C4E2-4B67-97ED-BA9692A0D732}" srcOrd="2" destOrd="0" presId="urn:microsoft.com/office/officeart/2005/8/layout/radial6"/>
    <dgm:cxn modelId="{E6BECD96-2C58-42CE-A2B2-B99B5AB6AAB0}" type="presParOf" srcId="{422E7538-CA1E-4DF9-ADE7-A360D0B20636}" destId="{F7F78879-AD31-4912-918F-4D2AB194F000}" srcOrd="3" destOrd="0" presId="urn:microsoft.com/office/officeart/2005/8/layout/radial6"/>
    <dgm:cxn modelId="{3BA32418-B3DF-49FA-BCF0-9E7EBF9FB067}" type="presParOf" srcId="{422E7538-CA1E-4DF9-ADE7-A360D0B20636}" destId="{C8ADB044-C0D0-4FF4-AACB-D0CB6551B770}" srcOrd="4" destOrd="0" presId="urn:microsoft.com/office/officeart/2005/8/layout/radial6"/>
    <dgm:cxn modelId="{72956CB3-F356-4F03-AF93-8BAF4C0DD50B}" type="presParOf" srcId="{422E7538-CA1E-4DF9-ADE7-A360D0B20636}" destId="{59383D5D-05F4-4C41-BCD2-C9D4F8CAD6C5}" srcOrd="5" destOrd="0" presId="urn:microsoft.com/office/officeart/2005/8/layout/radial6"/>
    <dgm:cxn modelId="{604BB271-B217-4DBA-9DF1-3E2E509094E9}" type="presParOf" srcId="{422E7538-CA1E-4DF9-ADE7-A360D0B20636}" destId="{C9E122DA-239D-41EF-B40D-DD7A7DCF9884}" srcOrd="6" destOrd="0" presId="urn:microsoft.com/office/officeart/2005/8/layout/radial6"/>
    <dgm:cxn modelId="{73D8A967-506D-4FCA-B611-39C9898AAD6B}" type="presParOf" srcId="{422E7538-CA1E-4DF9-ADE7-A360D0B20636}" destId="{98ADDB40-013C-426F-9459-3B98AB891BB3}" srcOrd="7" destOrd="0" presId="urn:microsoft.com/office/officeart/2005/8/layout/radial6"/>
    <dgm:cxn modelId="{04A4AAB9-E681-4795-95A5-2055054D7B8B}" type="presParOf" srcId="{422E7538-CA1E-4DF9-ADE7-A360D0B20636}" destId="{924288D9-2EA9-4534-AD67-3D162A1439DF}" srcOrd="8" destOrd="0" presId="urn:microsoft.com/office/officeart/2005/8/layout/radial6"/>
    <dgm:cxn modelId="{F25ABB7C-DD85-412B-9340-60CCD5C1918D}" type="presParOf" srcId="{422E7538-CA1E-4DF9-ADE7-A360D0B20636}" destId="{54B80DEF-BA91-4698-B6D4-BFFDA331627C}" srcOrd="9" destOrd="0" presId="urn:microsoft.com/office/officeart/2005/8/layout/radial6"/>
    <dgm:cxn modelId="{D088F3BF-3C8F-4D53-B1D4-DED6A46C8506}" type="presParOf" srcId="{422E7538-CA1E-4DF9-ADE7-A360D0B20636}" destId="{9E0298D7-A1CC-4E03-95C5-59CF30AA3DC1}" srcOrd="10" destOrd="0" presId="urn:microsoft.com/office/officeart/2005/8/layout/radial6"/>
    <dgm:cxn modelId="{48889ED6-6152-49D7-984A-9F0A5142D7D1}" type="presParOf" srcId="{422E7538-CA1E-4DF9-ADE7-A360D0B20636}" destId="{829C1739-7F88-4B96-8107-AE1C231272FB}" srcOrd="11" destOrd="0" presId="urn:microsoft.com/office/officeart/2005/8/layout/radial6"/>
    <dgm:cxn modelId="{C5BB98F8-EAF6-4A45-A110-4F8383C57DB8}" type="presParOf" srcId="{422E7538-CA1E-4DF9-ADE7-A360D0B20636}" destId="{BA1A1CA1-56A4-4119-BCC6-A57517E083BF}" srcOrd="12" destOrd="0" presId="urn:microsoft.com/office/officeart/2005/8/layout/radial6"/>
    <dgm:cxn modelId="{31556257-30AC-4BF3-AC8F-3DA21C341E44}" type="presParOf" srcId="{422E7538-CA1E-4DF9-ADE7-A360D0B20636}" destId="{BCC8B2FE-0AF1-4551-9E83-29D3BDE7D0A8}" srcOrd="13" destOrd="0" presId="urn:microsoft.com/office/officeart/2005/8/layout/radial6"/>
    <dgm:cxn modelId="{19B1F6DD-536B-4F59-A7CF-1B7B95397866}" type="presParOf" srcId="{422E7538-CA1E-4DF9-ADE7-A360D0B20636}" destId="{DF89CC4E-AA16-4C27-80F1-059B329E78F3}" srcOrd="14" destOrd="0" presId="urn:microsoft.com/office/officeart/2005/8/layout/radial6"/>
    <dgm:cxn modelId="{3CAAA06E-9EA8-4BEA-9CC0-BB80D942379B}" type="presParOf" srcId="{422E7538-CA1E-4DF9-ADE7-A360D0B20636}" destId="{B5908157-17EC-4DDA-AA48-EE96D21F9B0A}" srcOrd="15" destOrd="0" presId="urn:microsoft.com/office/officeart/2005/8/layout/radial6"/>
    <dgm:cxn modelId="{5EB5EDE7-009B-44BF-AF9D-3E22345BBE15}" type="presParOf" srcId="{422E7538-CA1E-4DF9-ADE7-A360D0B20636}" destId="{DADB2EF5-CA99-4C54-A6F4-CA6D5A538DA2}" srcOrd="16" destOrd="0" presId="urn:microsoft.com/office/officeart/2005/8/layout/radial6"/>
    <dgm:cxn modelId="{9DC0795C-FB42-4BD5-B086-ED0BCB0AC9C9}" type="presParOf" srcId="{422E7538-CA1E-4DF9-ADE7-A360D0B20636}" destId="{9E1DE37B-CBAF-480B-AE6A-7ACC6D37EBAF}" srcOrd="17" destOrd="0" presId="urn:microsoft.com/office/officeart/2005/8/layout/radial6"/>
    <dgm:cxn modelId="{D7A70AF8-5B9D-4F3B-BAD0-C0AA21E53D80}" type="presParOf" srcId="{422E7538-CA1E-4DF9-ADE7-A360D0B20636}" destId="{3715683B-B691-4BFF-8B76-AE0F6F22BE5A}" srcOrd="18" destOrd="0" presId="urn:microsoft.com/office/officeart/2005/8/layout/radial6"/>
    <dgm:cxn modelId="{E7B34728-490F-40A1-A9C8-3470707E8113}" type="presParOf" srcId="{422E7538-CA1E-4DF9-ADE7-A360D0B20636}" destId="{48415EE0-3267-4AE3-AF76-03B7B930CC7D}" srcOrd="19" destOrd="0" presId="urn:microsoft.com/office/officeart/2005/8/layout/radial6"/>
    <dgm:cxn modelId="{A72B47CD-2991-4E55-B712-DB12200ECD92}" type="presParOf" srcId="{422E7538-CA1E-4DF9-ADE7-A360D0B20636}" destId="{3EF71933-2BAF-462E-9E9E-FCF632EA530C}" srcOrd="20" destOrd="0" presId="urn:microsoft.com/office/officeart/2005/8/layout/radial6"/>
    <dgm:cxn modelId="{0F41B680-326E-44CB-B7BE-8EABDB40ABEF}" type="presParOf" srcId="{422E7538-CA1E-4DF9-ADE7-A360D0B20636}" destId="{6B033DC9-89F5-4A43-BF5C-C83977E5B265}" srcOrd="21" destOrd="0" presId="urn:microsoft.com/office/officeart/2005/8/layout/radial6"/>
    <dgm:cxn modelId="{C3E5B232-2233-4FC9-9C89-35C98727621B}" type="presParOf" srcId="{422E7538-CA1E-4DF9-ADE7-A360D0B20636}" destId="{4DE3B6F2-0C9A-4AD3-90DE-190EDBC70CDC}" srcOrd="22" destOrd="0" presId="urn:microsoft.com/office/officeart/2005/8/layout/radial6"/>
    <dgm:cxn modelId="{1E2AD81F-4A58-49CA-9A4F-5A0E7B33D835}" type="presParOf" srcId="{422E7538-CA1E-4DF9-ADE7-A360D0B20636}" destId="{13366913-5084-430A-87D4-AF876B6CBC7A}" srcOrd="23" destOrd="0" presId="urn:microsoft.com/office/officeart/2005/8/layout/radial6"/>
    <dgm:cxn modelId="{9D2C5A80-F00C-49D2-AB17-0C6E9C48209A}" type="presParOf" srcId="{422E7538-CA1E-4DF9-ADE7-A360D0B20636}" destId="{5AEDF1A2-3D14-4B9F-8CAB-6DDC82BD4299}" srcOrd="24" destOrd="0" presId="urn:microsoft.com/office/officeart/2005/8/layout/radial6"/>
    <dgm:cxn modelId="{0C625B42-A982-4660-8F52-B15F63A8D9BC}" type="presParOf" srcId="{422E7538-CA1E-4DF9-ADE7-A360D0B20636}" destId="{495D0D9F-E852-4D67-B706-232747352ED2}" srcOrd="25" destOrd="0" presId="urn:microsoft.com/office/officeart/2005/8/layout/radial6"/>
    <dgm:cxn modelId="{8CC18E36-F6A4-4834-9950-DB7FC3FCF34D}" type="presParOf" srcId="{422E7538-CA1E-4DF9-ADE7-A360D0B20636}" destId="{D7956A96-3862-49BF-A917-671938E98E4F}" srcOrd="26" destOrd="0" presId="urn:microsoft.com/office/officeart/2005/8/layout/radial6"/>
    <dgm:cxn modelId="{5D6338C8-86C6-47EE-A3A6-0A7FB5F7FB91}" type="presParOf" srcId="{422E7538-CA1E-4DF9-ADE7-A360D0B20636}" destId="{4B6F7C42-3D55-4E11-B472-93FACAF1B88A}" srcOrd="27" destOrd="0" presId="urn:microsoft.com/office/officeart/2005/8/layout/radial6"/>
    <dgm:cxn modelId="{C39AB9E5-C558-44AA-AC82-B1F9E7D23DB6}" type="presParOf" srcId="{422E7538-CA1E-4DF9-ADE7-A360D0B20636}" destId="{46899601-C78B-426D-BBDE-DD91B9A34C34}" srcOrd="28" destOrd="0" presId="urn:microsoft.com/office/officeart/2005/8/layout/radial6"/>
    <dgm:cxn modelId="{F00B06E2-A570-4FE3-8E42-F692B03DB653}" type="presParOf" srcId="{422E7538-CA1E-4DF9-ADE7-A360D0B20636}" destId="{F11848E6-4E42-46C1-8150-67809B4B362B}" srcOrd="29" destOrd="0" presId="urn:microsoft.com/office/officeart/2005/8/layout/radial6"/>
    <dgm:cxn modelId="{5E29726E-8D35-4FA6-A9FB-B860674D9552}" type="presParOf" srcId="{422E7538-CA1E-4DF9-ADE7-A360D0B20636}" destId="{FB3E8191-77B0-47E3-8A81-9D4AF72BE39A}" srcOrd="30" destOrd="0" presId="urn:microsoft.com/office/officeart/2005/8/layout/radial6"/>
    <dgm:cxn modelId="{A2B6CE3C-6211-4116-95A6-651D2BBCD0AB}" type="presParOf" srcId="{422E7538-CA1E-4DF9-ADE7-A360D0B20636}" destId="{6CD6C3F1-4929-4D42-960C-105CD8857B75}" srcOrd="31" destOrd="0" presId="urn:microsoft.com/office/officeart/2005/8/layout/radial6"/>
    <dgm:cxn modelId="{578CB113-C76D-446F-AAAD-5F09883ACA06}" type="presParOf" srcId="{422E7538-CA1E-4DF9-ADE7-A360D0B20636}" destId="{5EED388B-6469-41B2-B6C2-A4E8114EA25C}" srcOrd="32" destOrd="0" presId="urn:microsoft.com/office/officeart/2005/8/layout/radial6"/>
    <dgm:cxn modelId="{0B575089-722C-47D9-B010-041217F8D8ED}" type="presParOf" srcId="{422E7538-CA1E-4DF9-ADE7-A360D0B20636}" destId="{0E2A4429-0E17-438D-989B-7A5C32B392D9}" srcOrd="33" destOrd="0" presId="urn:microsoft.com/office/officeart/2005/8/layout/radial6"/>
    <dgm:cxn modelId="{A98DA309-2D01-47FD-AE3E-D67B9DF75920}" type="presParOf" srcId="{422E7538-CA1E-4DF9-ADE7-A360D0B20636}" destId="{7D3B4D45-55C1-4720-BF11-B15C17520886}" srcOrd="34" destOrd="0" presId="urn:microsoft.com/office/officeart/2005/8/layout/radial6"/>
    <dgm:cxn modelId="{73595D52-6292-4D5C-8B95-41BF1A2A8CBC}" type="presParOf" srcId="{422E7538-CA1E-4DF9-ADE7-A360D0B20636}" destId="{6899E72E-00CD-4CF8-9C63-DF8296744F20}" srcOrd="35" destOrd="0" presId="urn:microsoft.com/office/officeart/2005/8/layout/radial6"/>
    <dgm:cxn modelId="{5AC2A7E0-8F3E-4D21-AEAB-2F7C8EE2F5B5}" type="presParOf" srcId="{422E7538-CA1E-4DF9-ADE7-A360D0B20636}" destId="{710CAFDB-CA28-4B29-9B20-D1BDD606AE4B}" srcOrd="36" destOrd="0" presId="urn:microsoft.com/office/officeart/2005/8/layout/radial6"/>
    <dgm:cxn modelId="{29634314-BE4A-409A-9A2A-C652A40AC4FB}" type="presParOf" srcId="{422E7538-CA1E-4DF9-ADE7-A360D0B20636}" destId="{0EDCC2E8-9A29-4F3B-8C6E-01D323F24A02}" srcOrd="37" destOrd="0" presId="urn:microsoft.com/office/officeart/2005/8/layout/radial6"/>
    <dgm:cxn modelId="{AC9B16E3-1B69-4735-BD25-3CEC945EF07D}" type="presParOf" srcId="{422E7538-CA1E-4DF9-ADE7-A360D0B20636}" destId="{F946764A-7768-4B2D-8918-44913DB1FA67}" srcOrd="38" destOrd="0" presId="urn:microsoft.com/office/officeart/2005/8/layout/radial6"/>
    <dgm:cxn modelId="{B7268F68-08FB-4C55-A31F-FA527AC0556B}" type="presParOf" srcId="{422E7538-CA1E-4DF9-ADE7-A360D0B20636}" destId="{A737C444-2A1C-4EB2-9CE2-A7848DF5C88C}" srcOrd="39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520EE-9D46-48E4-92A0-A193CD8FF345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BC04110-7AC9-4907-AD22-80B9C5548B8F}">
      <dgm:prSet phldrT="[Text]"/>
      <dgm:spPr>
        <a:solidFill>
          <a:schemeClr val="tx2"/>
        </a:solidFill>
      </dgm:spPr>
      <dgm:t>
        <a:bodyPr/>
        <a:lstStyle/>
        <a:p>
          <a:r>
            <a:rPr lang="it-IT" dirty="0"/>
            <a:t>ROE</a:t>
          </a:r>
          <a:endParaRPr lang="en-US" dirty="0"/>
        </a:p>
      </dgm:t>
    </dgm:pt>
    <dgm:pt modelId="{63112572-89BB-480A-B4F7-117BE4EA596D}" type="parTrans" cxnId="{6058F9C1-DBD6-4797-B6BE-807E4B80A800}">
      <dgm:prSet/>
      <dgm:spPr/>
      <dgm:t>
        <a:bodyPr/>
        <a:lstStyle/>
        <a:p>
          <a:endParaRPr lang="en-US"/>
        </a:p>
      </dgm:t>
    </dgm:pt>
    <dgm:pt modelId="{BF3F832D-4646-459F-88DF-ABDC0F566E92}" type="sibTrans" cxnId="{6058F9C1-DBD6-4797-B6BE-807E4B80A80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5.97%</a:t>
          </a:r>
          <a:endParaRPr lang="en-US" dirty="0"/>
        </a:p>
      </dgm:t>
    </dgm:pt>
    <dgm:pt modelId="{FBF1BF20-E3A8-416F-B41E-1F7F439E1D80}">
      <dgm:prSet phldrT="[Text]"/>
      <dgm:spPr>
        <a:solidFill>
          <a:schemeClr val="tx2"/>
        </a:solidFill>
      </dgm:spPr>
      <dgm:t>
        <a:bodyPr/>
        <a:lstStyle/>
        <a:p>
          <a:r>
            <a:rPr lang="it-IT" dirty="0"/>
            <a:t>ROI</a:t>
          </a:r>
          <a:endParaRPr lang="en-US" dirty="0"/>
        </a:p>
      </dgm:t>
    </dgm:pt>
    <dgm:pt modelId="{0A905AA3-6027-45B8-A1D4-83B9268A4329}" type="parTrans" cxnId="{F8C46DFC-8107-4986-8987-0417FA2257CA}">
      <dgm:prSet/>
      <dgm:spPr/>
      <dgm:t>
        <a:bodyPr/>
        <a:lstStyle/>
        <a:p>
          <a:endParaRPr lang="en-US"/>
        </a:p>
      </dgm:t>
    </dgm:pt>
    <dgm:pt modelId="{E1D59ADC-2064-4CE0-AB53-D3E3072BBED1}" type="sibTrans" cxnId="{F8C46DFC-8107-4986-8987-0417FA2257C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3.67%</a:t>
          </a:r>
          <a:endParaRPr lang="en-US" dirty="0"/>
        </a:p>
      </dgm:t>
    </dgm:pt>
    <dgm:pt modelId="{83B45E49-3DAC-44C8-AEDF-DD593F9B7145}">
      <dgm:prSet phldrT="[Text]"/>
      <dgm:spPr>
        <a:solidFill>
          <a:schemeClr val="tx2"/>
        </a:solidFill>
      </dgm:spPr>
      <dgm:t>
        <a:bodyPr/>
        <a:lstStyle/>
        <a:p>
          <a:r>
            <a:rPr lang="it-IT" dirty="0"/>
            <a:t>ROS</a:t>
          </a:r>
          <a:endParaRPr lang="en-US" dirty="0"/>
        </a:p>
      </dgm:t>
    </dgm:pt>
    <dgm:pt modelId="{7629893E-DA09-425E-8405-63EC68FCB47F}" type="parTrans" cxnId="{C71BD66A-12D0-4709-B558-9DD7EAC3E567}">
      <dgm:prSet/>
      <dgm:spPr/>
      <dgm:t>
        <a:bodyPr/>
        <a:lstStyle/>
        <a:p>
          <a:endParaRPr lang="en-US"/>
        </a:p>
      </dgm:t>
    </dgm:pt>
    <dgm:pt modelId="{286C8DC8-904A-40C5-9C5C-EFAAF7D556B5}" type="sibTrans" cxnId="{C71BD66A-12D0-4709-B558-9DD7EAC3E56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2019  200.42%</a:t>
          </a:r>
          <a:endParaRPr lang="en-US" dirty="0"/>
        </a:p>
      </dgm:t>
    </dgm:pt>
    <dgm:pt modelId="{23C6B683-3063-4C1B-ACB8-5CE978697116}">
      <dgm:prSet phldrT="[Text]"/>
      <dgm:spPr>
        <a:solidFill>
          <a:schemeClr val="tx2"/>
        </a:solidFill>
      </dgm:spPr>
      <dgm:t>
        <a:bodyPr/>
        <a:lstStyle/>
        <a:p>
          <a:r>
            <a:rPr lang="it-IT" dirty="0"/>
            <a:t>ROT</a:t>
          </a:r>
          <a:endParaRPr lang="en-US" dirty="0"/>
        </a:p>
      </dgm:t>
    </dgm:pt>
    <dgm:pt modelId="{5B60C406-CD10-4016-9217-64BA17A97385}" type="parTrans" cxnId="{CBF90B8B-3770-4475-AD4B-7C8AD69F4E2C}">
      <dgm:prSet/>
      <dgm:spPr/>
      <dgm:t>
        <a:bodyPr/>
        <a:lstStyle/>
        <a:p>
          <a:endParaRPr lang="en-US"/>
        </a:p>
      </dgm:t>
    </dgm:pt>
    <dgm:pt modelId="{8B6C65D7-ADFA-4DD7-A596-BF2BB343C0F4}" type="sibTrans" cxnId="{CBF90B8B-3770-4475-AD4B-7C8AD69F4E2C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 0.018</a:t>
          </a:r>
          <a:endParaRPr lang="en-US" dirty="0"/>
        </a:p>
      </dgm:t>
    </dgm:pt>
    <dgm:pt modelId="{BF55F1AC-8942-429A-BE16-021D183C46A5}">
      <dgm:prSet phldrT="[Text]"/>
      <dgm:spPr>
        <a:solidFill>
          <a:schemeClr val="tx2"/>
        </a:solidFill>
      </dgm:spPr>
      <dgm:t>
        <a:bodyPr/>
        <a:lstStyle/>
        <a:p>
          <a:r>
            <a:rPr lang="it-IT" dirty="0"/>
            <a:t>ROD</a:t>
          </a:r>
          <a:endParaRPr lang="en-US" dirty="0"/>
        </a:p>
      </dgm:t>
    </dgm:pt>
    <dgm:pt modelId="{7BCE41CE-4070-4560-92C7-6298701038F8}" type="parTrans" cxnId="{E9B1ED1B-1634-45D9-A5E6-BDD94CB830CB}">
      <dgm:prSet/>
      <dgm:spPr/>
      <dgm:t>
        <a:bodyPr/>
        <a:lstStyle/>
        <a:p>
          <a:endParaRPr lang="en-US"/>
        </a:p>
      </dgm:t>
    </dgm:pt>
    <dgm:pt modelId="{803764CE-5082-482D-8D34-7A805387DB95}" type="sibTrans" cxnId="{E9B1ED1B-1634-45D9-A5E6-BDD94CB830CB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1.50%</a:t>
          </a:r>
          <a:endParaRPr lang="en-US" dirty="0"/>
        </a:p>
      </dgm:t>
    </dgm:pt>
    <dgm:pt modelId="{1824637C-EA44-4C6E-AFE3-A59788425277}">
      <dgm:prSet phldrT="[Text]"/>
      <dgm:spPr>
        <a:solidFill>
          <a:schemeClr val="tx2"/>
        </a:solidFill>
      </dgm:spPr>
      <dgm:t>
        <a:bodyPr/>
        <a:lstStyle/>
        <a:p>
          <a:r>
            <a:rPr lang="it-IT" dirty="0"/>
            <a:t>S</a:t>
          </a:r>
          <a:endParaRPr lang="en-US" dirty="0"/>
        </a:p>
      </dgm:t>
    </dgm:pt>
    <dgm:pt modelId="{700FB97B-E614-4C60-AC27-7C27BBBC7579}" type="parTrans" cxnId="{0178FC05-FCF8-4F78-B4E2-567EBA86B1B9}">
      <dgm:prSet/>
      <dgm:spPr/>
      <dgm:t>
        <a:bodyPr/>
        <a:lstStyle/>
        <a:p>
          <a:endParaRPr lang="en-US"/>
        </a:p>
      </dgm:t>
    </dgm:pt>
    <dgm:pt modelId="{135F6E7D-8F81-4EC0-89A2-2F2BA1E98ED0}" type="sibTrans" cxnId="{0178FC05-FCF8-4F78-B4E2-567EBA86B1B9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    1.05</a:t>
          </a:r>
          <a:endParaRPr lang="en-US" dirty="0"/>
        </a:p>
      </dgm:t>
    </dgm:pt>
    <dgm:pt modelId="{073F9872-9F1E-450B-8DAE-B66B690EF226}">
      <dgm:prSet phldrT="[Text]"/>
      <dgm:spPr>
        <a:solidFill>
          <a:schemeClr val="tx2"/>
        </a:solidFill>
      </dgm:spPr>
      <dgm:t>
        <a:bodyPr/>
        <a:lstStyle/>
        <a:p>
          <a:r>
            <a:rPr lang="it-IT" dirty="0"/>
            <a:t>q</a:t>
          </a:r>
          <a:endParaRPr lang="en-US" dirty="0"/>
        </a:p>
      </dgm:t>
    </dgm:pt>
    <dgm:pt modelId="{34919DFF-7E46-40AA-89EC-D08717ADEE70}" type="parTrans" cxnId="{17E6AEBC-DCFB-4B99-B653-76CF585A732E}">
      <dgm:prSet/>
      <dgm:spPr/>
      <dgm:t>
        <a:bodyPr/>
        <a:lstStyle/>
        <a:p>
          <a:endParaRPr lang="en-US"/>
        </a:p>
      </dgm:t>
    </dgm:pt>
    <dgm:pt modelId="{9532DA4C-F112-4CE7-AEB7-B2A472240932}" type="sibTrans" cxnId="{17E6AEBC-DCFB-4B99-B653-76CF585A732E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    0.93</a:t>
          </a:r>
          <a:endParaRPr lang="en-US" dirty="0"/>
        </a:p>
      </dgm:t>
    </dgm:pt>
    <dgm:pt modelId="{6EFDBE5E-DD4F-4175-99AE-9245FC1DBEDC}">
      <dgm:prSet phldrT="[Text]" custT="1"/>
      <dgm:spPr>
        <a:solidFill>
          <a:schemeClr val="tx2"/>
        </a:solidFill>
      </dgm:spPr>
      <dgm:t>
        <a:bodyPr/>
        <a:lstStyle/>
        <a:p>
          <a:r>
            <a:rPr lang="it-IT" sz="1800" dirty="0"/>
            <a:t>Giacenza media crediti</a:t>
          </a:r>
          <a:endParaRPr lang="en-US" sz="4100" dirty="0"/>
        </a:p>
      </dgm:t>
    </dgm:pt>
    <dgm:pt modelId="{785B313C-D6A1-47C7-B56E-930FCD92CA24}" type="parTrans" cxnId="{1C39C964-1EB6-4BA3-9E14-8DB7C92A4232}">
      <dgm:prSet/>
      <dgm:spPr/>
      <dgm:t>
        <a:bodyPr/>
        <a:lstStyle/>
        <a:p>
          <a:endParaRPr lang="en-US"/>
        </a:p>
      </dgm:t>
    </dgm:pt>
    <dgm:pt modelId="{32B5BE0C-69CB-4EEF-A137-963B8396E2D2}" type="sibTrans" cxnId="{1C39C964-1EB6-4BA3-9E14-8DB7C92A4232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    53.5</a:t>
          </a:r>
          <a:endParaRPr lang="en-US" dirty="0"/>
        </a:p>
      </dgm:t>
    </dgm:pt>
    <dgm:pt modelId="{A1A21B96-8C18-4656-8283-4FD5E4E283C3}">
      <dgm:prSet phldrT="[Text]" custT="1"/>
      <dgm:spPr>
        <a:solidFill>
          <a:schemeClr val="tx2"/>
        </a:solidFill>
      </dgm:spPr>
      <dgm:t>
        <a:bodyPr/>
        <a:lstStyle/>
        <a:p>
          <a:r>
            <a:rPr lang="it-IT" sz="1800" dirty="0"/>
            <a:t>Giacenza media debiti</a:t>
          </a:r>
          <a:endParaRPr lang="en-US" sz="1800" dirty="0"/>
        </a:p>
      </dgm:t>
    </dgm:pt>
    <dgm:pt modelId="{F2B5982A-D3BC-463D-84E7-F0240C4E1AF7}" type="parTrans" cxnId="{4F9F259C-199A-4E15-AFCC-DE720B5A5CCD}">
      <dgm:prSet/>
      <dgm:spPr/>
      <dgm:t>
        <a:bodyPr/>
        <a:lstStyle/>
        <a:p>
          <a:endParaRPr lang="en-US"/>
        </a:p>
      </dgm:t>
    </dgm:pt>
    <dgm:pt modelId="{F8EFCE13-A03E-431B-8C51-40548604BC94}" type="sibTrans" cxnId="{4F9F259C-199A-4E15-AFCC-DE720B5A5CCD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 w="25400" cmpd="sng">
          <a:solidFill>
            <a:schemeClr val="accent3">
              <a:lumMod val="50000"/>
            </a:schemeClr>
          </a:solidFill>
        </a:ln>
      </dgm:spPr>
      <dgm:t>
        <a:bodyPr/>
        <a:lstStyle/>
        <a:p>
          <a:pPr algn="l"/>
          <a:r>
            <a:rPr lang="it-IT" dirty="0"/>
            <a:t>2019	    51.0</a:t>
          </a:r>
          <a:endParaRPr lang="en-US" dirty="0"/>
        </a:p>
      </dgm:t>
    </dgm:pt>
    <dgm:pt modelId="{87EA2FEC-56F6-4502-9018-3298D079504A}" type="pres">
      <dgm:prSet presAssocID="{5AE520EE-9D46-48E4-92A0-A193CD8FF34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653FA35-16E8-439C-A8E5-968302826D5D}" type="pres">
      <dgm:prSet presAssocID="{6BC04110-7AC9-4907-AD22-80B9C5548B8F}" presName="hierRoot1" presStyleCnt="0">
        <dgm:presLayoutVars>
          <dgm:hierBranch val="init"/>
        </dgm:presLayoutVars>
      </dgm:prSet>
      <dgm:spPr/>
    </dgm:pt>
    <dgm:pt modelId="{5A99F569-E89D-40A6-9333-23814D3A5289}" type="pres">
      <dgm:prSet presAssocID="{6BC04110-7AC9-4907-AD22-80B9C5548B8F}" presName="rootComposite1" presStyleCnt="0"/>
      <dgm:spPr/>
    </dgm:pt>
    <dgm:pt modelId="{8C4D607A-A546-448B-8A45-59A8BFFCB672}" type="pres">
      <dgm:prSet presAssocID="{6BC04110-7AC9-4907-AD22-80B9C5548B8F}" presName="rootText1" presStyleLbl="node0" presStyleIdx="0" presStyleCnt="1">
        <dgm:presLayoutVars>
          <dgm:chMax/>
          <dgm:chPref val="3"/>
        </dgm:presLayoutVars>
      </dgm:prSet>
      <dgm:spPr/>
    </dgm:pt>
    <dgm:pt modelId="{BF14E192-D950-4059-8359-DF5EE49051DB}" type="pres">
      <dgm:prSet presAssocID="{6BC04110-7AC9-4907-AD22-80B9C5548B8F}" presName="titleText1" presStyleLbl="fgAcc0" presStyleIdx="0" presStyleCnt="1">
        <dgm:presLayoutVars>
          <dgm:chMax val="0"/>
          <dgm:chPref val="0"/>
        </dgm:presLayoutVars>
      </dgm:prSet>
      <dgm:spPr/>
    </dgm:pt>
    <dgm:pt modelId="{2701EBF3-1FA7-43BE-A35B-F799E4D4A7E0}" type="pres">
      <dgm:prSet presAssocID="{6BC04110-7AC9-4907-AD22-80B9C5548B8F}" presName="rootConnector1" presStyleLbl="node1" presStyleIdx="0" presStyleCnt="8"/>
      <dgm:spPr/>
    </dgm:pt>
    <dgm:pt modelId="{8438D141-3338-4820-B56D-739E24859885}" type="pres">
      <dgm:prSet presAssocID="{6BC04110-7AC9-4907-AD22-80B9C5548B8F}" presName="hierChild2" presStyleCnt="0"/>
      <dgm:spPr/>
    </dgm:pt>
    <dgm:pt modelId="{A44D0569-74E9-49DB-8582-FC0E24B197FA}" type="pres">
      <dgm:prSet presAssocID="{0A905AA3-6027-45B8-A1D4-83B9268A4329}" presName="Name37" presStyleLbl="parChTrans1D2" presStyleIdx="0" presStyleCnt="4"/>
      <dgm:spPr/>
    </dgm:pt>
    <dgm:pt modelId="{176B4907-DE67-42A6-9E88-49B7655E57A5}" type="pres">
      <dgm:prSet presAssocID="{FBF1BF20-E3A8-416F-B41E-1F7F439E1D80}" presName="hierRoot2" presStyleCnt="0">
        <dgm:presLayoutVars>
          <dgm:hierBranch val="init"/>
        </dgm:presLayoutVars>
      </dgm:prSet>
      <dgm:spPr/>
    </dgm:pt>
    <dgm:pt modelId="{9A369AF5-19BF-442D-991A-AA89CEC23372}" type="pres">
      <dgm:prSet presAssocID="{FBF1BF20-E3A8-416F-B41E-1F7F439E1D80}" presName="rootComposite" presStyleCnt="0"/>
      <dgm:spPr/>
    </dgm:pt>
    <dgm:pt modelId="{ED51194F-3EEC-411E-88D6-99631687C4AD}" type="pres">
      <dgm:prSet presAssocID="{FBF1BF20-E3A8-416F-B41E-1F7F439E1D80}" presName="rootText" presStyleLbl="node1" presStyleIdx="0" presStyleCnt="8">
        <dgm:presLayoutVars>
          <dgm:chMax/>
          <dgm:chPref val="3"/>
        </dgm:presLayoutVars>
      </dgm:prSet>
      <dgm:spPr/>
    </dgm:pt>
    <dgm:pt modelId="{4FFC9775-976A-46EE-97A0-9C4CFC37E176}" type="pres">
      <dgm:prSet presAssocID="{FBF1BF20-E3A8-416F-B41E-1F7F439E1D80}" presName="titleText2" presStyleLbl="fgAcc1" presStyleIdx="0" presStyleCnt="8">
        <dgm:presLayoutVars>
          <dgm:chMax val="0"/>
          <dgm:chPref val="0"/>
        </dgm:presLayoutVars>
      </dgm:prSet>
      <dgm:spPr/>
    </dgm:pt>
    <dgm:pt modelId="{94AAB4BB-B9C8-484C-A975-272CD7D7D178}" type="pres">
      <dgm:prSet presAssocID="{FBF1BF20-E3A8-416F-B41E-1F7F439E1D80}" presName="rootConnector" presStyleLbl="node2" presStyleIdx="0" presStyleCnt="0"/>
      <dgm:spPr/>
    </dgm:pt>
    <dgm:pt modelId="{D94195CD-C61B-4309-A447-E4CBAABB37A8}" type="pres">
      <dgm:prSet presAssocID="{FBF1BF20-E3A8-416F-B41E-1F7F439E1D80}" presName="hierChild4" presStyleCnt="0"/>
      <dgm:spPr/>
    </dgm:pt>
    <dgm:pt modelId="{71607A01-685C-4375-925C-100752B7C88E}" type="pres">
      <dgm:prSet presAssocID="{7629893E-DA09-425E-8405-63EC68FCB47F}" presName="Name37" presStyleLbl="parChTrans1D3" presStyleIdx="0" presStyleCnt="2"/>
      <dgm:spPr/>
    </dgm:pt>
    <dgm:pt modelId="{1D2AFC9A-48DE-49EF-BFB1-442B26A02246}" type="pres">
      <dgm:prSet presAssocID="{83B45E49-3DAC-44C8-AEDF-DD593F9B7145}" presName="hierRoot2" presStyleCnt="0">
        <dgm:presLayoutVars>
          <dgm:hierBranch val="init"/>
        </dgm:presLayoutVars>
      </dgm:prSet>
      <dgm:spPr/>
    </dgm:pt>
    <dgm:pt modelId="{E391ACA8-A115-4241-9FF1-B78418AAED84}" type="pres">
      <dgm:prSet presAssocID="{83B45E49-3DAC-44C8-AEDF-DD593F9B7145}" presName="rootComposite" presStyleCnt="0"/>
      <dgm:spPr/>
    </dgm:pt>
    <dgm:pt modelId="{6FCB9873-9B50-4574-88B3-95F53E08195E}" type="pres">
      <dgm:prSet presAssocID="{83B45E49-3DAC-44C8-AEDF-DD593F9B7145}" presName="rootText" presStyleLbl="node1" presStyleIdx="1" presStyleCnt="8">
        <dgm:presLayoutVars>
          <dgm:chMax/>
          <dgm:chPref val="3"/>
        </dgm:presLayoutVars>
      </dgm:prSet>
      <dgm:spPr/>
    </dgm:pt>
    <dgm:pt modelId="{B46E564E-643A-4259-B6A2-515DB09ABF7C}" type="pres">
      <dgm:prSet presAssocID="{83B45E49-3DAC-44C8-AEDF-DD593F9B7145}" presName="titleText2" presStyleLbl="fgAcc1" presStyleIdx="1" presStyleCnt="8">
        <dgm:presLayoutVars>
          <dgm:chMax val="0"/>
          <dgm:chPref val="0"/>
        </dgm:presLayoutVars>
      </dgm:prSet>
      <dgm:spPr/>
    </dgm:pt>
    <dgm:pt modelId="{A02175D7-D3C9-4BC9-B477-79A3CD5ADA13}" type="pres">
      <dgm:prSet presAssocID="{83B45E49-3DAC-44C8-AEDF-DD593F9B7145}" presName="rootConnector" presStyleLbl="node3" presStyleIdx="0" presStyleCnt="0"/>
      <dgm:spPr/>
    </dgm:pt>
    <dgm:pt modelId="{44889888-7882-4FE6-BF6E-9CE71550E17B}" type="pres">
      <dgm:prSet presAssocID="{83B45E49-3DAC-44C8-AEDF-DD593F9B7145}" presName="hierChild4" presStyleCnt="0"/>
      <dgm:spPr/>
    </dgm:pt>
    <dgm:pt modelId="{D5054E2F-682E-4DD4-AD11-2EAF41E19739}" type="pres">
      <dgm:prSet presAssocID="{83B45E49-3DAC-44C8-AEDF-DD593F9B7145}" presName="hierChild5" presStyleCnt="0"/>
      <dgm:spPr/>
    </dgm:pt>
    <dgm:pt modelId="{89ED2B96-A2C5-4772-A7C4-FDB0833231C4}" type="pres">
      <dgm:prSet presAssocID="{5B60C406-CD10-4016-9217-64BA17A97385}" presName="Name37" presStyleLbl="parChTrans1D3" presStyleIdx="1" presStyleCnt="2"/>
      <dgm:spPr/>
    </dgm:pt>
    <dgm:pt modelId="{3B6C61AE-0DEF-4C65-B341-FB26537C8E3A}" type="pres">
      <dgm:prSet presAssocID="{23C6B683-3063-4C1B-ACB8-5CE978697116}" presName="hierRoot2" presStyleCnt="0">
        <dgm:presLayoutVars>
          <dgm:hierBranch val="init"/>
        </dgm:presLayoutVars>
      </dgm:prSet>
      <dgm:spPr/>
    </dgm:pt>
    <dgm:pt modelId="{9974C7F1-9FA8-4D99-B257-91F31A6E8184}" type="pres">
      <dgm:prSet presAssocID="{23C6B683-3063-4C1B-ACB8-5CE978697116}" presName="rootComposite" presStyleCnt="0"/>
      <dgm:spPr/>
    </dgm:pt>
    <dgm:pt modelId="{FE42A222-054C-47A6-969B-0B2EB2C89B75}" type="pres">
      <dgm:prSet presAssocID="{23C6B683-3063-4C1B-ACB8-5CE978697116}" presName="rootText" presStyleLbl="node1" presStyleIdx="2" presStyleCnt="8">
        <dgm:presLayoutVars>
          <dgm:chMax/>
          <dgm:chPref val="3"/>
        </dgm:presLayoutVars>
      </dgm:prSet>
      <dgm:spPr/>
    </dgm:pt>
    <dgm:pt modelId="{08C23368-AA2F-4B4C-9335-59AE79871CBD}" type="pres">
      <dgm:prSet presAssocID="{23C6B683-3063-4C1B-ACB8-5CE978697116}" presName="titleText2" presStyleLbl="fgAcc1" presStyleIdx="2" presStyleCnt="8">
        <dgm:presLayoutVars>
          <dgm:chMax val="0"/>
          <dgm:chPref val="0"/>
        </dgm:presLayoutVars>
      </dgm:prSet>
      <dgm:spPr/>
    </dgm:pt>
    <dgm:pt modelId="{C5690690-76A2-49AE-BF77-495FD788C552}" type="pres">
      <dgm:prSet presAssocID="{23C6B683-3063-4C1B-ACB8-5CE978697116}" presName="rootConnector" presStyleLbl="node3" presStyleIdx="0" presStyleCnt="0"/>
      <dgm:spPr/>
    </dgm:pt>
    <dgm:pt modelId="{1A952C9C-BCF4-4A68-A902-CD5B080E7A5D}" type="pres">
      <dgm:prSet presAssocID="{23C6B683-3063-4C1B-ACB8-5CE978697116}" presName="hierChild4" presStyleCnt="0"/>
      <dgm:spPr/>
    </dgm:pt>
    <dgm:pt modelId="{0FCFB068-0F18-4216-9EA6-CD931C8871E7}" type="pres">
      <dgm:prSet presAssocID="{785B313C-D6A1-47C7-B56E-930FCD92CA24}" presName="Name37" presStyleLbl="parChTrans1D4" presStyleIdx="0" presStyleCnt="2"/>
      <dgm:spPr/>
    </dgm:pt>
    <dgm:pt modelId="{2A3FFECC-CD44-482A-8B71-385580E4CFBC}" type="pres">
      <dgm:prSet presAssocID="{6EFDBE5E-DD4F-4175-99AE-9245FC1DBEDC}" presName="hierRoot2" presStyleCnt="0">
        <dgm:presLayoutVars>
          <dgm:hierBranch val="init"/>
        </dgm:presLayoutVars>
      </dgm:prSet>
      <dgm:spPr/>
    </dgm:pt>
    <dgm:pt modelId="{9A563488-5EED-45A4-82E4-51C64372AC0E}" type="pres">
      <dgm:prSet presAssocID="{6EFDBE5E-DD4F-4175-99AE-9245FC1DBEDC}" presName="rootComposite" presStyleCnt="0"/>
      <dgm:spPr/>
    </dgm:pt>
    <dgm:pt modelId="{4530AD8D-924C-4F51-89DC-6109C371D7E2}" type="pres">
      <dgm:prSet presAssocID="{6EFDBE5E-DD4F-4175-99AE-9245FC1DBEDC}" presName="rootText" presStyleLbl="node1" presStyleIdx="3" presStyleCnt="8">
        <dgm:presLayoutVars>
          <dgm:chMax/>
          <dgm:chPref val="3"/>
        </dgm:presLayoutVars>
      </dgm:prSet>
      <dgm:spPr/>
    </dgm:pt>
    <dgm:pt modelId="{609E8D26-A992-470E-8F1D-12F5533CC101}" type="pres">
      <dgm:prSet presAssocID="{6EFDBE5E-DD4F-4175-99AE-9245FC1DBEDC}" presName="titleText2" presStyleLbl="fgAcc1" presStyleIdx="3" presStyleCnt="8">
        <dgm:presLayoutVars>
          <dgm:chMax val="0"/>
          <dgm:chPref val="0"/>
        </dgm:presLayoutVars>
      </dgm:prSet>
      <dgm:spPr/>
    </dgm:pt>
    <dgm:pt modelId="{2C915AC2-B6C6-4453-8930-736D19E4436A}" type="pres">
      <dgm:prSet presAssocID="{6EFDBE5E-DD4F-4175-99AE-9245FC1DBEDC}" presName="rootConnector" presStyleLbl="node4" presStyleIdx="0" presStyleCnt="0"/>
      <dgm:spPr/>
    </dgm:pt>
    <dgm:pt modelId="{D2C09208-ED26-4E5E-B1E0-99689F934ECC}" type="pres">
      <dgm:prSet presAssocID="{6EFDBE5E-DD4F-4175-99AE-9245FC1DBEDC}" presName="hierChild4" presStyleCnt="0"/>
      <dgm:spPr/>
    </dgm:pt>
    <dgm:pt modelId="{1E08504E-8A9A-4BC5-AF73-A613DD21D52F}" type="pres">
      <dgm:prSet presAssocID="{6EFDBE5E-DD4F-4175-99AE-9245FC1DBEDC}" presName="hierChild5" presStyleCnt="0"/>
      <dgm:spPr/>
    </dgm:pt>
    <dgm:pt modelId="{BD2828EE-B8B8-4B0F-B56D-F1B66A7BBB7C}" type="pres">
      <dgm:prSet presAssocID="{F2B5982A-D3BC-463D-84E7-F0240C4E1AF7}" presName="Name37" presStyleLbl="parChTrans1D4" presStyleIdx="1" presStyleCnt="2"/>
      <dgm:spPr/>
    </dgm:pt>
    <dgm:pt modelId="{DF53E967-0809-4FA5-B4F0-09617DE09A78}" type="pres">
      <dgm:prSet presAssocID="{A1A21B96-8C18-4656-8283-4FD5E4E283C3}" presName="hierRoot2" presStyleCnt="0">
        <dgm:presLayoutVars>
          <dgm:hierBranch val="init"/>
        </dgm:presLayoutVars>
      </dgm:prSet>
      <dgm:spPr/>
    </dgm:pt>
    <dgm:pt modelId="{016FA47C-C858-41CD-9714-D2851820E0C6}" type="pres">
      <dgm:prSet presAssocID="{A1A21B96-8C18-4656-8283-4FD5E4E283C3}" presName="rootComposite" presStyleCnt="0"/>
      <dgm:spPr/>
    </dgm:pt>
    <dgm:pt modelId="{A32518BD-D66E-466B-8E01-2FF19EC74E20}" type="pres">
      <dgm:prSet presAssocID="{A1A21B96-8C18-4656-8283-4FD5E4E283C3}" presName="rootText" presStyleLbl="node1" presStyleIdx="4" presStyleCnt="8">
        <dgm:presLayoutVars>
          <dgm:chMax/>
          <dgm:chPref val="3"/>
        </dgm:presLayoutVars>
      </dgm:prSet>
      <dgm:spPr/>
    </dgm:pt>
    <dgm:pt modelId="{6DD86B80-AC8B-481D-A114-55278914306A}" type="pres">
      <dgm:prSet presAssocID="{A1A21B96-8C18-4656-8283-4FD5E4E283C3}" presName="titleText2" presStyleLbl="fgAcc1" presStyleIdx="4" presStyleCnt="8">
        <dgm:presLayoutVars>
          <dgm:chMax val="0"/>
          <dgm:chPref val="0"/>
        </dgm:presLayoutVars>
      </dgm:prSet>
      <dgm:spPr/>
    </dgm:pt>
    <dgm:pt modelId="{3101CA18-54C2-490C-AC69-502AD3069167}" type="pres">
      <dgm:prSet presAssocID="{A1A21B96-8C18-4656-8283-4FD5E4E283C3}" presName="rootConnector" presStyleLbl="node4" presStyleIdx="0" presStyleCnt="0"/>
      <dgm:spPr/>
    </dgm:pt>
    <dgm:pt modelId="{46C80059-87A3-4AC7-9566-4BC4640ECF6A}" type="pres">
      <dgm:prSet presAssocID="{A1A21B96-8C18-4656-8283-4FD5E4E283C3}" presName="hierChild4" presStyleCnt="0"/>
      <dgm:spPr/>
    </dgm:pt>
    <dgm:pt modelId="{59E57179-5CED-4DE4-82AF-F200FC36B7B4}" type="pres">
      <dgm:prSet presAssocID="{A1A21B96-8C18-4656-8283-4FD5E4E283C3}" presName="hierChild5" presStyleCnt="0"/>
      <dgm:spPr/>
    </dgm:pt>
    <dgm:pt modelId="{AA6F5028-56A1-4302-A59B-79F3E469A6AD}" type="pres">
      <dgm:prSet presAssocID="{23C6B683-3063-4C1B-ACB8-5CE978697116}" presName="hierChild5" presStyleCnt="0"/>
      <dgm:spPr/>
    </dgm:pt>
    <dgm:pt modelId="{1A540C23-3791-4ACF-A196-DCE98E875828}" type="pres">
      <dgm:prSet presAssocID="{FBF1BF20-E3A8-416F-B41E-1F7F439E1D80}" presName="hierChild5" presStyleCnt="0"/>
      <dgm:spPr/>
    </dgm:pt>
    <dgm:pt modelId="{D52FED0F-6EC4-4A6F-8D53-7AADFCFC17D4}" type="pres">
      <dgm:prSet presAssocID="{7BCE41CE-4070-4560-92C7-6298701038F8}" presName="Name37" presStyleLbl="parChTrans1D2" presStyleIdx="1" presStyleCnt="4"/>
      <dgm:spPr/>
    </dgm:pt>
    <dgm:pt modelId="{F1D16796-CBF1-4022-9876-FAD5F0851795}" type="pres">
      <dgm:prSet presAssocID="{BF55F1AC-8942-429A-BE16-021D183C46A5}" presName="hierRoot2" presStyleCnt="0">
        <dgm:presLayoutVars>
          <dgm:hierBranch val="init"/>
        </dgm:presLayoutVars>
      </dgm:prSet>
      <dgm:spPr/>
    </dgm:pt>
    <dgm:pt modelId="{65651DF5-3BD4-4B6F-897B-F298A4C995B2}" type="pres">
      <dgm:prSet presAssocID="{BF55F1AC-8942-429A-BE16-021D183C46A5}" presName="rootComposite" presStyleCnt="0"/>
      <dgm:spPr/>
    </dgm:pt>
    <dgm:pt modelId="{194D76FD-5197-4E77-9CEF-995802FCD4AB}" type="pres">
      <dgm:prSet presAssocID="{BF55F1AC-8942-429A-BE16-021D183C46A5}" presName="rootText" presStyleLbl="node1" presStyleIdx="5" presStyleCnt="8">
        <dgm:presLayoutVars>
          <dgm:chMax/>
          <dgm:chPref val="3"/>
        </dgm:presLayoutVars>
      </dgm:prSet>
      <dgm:spPr/>
    </dgm:pt>
    <dgm:pt modelId="{AA44523B-515E-460F-9C7E-A628DA7A9594}" type="pres">
      <dgm:prSet presAssocID="{BF55F1AC-8942-429A-BE16-021D183C46A5}" presName="titleText2" presStyleLbl="fgAcc1" presStyleIdx="5" presStyleCnt="8">
        <dgm:presLayoutVars>
          <dgm:chMax val="0"/>
          <dgm:chPref val="0"/>
        </dgm:presLayoutVars>
      </dgm:prSet>
      <dgm:spPr/>
    </dgm:pt>
    <dgm:pt modelId="{CB4F2055-70CF-49E2-AF44-A9642D6FF757}" type="pres">
      <dgm:prSet presAssocID="{BF55F1AC-8942-429A-BE16-021D183C46A5}" presName="rootConnector" presStyleLbl="node2" presStyleIdx="0" presStyleCnt="0"/>
      <dgm:spPr/>
    </dgm:pt>
    <dgm:pt modelId="{6EE4AD8F-D9E4-4C3D-870F-171FFED41AE0}" type="pres">
      <dgm:prSet presAssocID="{BF55F1AC-8942-429A-BE16-021D183C46A5}" presName="hierChild4" presStyleCnt="0"/>
      <dgm:spPr/>
    </dgm:pt>
    <dgm:pt modelId="{1425904C-DDB6-4024-8D91-73107658D813}" type="pres">
      <dgm:prSet presAssocID="{BF55F1AC-8942-429A-BE16-021D183C46A5}" presName="hierChild5" presStyleCnt="0"/>
      <dgm:spPr/>
    </dgm:pt>
    <dgm:pt modelId="{9DF6DC79-B6A4-40B8-B994-B37012483AF6}" type="pres">
      <dgm:prSet presAssocID="{34919DFF-7E46-40AA-89EC-D08717ADEE70}" presName="Name37" presStyleLbl="parChTrans1D2" presStyleIdx="2" presStyleCnt="4"/>
      <dgm:spPr/>
    </dgm:pt>
    <dgm:pt modelId="{019E7D96-12D8-41A4-996C-C8A980064663}" type="pres">
      <dgm:prSet presAssocID="{073F9872-9F1E-450B-8DAE-B66B690EF226}" presName="hierRoot2" presStyleCnt="0">
        <dgm:presLayoutVars>
          <dgm:hierBranch val="init"/>
        </dgm:presLayoutVars>
      </dgm:prSet>
      <dgm:spPr/>
    </dgm:pt>
    <dgm:pt modelId="{4524110C-7A01-4750-BA71-3FF5A55B997A}" type="pres">
      <dgm:prSet presAssocID="{073F9872-9F1E-450B-8DAE-B66B690EF226}" presName="rootComposite" presStyleCnt="0"/>
      <dgm:spPr/>
    </dgm:pt>
    <dgm:pt modelId="{6843369D-025C-4724-8C8A-FF8F8F6B5389}" type="pres">
      <dgm:prSet presAssocID="{073F9872-9F1E-450B-8DAE-B66B690EF226}" presName="rootText" presStyleLbl="node1" presStyleIdx="6" presStyleCnt="8">
        <dgm:presLayoutVars>
          <dgm:chMax/>
          <dgm:chPref val="3"/>
        </dgm:presLayoutVars>
      </dgm:prSet>
      <dgm:spPr/>
    </dgm:pt>
    <dgm:pt modelId="{41E7E357-F286-4E15-9127-57A4214A817D}" type="pres">
      <dgm:prSet presAssocID="{073F9872-9F1E-450B-8DAE-B66B690EF226}" presName="titleText2" presStyleLbl="fgAcc1" presStyleIdx="6" presStyleCnt="8">
        <dgm:presLayoutVars>
          <dgm:chMax val="0"/>
          <dgm:chPref val="0"/>
        </dgm:presLayoutVars>
      </dgm:prSet>
      <dgm:spPr/>
    </dgm:pt>
    <dgm:pt modelId="{BD03394B-5212-4108-9EF1-BD291512F45A}" type="pres">
      <dgm:prSet presAssocID="{073F9872-9F1E-450B-8DAE-B66B690EF226}" presName="rootConnector" presStyleLbl="node2" presStyleIdx="0" presStyleCnt="0"/>
      <dgm:spPr/>
    </dgm:pt>
    <dgm:pt modelId="{4CBC6888-FCF9-49C3-94D3-42E4291BA0C0}" type="pres">
      <dgm:prSet presAssocID="{073F9872-9F1E-450B-8DAE-B66B690EF226}" presName="hierChild4" presStyleCnt="0"/>
      <dgm:spPr/>
    </dgm:pt>
    <dgm:pt modelId="{1DB7588C-64DB-4D46-B65D-83C730003122}" type="pres">
      <dgm:prSet presAssocID="{073F9872-9F1E-450B-8DAE-B66B690EF226}" presName="hierChild5" presStyleCnt="0"/>
      <dgm:spPr/>
    </dgm:pt>
    <dgm:pt modelId="{5AD6E99B-F782-4242-867A-C455F4C441E8}" type="pres">
      <dgm:prSet presAssocID="{700FB97B-E614-4C60-AC27-7C27BBBC7579}" presName="Name37" presStyleLbl="parChTrans1D2" presStyleIdx="3" presStyleCnt="4"/>
      <dgm:spPr/>
    </dgm:pt>
    <dgm:pt modelId="{6571DF82-19A0-457F-B0B1-7CE99A28708B}" type="pres">
      <dgm:prSet presAssocID="{1824637C-EA44-4C6E-AFE3-A59788425277}" presName="hierRoot2" presStyleCnt="0">
        <dgm:presLayoutVars>
          <dgm:hierBranch val="init"/>
        </dgm:presLayoutVars>
      </dgm:prSet>
      <dgm:spPr/>
    </dgm:pt>
    <dgm:pt modelId="{1D713E6F-97C4-4D9C-8F43-D0020A27DFB4}" type="pres">
      <dgm:prSet presAssocID="{1824637C-EA44-4C6E-AFE3-A59788425277}" presName="rootComposite" presStyleCnt="0"/>
      <dgm:spPr/>
    </dgm:pt>
    <dgm:pt modelId="{C50A7FB0-D4AB-43C6-ABED-8D0BA0CD6CE6}" type="pres">
      <dgm:prSet presAssocID="{1824637C-EA44-4C6E-AFE3-A59788425277}" presName="rootText" presStyleLbl="node1" presStyleIdx="7" presStyleCnt="8">
        <dgm:presLayoutVars>
          <dgm:chMax/>
          <dgm:chPref val="3"/>
        </dgm:presLayoutVars>
      </dgm:prSet>
      <dgm:spPr/>
    </dgm:pt>
    <dgm:pt modelId="{AB5EC643-B10F-4162-BC04-5C487A36492B}" type="pres">
      <dgm:prSet presAssocID="{1824637C-EA44-4C6E-AFE3-A59788425277}" presName="titleText2" presStyleLbl="fgAcc1" presStyleIdx="7" presStyleCnt="8">
        <dgm:presLayoutVars>
          <dgm:chMax val="0"/>
          <dgm:chPref val="0"/>
        </dgm:presLayoutVars>
      </dgm:prSet>
      <dgm:spPr/>
    </dgm:pt>
    <dgm:pt modelId="{96CE7F68-5ED4-4D40-B2CE-C5AED36780CB}" type="pres">
      <dgm:prSet presAssocID="{1824637C-EA44-4C6E-AFE3-A59788425277}" presName="rootConnector" presStyleLbl="node2" presStyleIdx="0" presStyleCnt="0"/>
      <dgm:spPr/>
    </dgm:pt>
    <dgm:pt modelId="{FA5EEE64-80F9-467A-9F88-4477CD6F6566}" type="pres">
      <dgm:prSet presAssocID="{1824637C-EA44-4C6E-AFE3-A59788425277}" presName="hierChild4" presStyleCnt="0"/>
      <dgm:spPr/>
    </dgm:pt>
    <dgm:pt modelId="{90A26A3A-D015-4F8A-9663-6F94C6D75CD3}" type="pres">
      <dgm:prSet presAssocID="{1824637C-EA44-4C6E-AFE3-A59788425277}" presName="hierChild5" presStyleCnt="0"/>
      <dgm:spPr/>
    </dgm:pt>
    <dgm:pt modelId="{45842CAF-EE25-48C8-A266-52EA5EF49D18}" type="pres">
      <dgm:prSet presAssocID="{6BC04110-7AC9-4907-AD22-80B9C5548B8F}" presName="hierChild3" presStyleCnt="0"/>
      <dgm:spPr/>
    </dgm:pt>
  </dgm:ptLst>
  <dgm:cxnLst>
    <dgm:cxn modelId="{A14CCE03-162B-499E-BA15-723275E67081}" type="presOf" srcId="{5AE520EE-9D46-48E4-92A0-A193CD8FF345}" destId="{87EA2FEC-56F6-4502-9018-3298D079504A}" srcOrd="0" destOrd="0" presId="urn:microsoft.com/office/officeart/2008/layout/NameandTitleOrganizationalChart"/>
    <dgm:cxn modelId="{0178FC05-FCF8-4F78-B4E2-567EBA86B1B9}" srcId="{6BC04110-7AC9-4907-AD22-80B9C5548B8F}" destId="{1824637C-EA44-4C6E-AFE3-A59788425277}" srcOrd="3" destOrd="0" parTransId="{700FB97B-E614-4C60-AC27-7C27BBBC7579}" sibTransId="{135F6E7D-8F81-4EC0-89A2-2F2BA1E98ED0}"/>
    <dgm:cxn modelId="{A549160C-C7E6-4EF8-B30D-A713CAC1D2F0}" type="presOf" srcId="{83B45E49-3DAC-44C8-AEDF-DD593F9B7145}" destId="{6FCB9873-9B50-4574-88B3-95F53E08195E}" srcOrd="0" destOrd="0" presId="urn:microsoft.com/office/officeart/2008/layout/NameandTitleOrganizationalChart"/>
    <dgm:cxn modelId="{A360200E-368E-4609-9948-B312906041CA}" type="presOf" srcId="{073F9872-9F1E-450B-8DAE-B66B690EF226}" destId="{BD03394B-5212-4108-9EF1-BD291512F45A}" srcOrd="1" destOrd="0" presId="urn:microsoft.com/office/officeart/2008/layout/NameandTitleOrganizationalChart"/>
    <dgm:cxn modelId="{1CD50812-8D60-4AFC-9C87-88642639E173}" type="presOf" srcId="{1824637C-EA44-4C6E-AFE3-A59788425277}" destId="{C50A7FB0-D4AB-43C6-ABED-8D0BA0CD6CE6}" srcOrd="0" destOrd="0" presId="urn:microsoft.com/office/officeart/2008/layout/NameandTitleOrganizationalChart"/>
    <dgm:cxn modelId="{21D5D114-1474-4EA8-A269-8D67734B4D91}" type="presOf" srcId="{6BC04110-7AC9-4907-AD22-80B9C5548B8F}" destId="{2701EBF3-1FA7-43BE-A35B-F799E4D4A7E0}" srcOrd="1" destOrd="0" presId="urn:microsoft.com/office/officeart/2008/layout/NameandTitleOrganizationalChart"/>
    <dgm:cxn modelId="{A4FDC015-8688-4B17-8135-57521D78E1C3}" type="presOf" srcId="{6EFDBE5E-DD4F-4175-99AE-9245FC1DBEDC}" destId="{2C915AC2-B6C6-4453-8930-736D19E4436A}" srcOrd="1" destOrd="0" presId="urn:microsoft.com/office/officeart/2008/layout/NameandTitleOrganizationalChart"/>
    <dgm:cxn modelId="{F05C1617-14CA-447C-A4D6-691B9F4279A4}" type="presOf" srcId="{286C8DC8-904A-40C5-9C5C-EFAAF7D556B5}" destId="{B46E564E-643A-4259-B6A2-515DB09ABF7C}" srcOrd="0" destOrd="0" presId="urn:microsoft.com/office/officeart/2008/layout/NameandTitleOrganizationalChart"/>
    <dgm:cxn modelId="{E9B1ED1B-1634-45D9-A5E6-BDD94CB830CB}" srcId="{6BC04110-7AC9-4907-AD22-80B9C5548B8F}" destId="{BF55F1AC-8942-429A-BE16-021D183C46A5}" srcOrd="1" destOrd="0" parTransId="{7BCE41CE-4070-4560-92C7-6298701038F8}" sibTransId="{803764CE-5082-482D-8D34-7A805387DB95}"/>
    <dgm:cxn modelId="{2B51661C-163B-4ED5-90AE-4E1397107757}" type="presOf" srcId="{23C6B683-3063-4C1B-ACB8-5CE978697116}" destId="{C5690690-76A2-49AE-BF77-495FD788C552}" srcOrd="1" destOrd="0" presId="urn:microsoft.com/office/officeart/2008/layout/NameandTitleOrganizationalChart"/>
    <dgm:cxn modelId="{16619329-5D70-4BF5-88B2-3B9B2D1239CC}" type="presOf" srcId="{F8EFCE13-A03E-431B-8C51-40548604BC94}" destId="{6DD86B80-AC8B-481D-A114-55278914306A}" srcOrd="0" destOrd="0" presId="urn:microsoft.com/office/officeart/2008/layout/NameandTitleOrganizationalChart"/>
    <dgm:cxn modelId="{8FBCA93B-B5A7-4BFF-BBB5-729AB9A71D4E}" type="presOf" srcId="{6EFDBE5E-DD4F-4175-99AE-9245FC1DBEDC}" destId="{4530AD8D-924C-4F51-89DC-6109C371D7E2}" srcOrd="0" destOrd="0" presId="urn:microsoft.com/office/officeart/2008/layout/NameandTitleOrganizationalChart"/>
    <dgm:cxn modelId="{11D16040-D4DD-40BA-A0C7-39BD807C7F43}" type="presOf" srcId="{700FB97B-E614-4C60-AC27-7C27BBBC7579}" destId="{5AD6E99B-F782-4242-867A-C455F4C441E8}" srcOrd="0" destOrd="0" presId="urn:microsoft.com/office/officeart/2008/layout/NameandTitleOrganizationalChart"/>
    <dgm:cxn modelId="{7FA8125C-DD9A-4015-8DC5-9D0709770CD4}" type="presOf" srcId="{83B45E49-3DAC-44C8-AEDF-DD593F9B7145}" destId="{A02175D7-D3C9-4BC9-B477-79A3CD5ADA13}" srcOrd="1" destOrd="0" presId="urn:microsoft.com/office/officeart/2008/layout/NameandTitleOrganizationalChart"/>
    <dgm:cxn modelId="{92755C42-EFD0-4AB6-ADB3-031E3D8289AF}" type="presOf" srcId="{803764CE-5082-482D-8D34-7A805387DB95}" destId="{AA44523B-515E-460F-9C7E-A628DA7A9594}" srcOrd="0" destOrd="0" presId="urn:microsoft.com/office/officeart/2008/layout/NameandTitleOrganizationalChart"/>
    <dgm:cxn modelId="{E5306543-D4C2-4893-AA4C-6CFC3A7CFFC8}" type="presOf" srcId="{785B313C-D6A1-47C7-B56E-930FCD92CA24}" destId="{0FCFB068-0F18-4216-9EA6-CD931C8871E7}" srcOrd="0" destOrd="0" presId="urn:microsoft.com/office/officeart/2008/layout/NameandTitleOrganizationalChart"/>
    <dgm:cxn modelId="{1C39C964-1EB6-4BA3-9E14-8DB7C92A4232}" srcId="{23C6B683-3063-4C1B-ACB8-5CE978697116}" destId="{6EFDBE5E-DD4F-4175-99AE-9245FC1DBEDC}" srcOrd="0" destOrd="0" parTransId="{785B313C-D6A1-47C7-B56E-930FCD92CA24}" sibTransId="{32B5BE0C-69CB-4EEF-A137-963B8396E2D2}"/>
    <dgm:cxn modelId="{3D4EC367-0E36-4FE6-8AB0-5FD93FEDCE76}" type="presOf" srcId="{7BCE41CE-4070-4560-92C7-6298701038F8}" destId="{D52FED0F-6EC4-4A6F-8D53-7AADFCFC17D4}" srcOrd="0" destOrd="0" presId="urn:microsoft.com/office/officeart/2008/layout/NameandTitleOrganizationalChart"/>
    <dgm:cxn modelId="{C71BD66A-12D0-4709-B558-9DD7EAC3E567}" srcId="{FBF1BF20-E3A8-416F-B41E-1F7F439E1D80}" destId="{83B45E49-3DAC-44C8-AEDF-DD593F9B7145}" srcOrd="0" destOrd="0" parTransId="{7629893E-DA09-425E-8405-63EC68FCB47F}" sibTransId="{286C8DC8-904A-40C5-9C5C-EFAAF7D556B5}"/>
    <dgm:cxn modelId="{AB84C76B-2FA1-4D4A-880C-192F08723FE1}" type="presOf" srcId="{073F9872-9F1E-450B-8DAE-B66B690EF226}" destId="{6843369D-025C-4724-8C8A-FF8F8F6B5389}" srcOrd="0" destOrd="0" presId="urn:microsoft.com/office/officeart/2008/layout/NameandTitleOrganizationalChart"/>
    <dgm:cxn modelId="{744FF24B-0FD7-4BB3-B81F-F03B5559334E}" type="presOf" srcId="{23C6B683-3063-4C1B-ACB8-5CE978697116}" destId="{FE42A222-054C-47A6-969B-0B2EB2C89B75}" srcOrd="0" destOrd="0" presId="urn:microsoft.com/office/officeart/2008/layout/NameandTitleOrganizationalChart"/>
    <dgm:cxn modelId="{03E3C176-DB0D-4154-9D47-B81ED4803162}" type="presOf" srcId="{F2B5982A-D3BC-463D-84E7-F0240C4E1AF7}" destId="{BD2828EE-B8B8-4B0F-B56D-F1B66A7BBB7C}" srcOrd="0" destOrd="0" presId="urn:microsoft.com/office/officeart/2008/layout/NameandTitleOrganizationalChart"/>
    <dgm:cxn modelId="{0176497F-47BA-4F7C-94CD-4B5A0027CFBF}" type="presOf" srcId="{A1A21B96-8C18-4656-8283-4FD5E4E283C3}" destId="{A32518BD-D66E-466B-8E01-2FF19EC74E20}" srcOrd="0" destOrd="0" presId="urn:microsoft.com/office/officeart/2008/layout/NameandTitleOrganizationalChart"/>
    <dgm:cxn modelId="{45C46589-A7AD-4C34-A96E-1AF5DC27FFB1}" type="presOf" srcId="{FBF1BF20-E3A8-416F-B41E-1F7F439E1D80}" destId="{ED51194F-3EEC-411E-88D6-99631687C4AD}" srcOrd="0" destOrd="0" presId="urn:microsoft.com/office/officeart/2008/layout/NameandTitleOrganizationalChart"/>
    <dgm:cxn modelId="{CBF90B8B-3770-4475-AD4B-7C8AD69F4E2C}" srcId="{FBF1BF20-E3A8-416F-B41E-1F7F439E1D80}" destId="{23C6B683-3063-4C1B-ACB8-5CE978697116}" srcOrd="1" destOrd="0" parTransId="{5B60C406-CD10-4016-9217-64BA17A97385}" sibTransId="{8B6C65D7-ADFA-4DD7-A596-BF2BB343C0F4}"/>
    <dgm:cxn modelId="{8718838F-7D7B-4F24-96C2-CDB208322E97}" type="presOf" srcId="{32B5BE0C-69CB-4EEF-A137-963B8396E2D2}" destId="{609E8D26-A992-470E-8F1D-12F5533CC101}" srcOrd="0" destOrd="0" presId="urn:microsoft.com/office/officeart/2008/layout/NameandTitleOrganizationalChart"/>
    <dgm:cxn modelId="{02191A91-3ACC-445D-AA0F-638B46B7355B}" type="presOf" srcId="{1824637C-EA44-4C6E-AFE3-A59788425277}" destId="{96CE7F68-5ED4-4D40-B2CE-C5AED36780CB}" srcOrd="1" destOrd="0" presId="urn:microsoft.com/office/officeart/2008/layout/NameandTitleOrganizationalChart"/>
    <dgm:cxn modelId="{E8EBA694-912B-4002-8A2D-59C3DF17F4D0}" type="presOf" srcId="{6BC04110-7AC9-4907-AD22-80B9C5548B8F}" destId="{8C4D607A-A546-448B-8A45-59A8BFFCB672}" srcOrd="0" destOrd="0" presId="urn:microsoft.com/office/officeart/2008/layout/NameandTitleOrganizationalChart"/>
    <dgm:cxn modelId="{4F9F259C-199A-4E15-AFCC-DE720B5A5CCD}" srcId="{23C6B683-3063-4C1B-ACB8-5CE978697116}" destId="{A1A21B96-8C18-4656-8283-4FD5E4E283C3}" srcOrd="1" destOrd="0" parTransId="{F2B5982A-D3BC-463D-84E7-F0240C4E1AF7}" sibTransId="{F8EFCE13-A03E-431B-8C51-40548604BC94}"/>
    <dgm:cxn modelId="{7F2E75A2-E0DB-4F2E-AF79-6B18351C3134}" type="presOf" srcId="{0A905AA3-6027-45B8-A1D4-83B9268A4329}" destId="{A44D0569-74E9-49DB-8582-FC0E24B197FA}" srcOrd="0" destOrd="0" presId="urn:microsoft.com/office/officeart/2008/layout/NameandTitleOrganizationalChart"/>
    <dgm:cxn modelId="{02849EA5-0AF0-4B38-BBD9-294B6A524052}" type="presOf" srcId="{A1A21B96-8C18-4656-8283-4FD5E4E283C3}" destId="{3101CA18-54C2-490C-AC69-502AD3069167}" srcOrd="1" destOrd="0" presId="urn:microsoft.com/office/officeart/2008/layout/NameandTitleOrganizationalChart"/>
    <dgm:cxn modelId="{CD2AD1AE-DE55-4C70-83EE-D80C9341A5AA}" type="presOf" srcId="{34919DFF-7E46-40AA-89EC-D08717ADEE70}" destId="{9DF6DC79-B6A4-40B8-B994-B37012483AF6}" srcOrd="0" destOrd="0" presId="urn:microsoft.com/office/officeart/2008/layout/NameandTitleOrganizationalChart"/>
    <dgm:cxn modelId="{17E6AEBC-DCFB-4B99-B653-76CF585A732E}" srcId="{6BC04110-7AC9-4907-AD22-80B9C5548B8F}" destId="{073F9872-9F1E-450B-8DAE-B66B690EF226}" srcOrd="2" destOrd="0" parTransId="{34919DFF-7E46-40AA-89EC-D08717ADEE70}" sibTransId="{9532DA4C-F112-4CE7-AEB7-B2A472240932}"/>
    <dgm:cxn modelId="{6058F9C1-DBD6-4797-B6BE-807E4B80A800}" srcId="{5AE520EE-9D46-48E4-92A0-A193CD8FF345}" destId="{6BC04110-7AC9-4907-AD22-80B9C5548B8F}" srcOrd="0" destOrd="0" parTransId="{63112572-89BB-480A-B4F7-117BE4EA596D}" sibTransId="{BF3F832D-4646-459F-88DF-ABDC0F566E92}"/>
    <dgm:cxn modelId="{D7E5E2C5-7207-401C-90E7-0E9A1C4E7423}" type="presOf" srcId="{FBF1BF20-E3A8-416F-B41E-1F7F439E1D80}" destId="{94AAB4BB-B9C8-484C-A975-272CD7D7D178}" srcOrd="1" destOrd="0" presId="urn:microsoft.com/office/officeart/2008/layout/NameandTitleOrganizationalChart"/>
    <dgm:cxn modelId="{EB9462C9-30CF-4570-845A-EE57FA481888}" type="presOf" srcId="{BF55F1AC-8942-429A-BE16-021D183C46A5}" destId="{194D76FD-5197-4E77-9CEF-995802FCD4AB}" srcOrd="0" destOrd="0" presId="urn:microsoft.com/office/officeart/2008/layout/NameandTitleOrganizationalChart"/>
    <dgm:cxn modelId="{462CA9CE-85F1-482E-969B-57B66A125EA0}" type="presOf" srcId="{5B60C406-CD10-4016-9217-64BA17A97385}" destId="{89ED2B96-A2C5-4772-A7C4-FDB0833231C4}" srcOrd="0" destOrd="0" presId="urn:microsoft.com/office/officeart/2008/layout/NameandTitleOrganizationalChart"/>
    <dgm:cxn modelId="{D15B7AD1-95F0-48E5-8657-0A2FEF4C7674}" type="presOf" srcId="{E1D59ADC-2064-4CE0-AB53-D3E3072BBED1}" destId="{4FFC9775-976A-46EE-97A0-9C4CFC37E176}" srcOrd="0" destOrd="0" presId="urn:microsoft.com/office/officeart/2008/layout/NameandTitleOrganizationalChart"/>
    <dgm:cxn modelId="{B9ECA5DE-F475-4F1B-8FED-150F4C550586}" type="presOf" srcId="{BF3F832D-4646-459F-88DF-ABDC0F566E92}" destId="{BF14E192-D950-4059-8359-DF5EE49051DB}" srcOrd="0" destOrd="0" presId="urn:microsoft.com/office/officeart/2008/layout/NameandTitleOrganizationalChart"/>
    <dgm:cxn modelId="{3F64EFDF-A17E-4464-BFDD-BB9685795486}" type="presOf" srcId="{8B6C65D7-ADFA-4DD7-A596-BF2BB343C0F4}" destId="{08C23368-AA2F-4B4C-9335-59AE79871CBD}" srcOrd="0" destOrd="0" presId="urn:microsoft.com/office/officeart/2008/layout/NameandTitleOrganizationalChart"/>
    <dgm:cxn modelId="{B5D590E3-E37B-4C97-AA6C-1276359C201E}" type="presOf" srcId="{9532DA4C-F112-4CE7-AEB7-B2A472240932}" destId="{41E7E357-F286-4E15-9127-57A4214A817D}" srcOrd="0" destOrd="0" presId="urn:microsoft.com/office/officeart/2008/layout/NameandTitleOrganizationalChart"/>
    <dgm:cxn modelId="{BFC477E5-BB7F-4429-8F60-856E67029D27}" type="presOf" srcId="{7629893E-DA09-425E-8405-63EC68FCB47F}" destId="{71607A01-685C-4375-925C-100752B7C88E}" srcOrd="0" destOrd="0" presId="urn:microsoft.com/office/officeart/2008/layout/NameandTitleOrganizationalChart"/>
    <dgm:cxn modelId="{1648C8F7-97A9-41E0-86D9-34EEBE5034FD}" type="presOf" srcId="{BF55F1AC-8942-429A-BE16-021D183C46A5}" destId="{CB4F2055-70CF-49E2-AF44-A9642D6FF757}" srcOrd="1" destOrd="0" presId="urn:microsoft.com/office/officeart/2008/layout/NameandTitleOrganizationalChart"/>
    <dgm:cxn modelId="{33AA7EF9-8739-43E9-ACB0-5933923780D4}" type="presOf" srcId="{135F6E7D-8F81-4EC0-89A2-2F2BA1E98ED0}" destId="{AB5EC643-B10F-4162-BC04-5C487A36492B}" srcOrd="0" destOrd="0" presId="urn:microsoft.com/office/officeart/2008/layout/NameandTitleOrganizationalChart"/>
    <dgm:cxn modelId="{F8C46DFC-8107-4986-8987-0417FA2257CA}" srcId="{6BC04110-7AC9-4907-AD22-80B9C5548B8F}" destId="{FBF1BF20-E3A8-416F-B41E-1F7F439E1D80}" srcOrd="0" destOrd="0" parTransId="{0A905AA3-6027-45B8-A1D4-83B9268A4329}" sibTransId="{E1D59ADC-2064-4CE0-AB53-D3E3072BBED1}"/>
    <dgm:cxn modelId="{FB137A0C-75B9-46AC-9658-31D7954C7EE2}" type="presParOf" srcId="{87EA2FEC-56F6-4502-9018-3298D079504A}" destId="{5653FA35-16E8-439C-A8E5-968302826D5D}" srcOrd="0" destOrd="0" presId="urn:microsoft.com/office/officeart/2008/layout/NameandTitleOrganizationalChart"/>
    <dgm:cxn modelId="{0CD82EBF-9B8A-472A-990A-185FC750F1F3}" type="presParOf" srcId="{5653FA35-16E8-439C-A8E5-968302826D5D}" destId="{5A99F569-E89D-40A6-9333-23814D3A5289}" srcOrd="0" destOrd="0" presId="urn:microsoft.com/office/officeart/2008/layout/NameandTitleOrganizationalChart"/>
    <dgm:cxn modelId="{7CB67D6D-B4D8-4BE4-8D86-B66044D5E1CD}" type="presParOf" srcId="{5A99F569-E89D-40A6-9333-23814D3A5289}" destId="{8C4D607A-A546-448B-8A45-59A8BFFCB672}" srcOrd="0" destOrd="0" presId="urn:microsoft.com/office/officeart/2008/layout/NameandTitleOrganizationalChart"/>
    <dgm:cxn modelId="{8B0B4FBE-ECD6-4F1D-98A1-5D0FF2FB759A}" type="presParOf" srcId="{5A99F569-E89D-40A6-9333-23814D3A5289}" destId="{BF14E192-D950-4059-8359-DF5EE49051DB}" srcOrd="1" destOrd="0" presId="urn:microsoft.com/office/officeart/2008/layout/NameandTitleOrganizationalChart"/>
    <dgm:cxn modelId="{C944F862-83AE-420B-80D9-9065D241BAB5}" type="presParOf" srcId="{5A99F569-E89D-40A6-9333-23814D3A5289}" destId="{2701EBF3-1FA7-43BE-A35B-F799E4D4A7E0}" srcOrd="2" destOrd="0" presId="urn:microsoft.com/office/officeart/2008/layout/NameandTitleOrganizationalChart"/>
    <dgm:cxn modelId="{5CFD56BB-D8BB-46CF-8DC9-E9AC0348F47B}" type="presParOf" srcId="{5653FA35-16E8-439C-A8E5-968302826D5D}" destId="{8438D141-3338-4820-B56D-739E24859885}" srcOrd="1" destOrd="0" presId="urn:microsoft.com/office/officeart/2008/layout/NameandTitleOrganizationalChart"/>
    <dgm:cxn modelId="{2B173DB4-0824-478C-95B7-6416C88E0F9E}" type="presParOf" srcId="{8438D141-3338-4820-B56D-739E24859885}" destId="{A44D0569-74E9-49DB-8582-FC0E24B197FA}" srcOrd="0" destOrd="0" presId="urn:microsoft.com/office/officeart/2008/layout/NameandTitleOrganizationalChart"/>
    <dgm:cxn modelId="{A9F64D20-2A87-466C-AE6E-EB4189A5B23D}" type="presParOf" srcId="{8438D141-3338-4820-B56D-739E24859885}" destId="{176B4907-DE67-42A6-9E88-49B7655E57A5}" srcOrd="1" destOrd="0" presId="urn:microsoft.com/office/officeart/2008/layout/NameandTitleOrganizationalChart"/>
    <dgm:cxn modelId="{C19553D0-5649-495E-9D26-88D56EC15404}" type="presParOf" srcId="{176B4907-DE67-42A6-9E88-49B7655E57A5}" destId="{9A369AF5-19BF-442D-991A-AA89CEC23372}" srcOrd="0" destOrd="0" presId="urn:microsoft.com/office/officeart/2008/layout/NameandTitleOrganizationalChart"/>
    <dgm:cxn modelId="{388A5E5C-D98B-4BC3-BA00-58C34A94BF25}" type="presParOf" srcId="{9A369AF5-19BF-442D-991A-AA89CEC23372}" destId="{ED51194F-3EEC-411E-88D6-99631687C4AD}" srcOrd="0" destOrd="0" presId="urn:microsoft.com/office/officeart/2008/layout/NameandTitleOrganizationalChart"/>
    <dgm:cxn modelId="{EB511486-62C9-43F9-AEFD-E709EEE55F8B}" type="presParOf" srcId="{9A369AF5-19BF-442D-991A-AA89CEC23372}" destId="{4FFC9775-976A-46EE-97A0-9C4CFC37E176}" srcOrd="1" destOrd="0" presId="urn:microsoft.com/office/officeart/2008/layout/NameandTitleOrganizationalChart"/>
    <dgm:cxn modelId="{7C53EF32-2606-4131-B7DB-5A976A523CF4}" type="presParOf" srcId="{9A369AF5-19BF-442D-991A-AA89CEC23372}" destId="{94AAB4BB-B9C8-484C-A975-272CD7D7D178}" srcOrd="2" destOrd="0" presId="urn:microsoft.com/office/officeart/2008/layout/NameandTitleOrganizationalChart"/>
    <dgm:cxn modelId="{69FD1824-8549-45C9-AE2C-850B561BF380}" type="presParOf" srcId="{176B4907-DE67-42A6-9E88-49B7655E57A5}" destId="{D94195CD-C61B-4309-A447-E4CBAABB37A8}" srcOrd="1" destOrd="0" presId="urn:microsoft.com/office/officeart/2008/layout/NameandTitleOrganizationalChart"/>
    <dgm:cxn modelId="{F307BE89-374F-4B5A-BAB8-20312F38AB57}" type="presParOf" srcId="{D94195CD-C61B-4309-A447-E4CBAABB37A8}" destId="{71607A01-685C-4375-925C-100752B7C88E}" srcOrd="0" destOrd="0" presId="urn:microsoft.com/office/officeart/2008/layout/NameandTitleOrganizationalChart"/>
    <dgm:cxn modelId="{F2A8395E-C7BC-46AC-B3F0-2394541392BB}" type="presParOf" srcId="{D94195CD-C61B-4309-A447-E4CBAABB37A8}" destId="{1D2AFC9A-48DE-49EF-BFB1-442B26A02246}" srcOrd="1" destOrd="0" presId="urn:microsoft.com/office/officeart/2008/layout/NameandTitleOrganizationalChart"/>
    <dgm:cxn modelId="{176CE929-5C3A-4232-AFFA-4FD9CF31A34F}" type="presParOf" srcId="{1D2AFC9A-48DE-49EF-BFB1-442B26A02246}" destId="{E391ACA8-A115-4241-9FF1-B78418AAED84}" srcOrd="0" destOrd="0" presId="urn:microsoft.com/office/officeart/2008/layout/NameandTitleOrganizationalChart"/>
    <dgm:cxn modelId="{BF90CB83-CCA6-4DB1-87D9-306DD7BE708F}" type="presParOf" srcId="{E391ACA8-A115-4241-9FF1-B78418AAED84}" destId="{6FCB9873-9B50-4574-88B3-95F53E08195E}" srcOrd="0" destOrd="0" presId="urn:microsoft.com/office/officeart/2008/layout/NameandTitleOrganizationalChart"/>
    <dgm:cxn modelId="{45C141D4-B035-4955-B0AC-C7A9B7E30910}" type="presParOf" srcId="{E391ACA8-A115-4241-9FF1-B78418AAED84}" destId="{B46E564E-643A-4259-B6A2-515DB09ABF7C}" srcOrd="1" destOrd="0" presId="urn:microsoft.com/office/officeart/2008/layout/NameandTitleOrganizationalChart"/>
    <dgm:cxn modelId="{4F2B63A6-9080-4373-A2AA-2F6EA451F372}" type="presParOf" srcId="{E391ACA8-A115-4241-9FF1-B78418AAED84}" destId="{A02175D7-D3C9-4BC9-B477-79A3CD5ADA13}" srcOrd="2" destOrd="0" presId="urn:microsoft.com/office/officeart/2008/layout/NameandTitleOrganizationalChart"/>
    <dgm:cxn modelId="{E9E42007-D71F-431F-A8B8-8874675F9425}" type="presParOf" srcId="{1D2AFC9A-48DE-49EF-BFB1-442B26A02246}" destId="{44889888-7882-4FE6-BF6E-9CE71550E17B}" srcOrd="1" destOrd="0" presId="urn:microsoft.com/office/officeart/2008/layout/NameandTitleOrganizationalChart"/>
    <dgm:cxn modelId="{21A489A7-4C13-4C2B-92B7-5D768E4D17CD}" type="presParOf" srcId="{1D2AFC9A-48DE-49EF-BFB1-442B26A02246}" destId="{D5054E2F-682E-4DD4-AD11-2EAF41E19739}" srcOrd="2" destOrd="0" presId="urn:microsoft.com/office/officeart/2008/layout/NameandTitleOrganizationalChart"/>
    <dgm:cxn modelId="{65E37AC3-A875-48E4-9FF5-3F4C75E46891}" type="presParOf" srcId="{D94195CD-C61B-4309-A447-E4CBAABB37A8}" destId="{89ED2B96-A2C5-4772-A7C4-FDB0833231C4}" srcOrd="2" destOrd="0" presId="urn:microsoft.com/office/officeart/2008/layout/NameandTitleOrganizationalChart"/>
    <dgm:cxn modelId="{E60A6032-4D1F-4860-984D-5CE9A5BCAE9C}" type="presParOf" srcId="{D94195CD-C61B-4309-A447-E4CBAABB37A8}" destId="{3B6C61AE-0DEF-4C65-B341-FB26537C8E3A}" srcOrd="3" destOrd="0" presId="urn:microsoft.com/office/officeart/2008/layout/NameandTitleOrganizationalChart"/>
    <dgm:cxn modelId="{7CF542B4-ED7E-421F-9873-7CD641E52A82}" type="presParOf" srcId="{3B6C61AE-0DEF-4C65-B341-FB26537C8E3A}" destId="{9974C7F1-9FA8-4D99-B257-91F31A6E8184}" srcOrd="0" destOrd="0" presId="urn:microsoft.com/office/officeart/2008/layout/NameandTitleOrganizationalChart"/>
    <dgm:cxn modelId="{7CA8B122-7A79-4ECB-AFCD-26D0ED2FF793}" type="presParOf" srcId="{9974C7F1-9FA8-4D99-B257-91F31A6E8184}" destId="{FE42A222-054C-47A6-969B-0B2EB2C89B75}" srcOrd="0" destOrd="0" presId="urn:microsoft.com/office/officeart/2008/layout/NameandTitleOrganizationalChart"/>
    <dgm:cxn modelId="{537A2CF6-1DA6-49CE-90D6-7DD19BD0B76B}" type="presParOf" srcId="{9974C7F1-9FA8-4D99-B257-91F31A6E8184}" destId="{08C23368-AA2F-4B4C-9335-59AE79871CBD}" srcOrd="1" destOrd="0" presId="urn:microsoft.com/office/officeart/2008/layout/NameandTitleOrganizationalChart"/>
    <dgm:cxn modelId="{65091151-6B6E-4FE3-9FF2-C9D6CDFA0C2F}" type="presParOf" srcId="{9974C7F1-9FA8-4D99-B257-91F31A6E8184}" destId="{C5690690-76A2-49AE-BF77-495FD788C552}" srcOrd="2" destOrd="0" presId="urn:microsoft.com/office/officeart/2008/layout/NameandTitleOrganizationalChart"/>
    <dgm:cxn modelId="{EA1E836A-46CD-4BD3-AB65-3121466DD589}" type="presParOf" srcId="{3B6C61AE-0DEF-4C65-B341-FB26537C8E3A}" destId="{1A952C9C-BCF4-4A68-A902-CD5B080E7A5D}" srcOrd="1" destOrd="0" presId="urn:microsoft.com/office/officeart/2008/layout/NameandTitleOrganizationalChart"/>
    <dgm:cxn modelId="{B8592212-1C4C-4469-804F-C04F9B3D40E1}" type="presParOf" srcId="{1A952C9C-BCF4-4A68-A902-CD5B080E7A5D}" destId="{0FCFB068-0F18-4216-9EA6-CD931C8871E7}" srcOrd="0" destOrd="0" presId="urn:microsoft.com/office/officeart/2008/layout/NameandTitleOrganizationalChart"/>
    <dgm:cxn modelId="{4DFAF938-7252-4E43-ACAD-6A48D2A330D7}" type="presParOf" srcId="{1A952C9C-BCF4-4A68-A902-CD5B080E7A5D}" destId="{2A3FFECC-CD44-482A-8B71-385580E4CFBC}" srcOrd="1" destOrd="0" presId="urn:microsoft.com/office/officeart/2008/layout/NameandTitleOrganizationalChart"/>
    <dgm:cxn modelId="{7A406073-97EE-4C23-B1FF-4E8CE4C46E01}" type="presParOf" srcId="{2A3FFECC-CD44-482A-8B71-385580E4CFBC}" destId="{9A563488-5EED-45A4-82E4-51C64372AC0E}" srcOrd="0" destOrd="0" presId="urn:microsoft.com/office/officeart/2008/layout/NameandTitleOrganizationalChart"/>
    <dgm:cxn modelId="{45CAD9A7-715E-40F9-B6F7-63707C5EA2BB}" type="presParOf" srcId="{9A563488-5EED-45A4-82E4-51C64372AC0E}" destId="{4530AD8D-924C-4F51-89DC-6109C371D7E2}" srcOrd="0" destOrd="0" presId="urn:microsoft.com/office/officeart/2008/layout/NameandTitleOrganizationalChart"/>
    <dgm:cxn modelId="{58BC2DD9-4E9C-4E69-9243-00E8DF99BBD2}" type="presParOf" srcId="{9A563488-5EED-45A4-82E4-51C64372AC0E}" destId="{609E8D26-A992-470E-8F1D-12F5533CC101}" srcOrd="1" destOrd="0" presId="urn:microsoft.com/office/officeart/2008/layout/NameandTitleOrganizationalChart"/>
    <dgm:cxn modelId="{837AA8E0-E460-4937-947D-538329471060}" type="presParOf" srcId="{9A563488-5EED-45A4-82E4-51C64372AC0E}" destId="{2C915AC2-B6C6-4453-8930-736D19E4436A}" srcOrd="2" destOrd="0" presId="urn:microsoft.com/office/officeart/2008/layout/NameandTitleOrganizationalChart"/>
    <dgm:cxn modelId="{11E40BFD-1C0A-4D31-B0D5-CAEEF07C1A0D}" type="presParOf" srcId="{2A3FFECC-CD44-482A-8B71-385580E4CFBC}" destId="{D2C09208-ED26-4E5E-B1E0-99689F934ECC}" srcOrd="1" destOrd="0" presId="urn:microsoft.com/office/officeart/2008/layout/NameandTitleOrganizationalChart"/>
    <dgm:cxn modelId="{2CBA32A1-3600-43F0-B8F8-C6E44629A0FB}" type="presParOf" srcId="{2A3FFECC-CD44-482A-8B71-385580E4CFBC}" destId="{1E08504E-8A9A-4BC5-AF73-A613DD21D52F}" srcOrd="2" destOrd="0" presId="urn:microsoft.com/office/officeart/2008/layout/NameandTitleOrganizationalChart"/>
    <dgm:cxn modelId="{2400B030-B541-4108-AC4F-ABF49B77B635}" type="presParOf" srcId="{1A952C9C-BCF4-4A68-A902-CD5B080E7A5D}" destId="{BD2828EE-B8B8-4B0F-B56D-F1B66A7BBB7C}" srcOrd="2" destOrd="0" presId="urn:microsoft.com/office/officeart/2008/layout/NameandTitleOrganizationalChart"/>
    <dgm:cxn modelId="{36C0499F-19EE-4782-949A-A998B6005627}" type="presParOf" srcId="{1A952C9C-BCF4-4A68-A902-CD5B080E7A5D}" destId="{DF53E967-0809-4FA5-B4F0-09617DE09A78}" srcOrd="3" destOrd="0" presId="urn:microsoft.com/office/officeart/2008/layout/NameandTitleOrganizationalChart"/>
    <dgm:cxn modelId="{504CCF13-D0C0-4A5D-A2C7-1D8291DFA0B1}" type="presParOf" srcId="{DF53E967-0809-4FA5-B4F0-09617DE09A78}" destId="{016FA47C-C858-41CD-9714-D2851820E0C6}" srcOrd="0" destOrd="0" presId="urn:microsoft.com/office/officeart/2008/layout/NameandTitleOrganizationalChart"/>
    <dgm:cxn modelId="{D4A8DD51-9FC5-4C6A-913B-133D9616312D}" type="presParOf" srcId="{016FA47C-C858-41CD-9714-D2851820E0C6}" destId="{A32518BD-D66E-466B-8E01-2FF19EC74E20}" srcOrd="0" destOrd="0" presId="urn:microsoft.com/office/officeart/2008/layout/NameandTitleOrganizationalChart"/>
    <dgm:cxn modelId="{41306A96-AD2C-46FA-AABB-C156E40AEB44}" type="presParOf" srcId="{016FA47C-C858-41CD-9714-D2851820E0C6}" destId="{6DD86B80-AC8B-481D-A114-55278914306A}" srcOrd="1" destOrd="0" presId="urn:microsoft.com/office/officeart/2008/layout/NameandTitleOrganizationalChart"/>
    <dgm:cxn modelId="{90FDD2A0-E2DA-4D04-93B3-40D0716C1393}" type="presParOf" srcId="{016FA47C-C858-41CD-9714-D2851820E0C6}" destId="{3101CA18-54C2-490C-AC69-502AD3069167}" srcOrd="2" destOrd="0" presId="urn:microsoft.com/office/officeart/2008/layout/NameandTitleOrganizationalChart"/>
    <dgm:cxn modelId="{7E1F5F36-BA98-4352-BD3A-79786D309684}" type="presParOf" srcId="{DF53E967-0809-4FA5-B4F0-09617DE09A78}" destId="{46C80059-87A3-4AC7-9566-4BC4640ECF6A}" srcOrd="1" destOrd="0" presId="urn:microsoft.com/office/officeart/2008/layout/NameandTitleOrganizationalChart"/>
    <dgm:cxn modelId="{3318C20C-0563-4191-AC05-08D315EBEE28}" type="presParOf" srcId="{DF53E967-0809-4FA5-B4F0-09617DE09A78}" destId="{59E57179-5CED-4DE4-82AF-F200FC36B7B4}" srcOrd="2" destOrd="0" presId="urn:microsoft.com/office/officeart/2008/layout/NameandTitleOrganizationalChart"/>
    <dgm:cxn modelId="{D3717CD9-1C39-40EF-ACD3-E6525D6C9ABB}" type="presParOf" srcId="{3B6C61AE-0DEF-4C65-B341-FB26537C8E3A}" destId="{AA6F5028-56A1-4302-A59B-79F3E469A6AD}" srcOrd="2" destOrd="0" presId="urn:microsoft.com/office/officeart/2008/layout/NameandTitleOrganizationalChart"/>
    <dgm:cxn modelId="{02A533DB-23B9-436E-976E-FEA0E67A848B}" type="presParOf" srcId="{176B4907-DE67-42A6-9E88-49B7655E57A5}" destId="{1A540C23-3791-4ACF-A196-DCE98E875828}" srcOrd="2" destOrd="0" presId="urn:microsoft.com/office/officeart/2008/layout/NameandTitleOrganizationalChart"/>
    <dgm:cxn modelId="{BFCA1442-9937-48F3-BFB4-F86363C829DD}" type="presParOf" srcId="{8438D141-3338-4820-B56D-739E24859885}" destId="{D52FED0F-6EC4-4A6F-8D53-7AADFCFC17D4}" srcOrd="2" destOrd="0" presId="urn:microsoft.com/office/officeart/2008/layout/NameandTitleOrganizationalChart"/>
    <dgm:cxn modelId="{0F5C7B5B-43ED-4E44-AF14-01AD72197B66}" type="presParOf" srcId="{8438D141-3338-4820-B56D-739E24859885}" destId="{F1D16796-CBF1-4022-9876-FAD5F0851795}" srcOrd="3" destOrd="0" presId="urn:microsoft.com/office/officeart/2008/layout/NameandTitleOrganizationalChart"/>
    <dgm:cxn modelId="{9BCB74E7-835E-4820-84FB-7AD62BB64B48}" type="presParOf" srcId="{F1D16796-CBF1-4022-9876-FAD5F0851795}" destId="{65651DF5-3BD4-4B6F-897B-F298A4C995B2}" srcOrd="0" destOrd="0" presId="urn:microsoft.com/office/officeart/2008/layout/NameandTitleOrganizationalChart"/>
    <dgm:cxn modelId="{EB7B064F-D5E7-4CF6-9FEE-CB91E94A37CC}" type="presParOf" srcId="{65651DF5-3BD4-4B6F-897B-F298A4C995B2}" destId="{194D76FD-5197-4E77-9CEF-995802FCD4AB}" srcOrd="0" destOrd="0" presId="urn:microsoft.com/office/officeart/2008/layout/NameandTitleOrganizationalChart"/>
    <dgm:cxn modelId="{43AF8A2B-4534-4FF4-B6F4-2A226EB31EA0}" type="presParOf" srcId="{65651DF5-3BD4-4B6F-897B-F298A4C995B2}" destId="{AA44523B-515E-460F-9C7E-A628DA7A9594}" srcOrd="1" destOrd="0" presId="urn:microsoft.com/office/officeart/2008/layout/NameandTitleOrganizationalChart"/>
    <dgm:cxn modelId="{AECDF3A8-7E35-47F6-87A6-E2015B162FE1}" type="presParOf" srcId="{65651DF5-3BD4-4B6F-897B-F298A4C995B2}" destId="{CB4F2055-70CF-49E2-AF44-A9642D6FF757}" srcOrd="2" destOrd="0" presId="urn:microsoft.com/office/officeart/2008/layout/NameandTitleOrganizationalChart"/>
    <dgm:cxn modelId="{2F6BB82F-2594-4F8B-B7D8-EC99B0FC508F}" type="presParOf" srcId="{F1D16796-CBF1-4022-9876-FAD5F0851795}" destId="{6EE4AD8F-D9E4-4C3D-870F-171FFED41AE0}" srcOrd="1" destOrd="0" presId="urn:microsoft.com/office/officeart/2008/layout/NameandTitleOrganizationalChart"/>
    <dgm:cxn modelId="{375E803C-5932-4EA3-A072-CB33D59536CA}" type="presParOf" srcId="{F1D16796-CBF1-4022-9876-FAD5F0851795}" destId="{1425904C-DDB6-4024-8D91-73107658D813}" srcOrd="2" destOrd="0" presId="urn:microsoft.com/office/officeart/2008/layout/NameandTitleOrganizationalChart"/>
    <dgm:cxn modelId="{54058C49-BF1C-43F6-8931-077ECBF5250E}" type="presParOf" srcId="{8438D141-3338-4820-B56D-739E24859885}" destId="{9DF6DC79-B6A4-40B8-B994-B37012483AF6}" srcOrd="4" destOrd="0" presId="urn:microsoft.com/office/officeart/2008/layout/NameandTitleOrganizationalChart"/>
    <dgm:cxn modelId="{5355CBD9-2676-4D5F-B68B-371BD8958976}" type="presParOf" srcId="{8438D141-3338-4820-B56D-739E24859885}" destId="{019E7D96-12D8-41A4-996C-C8A980064663}" srcOrd="5" destOrd="0" presId="urn:microsoft.com/office/officeart/2008/layout/NameandTitleOrganizationalChart"/>
    <dgm:cxn modelId="{DA07D021-1281-4C5E-AC73-640174B75A90}" type="presParOf" srcId="{019E7D96-12D8-41A4-996C-C8A980064663}" destId="{4524110C-7A01-4750-BA71-3FF5A55B997A}" srcOrd="0" destOrd="0" presId="urn:microsoft.com/office/officeart/2008/layout/NameandTitleOrganizationalChart"/>
    <dgm:cxn modelId="{DC6D1EFC-CB0A-4A4C-86BF-E09552E20637}" type="presParOf" srcId="{4524110C-7A01-4750-BA71-3FF5A55B997A}" destId="{6843369D-025C-4724-8C8A-FF8F8F6B5389}" srcOrd="0" destOrd="0" presId="urn:microsoft.com/office/officeart/2008/layout/NameandTitleOrganizationalChart"/>
    <dgm:cxn modelId="{DDBDFD6A-8939-4CBA-8F5F-A70249EDC37E}" type="presParOf" srcId="{4524110C-7A01-4750-BA71-3FF5A55B997A}" destId="{41E7E357-F286-4E15-9127-57A4214A817D}" srcOrd="1" destOrd="0" presId="urn:microsoft.com/office/officeart/2008/layout/NameandTitleOrganizationalChart"/>
    <dgm:cxn modelId="{4BE439A9-A9B6-411D-A3A6-F7D1F0A64B07}" type="presParOf" srcId="{4524110C-7A01-4750-BA71-3FF5A55B997A}" destId="{BD03394B-5212-4108-9EF1-BD291512F45A}" srcOrd="2" destOrd="0" presId="urn:microsoft.com/office/officeart/2008/layout/NameandTitleOrganizationalChart"/>
    <dgm:cxn modelId="{CFD9DBA5-6C87-4567-93C9-D3CF66B83CF1}" type="presParOf" srcId="{019E7D96-12D8-41A4-996C-C8A980064663}" destId="{4CBC6888-FCF9-49C3-94D3-42E4291BA0C0}" srcOrd="1" destOrd="0" presId="urn:microsoft.com/office/officeart/2008/layout/NameandTitleOrganizationalChart"/>
    <dgm:cxn modelId="{BF1AF453-FCD7-4A2F-9E08-53DC05266EE1}" type="presParOf" srcId="{019E7D96-12D8-41A4-996C-C8A980064663}" destId="{1DB7588C-64DB-4D46-B65D-83C730003122}" srcOrd="2" destOrd="0" presId="urn:microsoft.com/office/officeart/2008/layout/NameandTitleOrganizationalChart"/>
    <dgm:cxn modelId="{550D41CC-B0E3-4C49-8837-628DDDB85DA0}" type="presParOf" srcId="{8438D141-3338-4820-B56D-739E24859885}" destId="{5AD6E99B-F782-4242-867A-C455F4C441E8}" srcOrd="6" destOrd="0" presId="urn:microsoft.com/office/officeart/2008/layout/NameandTitleOrganizationalChart"/>
    <dgm:cxn modelId="{CA758B12-98CB-405C-8B2D-B6FF4E5CB10B}" type="presParOf" srcId="{8438D141-3338-4820-B56D-739E24859885}" destId="{6571DF82-19A0-457F-B0B1-7CE99A28708B}" srcOrd="7" destOrd="0" presId="urn:microsoft.com/office/officeart/2008/layout/NameandTitleOrganizationalChart"/>
    <dgm:cxn modelId="{7486B598-36ED-4512-91A3-B8DA39EBFE72}" type="presParOf" srcId="{6571DF82-19A0-457F-B0B1-7CE99A28708B}" destId="{1D713E6F-97C4-4D9C-8F43-D0020A27DFB4}" srcOrd="0" destOrd="0" presId="urn:microsoft.com/office/officeart/2008/layout/NameandTitleOrganizationalChart"/>
    <dgm:cxn modelId="{2B6C1B4B-59A1-46DB-8DAD-4C3965A5482B}" type="presParOf" srcId="{1D713E6F-97C4-4D9C-8F43-D0020A27DFB4}" destId="{C50A7FB0-D4AB-43C6-ABED-8D0BA0CD6CE6}" srcOrd="0" destOrd="0" presId="urn:microsoft.com/office/officeart/2008/layout/NameandTitleOrganizationalChart"/>
    <dgm:cxn modelId="{567F0868-BAEB-4711-83A2-F73F4729642F}" type="presParOf" srcId="{1D713E6F-97C4-4D9C-8F43-D0020A27DFB4}" destId="{AB5EC643-B10F-4162-BC04-5C487A36492B}" srcOrd="1" destOrd="0" presId="urn:microsoft.com/office/officeart/2008/layout/NameandTitleOrganizationalChart"/>
    <dgm:cxn modelId="{3125BEAB-2798-4BBA-81F7-8EDFFB70CC71}" type="presParOf" srcId="{1D713E6F-97C4-4D9C-8F43-D0020A27DFB4}" destId="{96CE7F68-5ED4-4D40-B2CE-C5AED36780CB}" srcOrd="2" destOrd="0" presId="urn:microsoft.com/office/officeart/2008/layout/NameandTitleOrganizationalChart"/>
    <dgm:cxn modelId="{172D6D55-4152-4F37-85E7-D0A2030986B6}" type="presParOf" srcId="{6571DF82-19A0-457F-B0B1-7CE99A28708B}" destId="{FA5EEE64-80F9-467A-9F88-4477CD6F6566}" srcOrd="1" destOrd="0" presId="urn:microsoft.com/office/officeart/2008/layout/NameandTitleOrganizationalChart"/>
    <dgm:cxn modelId="{00A8A517-F877-4D9E-9D29-56CD6202ECAF}" type="presParOf" srcId="{6571DF82-19A0-457F-B0B1-7CE99A28708B}" destId="{90A26A3A-D015-4F8A-9663-6F94C6D75CD3}" srcOrd="2" destOrd="0" presId="urn:microsoft.com/office/officeart/2008/layout/NameandTitleOrganizationalChart"/>
    <dgm:cxn modelId="{0FE9EAA8-C693-43C1-8DF1-2901DEA7CC3E}" type="presParOf" srcId="{5653FA35-16E8-439C-A8E5-968302826D5D}" destId="{45842CAF-EE25-48C8-A266-52EA5EF49D1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2F30E-63BF-4EA1-A0BB-5B0B3F78FDE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C424E-3E06-4404-8A3C-4E6B11E768AC}">
      <dgm:prSet phldrT="[Text]"/>
      <dgm:spPr/>
      <dgm:t>
        <a:bodyPr/>
        <a:lstStyle/>
        <a:p>
          <a:r>
            <a:rPr lang="it-IT" dirty="0"/>
            <a:t>Documents</a:t>
          </a:r>
          <a:endParaRPr lang="en-US" dirty="0"/>
        </a:p>
      </dgm:t>
    </dgm:pt>
    <dgm:pt modelId="{7198F85C-6382-402C-992A-AFD235B6D7D1}" type="parTrans" cxnId="{CF3DEBC7-6C14-4858-A922-C793A5576693}">
      <dgm:prSet/>
      <dgm:spPr/>
      <dgm:t>
        <a:bodyPr/>
        <a:lstStyle/>
        <a:p>
          <a:endParaRPr lang="en-US"/>
        </a:p>
      </dgm:t>
    </dgm:pt>
    <dgm:pt modelId="{305716F2-AD9F-4028-A3C7-66EC2873D717}" type="sibTrans" cxnId="{CF3DEBC7-6C14-4858-A922-C793A5576693}">
      <dgm:prSet/>
      <dgm:spPr/>
      <dgm:t>
        <a:bodyPr/>
        <a:lstStyle/>
        <a:p>
          <a:endParaRPr lang="en-US"/>
        </a:p>
      </dgm:t>
    </dgm:pt>
    <dgm:pt modelId="{C7CDECC9-0B5A-4D15-B7C8-6CFB3322BC29}">
      <dgm:prSet phldrT="[Text]"/>
      <dgm:spPr/>
      <dgm:t>
        <a:bodyPr/>
        <a:lstStyle/>
        <a:p>
          <a:r>
            <a:rPr lang="en-US" i="0" dirty="0"/>
            <a:t>(2020).</a:t>
          </a:r>
          <a:r>
            <a:rPr lang="en-US" i="1" dirty="0"/>
            <a:t> </a:t>
          </a:r>
          <a:r>
            <a:rPr lang="it-IT" i="1" dirty="0"/>
            <a:t>Pirelli - 2019 Annual Report, </a:t>
          </a:r>
          <a:r>
            <a:rPr lang="it-IT" i="0" dirty="0"/>
            <a:t>1st ed</a:t>
          </a:r>
          <a:r>
            <a:rPr lang="it-IT" dirty="0"/>
            <a:t>. [pdf] Italia: PIRELLI Corporate. </a:t>
          </a:r>
          <a:r>
            <a:rPr lang="en-US" dirty="0"/>
            <a:t>Available at: </a:t>
          </a:r>
          <a:r>
            <a:rPr lang="en-US" dirty="0">
              <a:hlinkClick xmlns:r="http://schemas.openxmlformats.org/officeDocument/2006/relationships" r:id="rId1"/>
            </a:rPr>
            <a:t>https://psi-dotcom-prd.s3.eu-west-1.amazonaws.com/corporate/PIRELLI_ANNUAL_REPORT_2019_ITA.pdf </a:t>
          </a:r>
          <a:r>
            <a:rPr lang="en-US" dirty="0"/>
            <a:t>[Accessed 1 July 2020]</a:t>
          </a:r>
        </a:p>
      </dgm:t>
    </dgm:pt>
    <dgm:pt modelId="{49A05CF0-3841-43BF-819A-61D28A3566BC}" type="parTrans" cxnId="{4C2AC0A6-04F6-44E9-9F35-DF7041C6D881}">
      <dgm:prSet/>
      <dgm:spPr/>
      <dgm:t>
        <a:bodyPr/>
        <a:lstStyle/>
        <a:p>
          <a:endParaRPr lang="en-US"/>
        </a:p>
      </dgm:t>
    </dgm:pt>
    <dgm:pt modelId="{E7601D91-B0FF-4F03-AD80-804D3E2F126B}" type="sibTrans" cxnId="{4C2AC0A6-04F6-44E9-9F35-DF7041C6D881}">
      <dgm:prSet/>
      <dgm:spPr/>
      <dgm:t>
        <a:bodyPr/>
        <a:lstStyle/>
        <a:p>
          <a:endParaRPr lang="en-US"/>
        </a:p>
      </dgm:t>
    </dgm:pt>
    <dgm:pt modelId="{BDB20E85-E526-4FBE-885A-2C0DFD31A05A}">
      <dgm:prSet phldrT="[Text]"/>
      <dgm:spPr/>
      <dgm:t>
        <a:bodyPr/>
        <a:lstStyle/>
        <a:p>
          <a:r>
            <a:rPr lang="it-IT" dirty="0"/>
            <a:t>Web Sites</a:t>
          </a:r>
          <a:endParaRPr lang="en-US" dirty="0"/>
        </a:p>
      </dgm:t>
    </dgm:pt>
    <dgm:pt modelId="{789D6114-5D00-46EA-B4C8-AB48C1D9206D}" type="parTrans" cxnId="{467CA38D-5AE4-431A-A614-F0A5092CA165}">
      <dgm:prSet/>
      <dgm:spPr/>
      <dgm:t>
        <a:bodyPr/>
        <a:lstStyle/>
        <a:p>
          <a:endParaRPr lang="en-US"/>
        </a:p>
      </dgm:t>
    </dgm:pt>
    <dgm:pt modelId="{316B4841-8401-4E23-8D33-A759AD91EB18}" type="sibTrans" cxnId="{467CA38D-5AE4-431A-A614-F0A5092CA165}">
      <dgm:prSet/>
      <dgm:spPr/>
      <dgm:t>
        <a:bodyPr/>
        <a:lstStyle/>
        <a:p>
          <a:endParaRPr lang="en-US"/>
        </a:p>
      </dgm:t>
    </dgm:pt>
    <dgm:pt modelId="{341DC6F6-1E38-4C2D-A04F-4B383CEA74E5}">
      <dgm:prSet phldrT="[Text]"/>
      <dgm:spPr/>
      <dgm:t>
        <a:bodyPr/>
        <a:lstStyle/>
        <a:p>
          <a:r>
            <a:rPr lang="it-IT" dirty="0"/>
            <a:t>PIRELLI Corporate | Official PIRELLI Corporate Site, (1995). </a:t>
          </a:r>
          <a:r>
            <a:rPr lang="en-US" dirty="0"/>
            <a:t>[online] Available at: </a:t>
          </a:r>
          <a:r>
            <a:rPr lang="en-US" dirty="0">
              <a:hlinkClick xmlns:r="http://schemas.openxmlformats.org/officeDocument/2006/relationships" r:id="rId2"/>
            </a:rPr>
            <a:t>https://www.pirelli.com/global/it-it/homepage</a:t>
          </a:r>
          <a:r>
            <a:rPr lang="en-US" dirty="0"/>
            <a:t> [Accessed 1 July 2020]</a:t>
          </a:r>
        </a:p>
      </dgm:t>
    </dgm:pt>
    <dgm:pt modelId="{FA0293D4-0607-48DD-8B6B-4C7C4B2B3889}" type="parTrans" cxnId="{EC4EF7BF-B24D-4244-826F-0D1AACAE219D}">
      <dgm:prSet/>
      <dgm:spPr/>
      <dgm:t>
        <a:bodyPr/>
        <a:lstStyle/>
        <a:p>
          <a:endParaRPr lang="en-US"/>
        </a:p>
      </dgm:t>
    </dgm:pt>
    <dgm:pt modelId="{8C270FE4-EE03-4A6B-85B1-B8ECDE6FA6FA}" type="sibTrans" cxnId="{EC4EF7BF-B24D-4244-826F-0D1AACAE219D}">
      <dgm:prSet/>
      <dgm:spPr/>
      <dgm:t>
        <a:bodyPr/>
        <a:lstStyle/>
        <a:p>
          <a:endParaRPr lang="en-US"/>
        </a:p>
      </dgm:t>
    </dgm:pt>
    <dgm:pt modelId="{17031108-7B20-4EB6-B87A-8DE2CAF1E19B}">
      <dgm:prSet phldrT="[Text]"/>
      <dgm:spPr/>
      <dgm:t>
        <a:bodyPr/>
        <a:lstStyle/>
        <a:p>
          <a:r>
            <a:rPr lang="en-US" dirty="0"/>
            <a:t>Brand Finance - </a:t>
          </a:r>
          <a:r>
            <a:rPr lang="en-US" dirty="0" err="1"/>
            <a:t>Brandirectory</a:t>
          </a:r>
          <a:r>
            <a:rPr lang="en-US" dirty="0"/>
            <a:t>, (2020). </a:t>
          </a:r>
          <a:r>
            <a:rPr lang="en-US" i="1" dirty="0" err="1"/>
            <a:t>Tyres</a:t>
          </a:r>
          <a:r>
            <a:rPr lang="en-US" i="1" dirty="0"/>
            <a:t> 10 2020 Top Brand Values Ranking Table | </a:t>
          </a:r>
          <a:r>
            <a:rPr lang="en-US" i="1" dirty="0" err="1"/>
            <a:t>Brandirectory</a:t>
          </a:r>
          <a:r>
            <a:rPr lang="en-US" dirty="0"/>
            <a:t>. [online] Available at: </a:t>
          </a:r>
          <a:r>
            <a:rPr lang="en-US" dirty="0">
              <a:hlinkClick xmlns:r="http://schemas.openxmlformats.org/officeDocument/2006/relationships" r:id="rId3"/>
            </a:rPr>
            <a:t>https://brandirectory.com/rankings/tyres</a:t>
          </a:r>
          <a:r>
            <a:rPr lang="en-US" dirty="0"/>
            <a:t>  [Accessed 30 June 2020]</a:t>
          </a:r>
        </a:p>
      </dgm:t>
    </dgm:pt>
    <dgm:pt modelId="{331F4D1D-B03C-42BA-805D-2D49B79B0C4F}" type="parTrans" cxnId="{F9FC1A47-85CE-4225-B23C-A39661BF02A4}">
      <dgm:prSet/>
      <dgm:spPr/>
      <dgm:t>
        <a:bodyPr/>
        <a:lstStyle/>
        <a:p>
          <a:endParaRPr lang="en-US"/>
        </a:p>
      </dgm:t>
    </dgm:pt>
    <dgm:pt modelId="{F32A0DE9-EE55-437B-9AA6-B07BE28D4414}" type="sibTrans" cxnId="{F9FC1A47-85CE-4225-B23C-A39661BF02A4}">
      <dgm:prSet/>
      <dgm:spPr/>
      <dgm:t>
        <a:bodyPr/>
        <a:lstStyle/>
        <a:p>
          <a:endParaRPr lang="en-US"/>
        </a:p>
      </dgm:t>
    </dgm:pt>
    <dgm:pt modelId="{E25D1354-1BDE-4AAE-8D46-37F65890DC00}">
      <dgm:prSet phldrT="[Text]"/>
      <dgm:spPr/>
      <dgm:t>
        <a:bodyPr/>
        <a:lstStyle/>
        <a:p>
          <a:r>
            <a:rPr lang="it-IT" dirty="0"/>
            <a:t>Articles</a:t>
          </a:r>
          <a:endParaRPr lang="en-US" dirty="0"/>
        </a:p>
      </dgm:t>
    </dgm:pt>
    <dgm:pt modelId="{8B64F970-B185-4DCF-BF1B-0859BEAFF7F9}" type="parTrans" cxnId="{80645596-D815-49A3-A73E-AE168657DC7F}">
      <dgm:prSet/>
      <dgm:spPr/>
      <dgm:t>
        <a:bodyPr/>
        <a:lstStyle/>
        <a:p>
          <a:endParaRPr lang="en-US"/>
        </a:p>
      </dgm:t>
    </dgm:pt>
    <dgm:pt modelId="{00F255E7-4B47-485B-B1F1-A0ECE99E2E4D}" type="sibTrans" cxnId="{80645596-D815-49A3-A73E-AE168657DC7F}">
      <dgm:prSet/>
      <dgm:spPr/>
      <dgm:t>
        <a:bodyPr/>
        <a:lstStyle/>
        <a:p>
          <a:endParaRPr lang="en-US"/>
        </a:p>
      </dgm:t>
    </dgm:pt>
    <dgm:pt modelId="{5FF18210-F3B7-4E15-9B2C-E382687DFDFB}">
      <dgm:prSet phldrT="[Text]"/>
      <dgm:spPr/>
      <dgm:t>
        <a:bodyPr/>
        <a:lstStyle/>
        <a:p>
          <a:r>
            <a:rPr lang="en-US" dirty="0"/>
            <a:t>Parkes, I. (2015). Pirelli’s F1 budget is equivalent to that of a team - Paul </a:t>
          </a:r>
          <a:r>
            <a:rPr lang="en-US" dirty="0" err="1"/>
            <a:t>Hembery</a:t>
          </a:r>
          <a:r>
            <a:rPr lang="en-US" dirty="0"/>
            <a:t>. </a:t>
          </a:r>
          <a:r>
            <a:rPr lang="en-US" i="1" dirty="0" err="1"/>
            <a:t>AutoSport</a:t>
          </a:r>
          <a:r>
            <a:rPr lang="en-US" dirty="0"/>
            <a:t>, [online]. Available at: </a:t>
          </a:r>
          <a:r>
            <a:rPr lang="en-US" dirty="0">
              <a:hlinkClick xmlns:r="http://schemas.openxmlformats.org/officeDocument/2006/relationships" r:id="rId4"/>
            </a:rPr>
            <a:t>https://www.autosport.com/f1/news/120307/pirelli-budget-that-of-an-f1-team</a:t>
          </a:r>
          <a:r>
            <a:rPr lang="en-US" dirty="0"/>
            <a:t> [Accessed 28 June 2020]</a:t>
          </a:r>
        </a:p>
      </dgm:t>
    </dgm:pt>
    <dgm:pt modelId="{F31885AC-FDFB-418B-AAD4-6995819D90CC}" type="parTrans" cxnId="{FCB22F62-7311-4546-92BB-36BF19BAC9A6}">
      <dgm:prSet/>
      <dgm:spPr/>
      <dgm:t>
        <a:bodyPr/>
        <a:lstStyle/>
        <a:p>
          <a:endParaRPr lang="en-US"/>
        </a:p>
      </dgm:t>
    </dgm:pt>
    <dgm:pt modelId="{C6B4A6F4-5CB7-47EB-B937-5548D3CC1678}" type="sibTrans" cxnId="{FCB22F62-7311-4546-92BB-36BF19BAC9A6}">
      <dgm:prSet/>
      <dgm:spPr/>
      <dgm:t>
        <a:bodyPr/>
        <a:lstStyle/>
        <a:p>
          <a:endParaRPr lang="en-US"/>
        </a:p>
      </dgm:t>
    </dgm:pt>
    <dgm:pt modelId="{DAB9CAB8-519D-4B00-A5B1-ED467C83A768}">
      <dgm:prSet phldrT="[Text]"/>
      <dgm:spPr/>
      <dgm:t>
        <a:bodyPr/>
        <a:lstStyle/>
        <a:p>
          <a:r>
            <a:rPr lang="it-IT" dirty="0"/>
            <a:t>Wikipedia, (2020). </a:t>
          </a:r>
          <a:r>
            <a:rPr lang="it-IT" i="1" dirty="0"/>
            <a:t>Pirelli (azienda) - Wikipedia</a:t>
          </a:r>
          <a:r>
            <a:rPr lang="it-IT" dirty="0"/>
            <a:t>. [online] Available at: </a:t>
          </a:r>
          <a:r>
            <a:rPr lang="it-IT" dirty="0">
              <a:hlinkClick xmlns:r="http://schemas.openxmlformats.org/officeDocument/2006/relationships" r:id="rId5"/>
            </a:rPr>
            <a:t>https://it.wikipedia.org/wiki/Pirelli_(azienda)</a:t>
          </a:r>
          <a:r>
            <a:rPr lang="it-IT" dirty="0"/>
            <a:t> [Accessed 30 June 2020]</a:t>
          </a:r>
          <a:endParaRPr lang="en-US" dirty="0"/>
        </a:p>
      </dgm:t>
    </dgm:pt>
    <dgm:pt modelId="{30400673-B15A-4937-B3DA-7DBCA9331200}" type="parTrans" cxnId="{FA255C83-A444-46FF-AD13-BA3DBFAD22B5}">
      <dgm:prSet/>
      <dgm:spPr/>
      <dgm:t>
        <a:bodyPr/>
        <a:lstStyle/>
        <a:p>
          <a:endParaRPr lang="en-US"/>
        </a:p>
      </dgm:t>
    </dgm:pt>
    <dgm:pt modelId="{677BEAA0-4629-4161-8E11-E9686FF6A497}" type="sibTrans" cxnId="{FA255C83-A444-46FF-AD13-BA3DBFAD22B5}">
      <dgm:prSet/>
      <dgm:spPr/>
      <dgm:t>
        <a:bodyPr/>
        <a:lstStyle/>
        <a:p>
          <a:endParaRPr lang="en-US"/>
        </a:p>
      </dgm:t>
    </dgm:pt>
    <dgm:pt modelId="{1F23A459-4C49-4D6F-9585-2E5629A0E922}">
      <dgm:prSet/>
      <dgm:spPr/>
      <dgm:t>
        <a:bodyPr/>
        <a:lstStyle/>
        <a:p>
          <a:r>
            <a:rPr lang="en-US" dirty="0" err="1"/>
            <a:t>Piana</a:t>
          </a:r>
          <a:r>
            <a:rPr lang="en-US" dirty="0"/>
            <a:t>, L. (2015). </a:t>
          </a:r>
          <a:r>
            <a:rPr lang="it-IT" dirty="0"/>
            <a:t>Pirelli, storia di una disfatta di gomma. </a:t>
          </a:r>
          <a:r>
            <a:rPr lang="it-IT" i="1" dirty="0"/>
            <a:t>L’Espresso</a:t>
          </a:r>
          <a:r>
            <a:rPr lang="it-IT" dirty="0"/>
            <a:t>, [online]. Available at: </a:t>
          </a:r>
          <a:r>
            <a:rPr lang="it-IT" dirty="0">
              <a:hlinkClick xmlns:r="http://schemas.openxmlformats.org/officeDocument/2006/relationships" r:id="rId6"/>
            </a:rPr>
            <a:t>https://espresso.repubblica.it/plus/articoli/2015/04/27/news/disfatta-di-gomma-1.209388 </a:t>
          </a:r>
          <a:r>
            <a:rPr lang="it-IT" dirty="0"/>
            <a:t>[Accessed 23 June 2020]</a:t>
          </a:r>
          <a:endParaRPr lang="en-US" dirty="0"/>
        </a:p>
      </dgm:t>
    </dgm:pt>
    <dgm:pt modelId="{822532CB-D083-42C9-BEDA-3F4DCA659BB0}" type="parTrans" cxnId="{BE0B9572-3338-400E-9F20-B49BB3C18D33}">
      <dgm:prSet/>
      <dgm:spPr/>
      <dgm:t>
        <a:bodyPr/>
        <a:lstStyle/>
        <a:p>
          <a:endParaRPr lang="en-US"/>
        </a:p>
      </dgm:t>
    </dgm:pt>
    <dgm:pt modelId="{F550833E-D337-4726-84B1-B57206D35296}" type="sibTrans" cxnId="{BE0B9572-3338-400E-9F20-B49BB3C18D33}">
      <dgm:prSet/>
      <dgm:spPr/>
      <dgm:t>
        <a:bodyPr/>
        <a:lstStyle/>
        <a:p>
          <a:endParaRPr lang="en-US"/>
        </a:p>
      </dgm:t>
    </dgm:pt>
    <dgm:pt modelId="{D2A1C4FA-8AD8-410B-A8D2-8F128A2FAA26}">
      <dgm:prSet/>
      <dgm:spPr/>
      <dgm:t>
        <a:bodyPr/>
        <a:lstStyle/>
        <a:p>
          <a:r>
            <a:rPr lang="it-IT" dirty="0"/>
            <a:t>Previtali, L. (2019). Pirelli. Storia di un’azienda milanese che guarda al futuro. </a:t>
          </a:r>
          <a:r>
            <a:rPr lang="it-IT" i="1" dirty="0"/>
            <a:t>Endustry</a:t>
          </a:r>
          <a:r>
            <a:rPr lang="it-IT" dirty="0"/>
            <a:t>, [online]. Available at: </a:t>
          </a:r>
          <a:r>
            <a:rPr lang="it-IT" dirty="0">
              <a:hlinkClick xmlns:r="http://schemas.openxmlformats.org/officeDocument/2006/relationships" r:id="rId7"/>
            </a:rPr>
            <a:t>https://endustry.altervista.org/pirelli-c-s-p-a-storia-di-unazienda-milanese-che-guarda-al-futuro/?doing_wp_cron=1589254193.2564160823822021484375</a:t>
          </a:r>
          <a:r>
            <a:rPr lang="it-IT" dirty="0"/>
            <a:t> [Accessed 23 June 2020]</a:t>
          </a:r>
          <a:endParaRPr lang="en-US" dirty="0"/>
        </a:p>
      </dgm:t>
    </dgm:pt>
    <dgm:pt modelId="{74A2C9BE-ECF4-4868-A891-24070E50CF03}" type="parTrans" cxnId="{F69F125A-FA72-4491-9F48-7458DD16D7D3}">
      <dgm:prSet/>
      <dgm:spPr/>
      <dgm:t>
        <a:bodyPr/>
        <a:lstStyle/>
        <a:p>
          <a:endParaRPr lang="en-US"/>
        </a:p>
      </dgm:t>
    </dgm:pt>
    <dgm:pt modelId="{65DC4D6B-428E-4503-A093-712D64A20D3F}" type="sibTrans" cxnId="{F69F125A-FA72-4491-9F48-7458DD16D7D3}">
      <dgm:prSet/>
      <dgm:spPr/>
      <dgm:t>
        <a:bodyPr/>
        <a:lstStyle/>
        <a:p>
          <a:endParaRPr lang="en-US"/>
        </a:p>
      </dgm:t>
    </dgm:pt>
    <dgm:pt modelId="{C5274800-AE08-4B04-B077-67BB57F99E38}">
      <dgm:prSet/>
      <dgm:spPr/>
      <dgm:t>
        <a:bodyPr/>
        <a:lstStyle/>
        <a:p>
          <a:r>
            <a:rPr lang="it-IT" dirty="0"/>
            <a:t>Santamaria, P. (2020). Pirelli: cos’ha in più degli altri? </a:t>
          </a:r>
          <a:r>
            <a:rPr lang="it-IT" i="1" dirty="0"/>
            <a:t>Starting Finance</a:t>
          </a:r>
          <a:r>
            <a:rPr lang="it-IT" dirty="0"/>
            <a:t>, [online]. Available at: </a:t>
          </a:r>
          <a:r>
            <a:rPr lang="it-IT" dirty="0">
              <a:hlinkClick xmlns:r="http://schemas.openxmlformats.org/officeDocument/2006/relationships" r:id="rId8"/>
            </a:rPr>
            <a:t>https://www.startingfinance.com/approfondimenti/pirelli-cosa-ha-in-piu-degli-altri/</a:t>
          </a:r>
          <a:r>
            <a:rPr lang="it-IT" dirty="0"/>
            <a:t> [Accessed 28 June 2020]</a:t>
          </a:r>
          <a:endParaRPr lang="en-US" dirty="0"/>
        </a:p>
      </dgm:t>
    </dgm:pt>
    <dgm:pt modelId="{01A6B95C-A785-47F6-880C-D7B7E08DC8E5}" type="parTrans" cxnId="{C0380248-E17E-4FF7-9201-5384729F7D3D}">
      <dgm:prSet/>
      <dgm:spPr/>
      <dgm:t>
        <a:bodyPr/>
        <a:lstStyle/>
        <a:p>
          <a:endParaRPr lang="en-US"/>
        </a:p>
      </dgm:t>
    </dgm:pt>
    <dgm:pt modelId="{90B56FAC-D7F9-4E0E-BAA7-24C880BAD490}" type="sibTrans" cxnId="{C0380248-E17E-4FF7-9201-5384729F7D3D}">
      <dgm:prSet/>
      <dgm:spPr/>
      <dgm:t>
        <a:bodyPr/>
        <a:lstStyle/>
        <a:p>
          <a:endParaRPr lang="en-US"/>
        </a:p>
      </dgm:t>
    </dgm:pt>
    <dgm:pt modelId="{3784A791-0D8D-4E88-97B4-E96FF638C81D}">
      <dgm:prSet phldrT="[Text]"/>
      <dgm:spPr/>
      <dgm:t>
        <a:bodyPr/>
        <a:lstStyle/>
        <a:p>
          <a:r>
            <a:rPr lang="en-US" i="0"/>
            <a:t>(2008).</a:t>
          </a:r>
          <a:r>
            <a:rPr lang="en-US" i="1"/>
            <a:t> AA1000 Accountability Principles Standard 2008, </a:t>
          </a:r>
          <a:r>
            <a:rPr lang="en-US" i="0"/>
            <a:t>1st ed</a:t>
          </a:r>
          <a:r>
            <a:rPr lang="en-US"/>
            <a:t>. [pdf] London: Institute of Social and Ethical Accountability. Available at: </a:t>
          </a:r>
          <a:r>
            <a:rPr lang="en-US">
              <a:hlinkClick xmlns:r="http://schemas.openxmlformats.org/officeDocument/2006/relationships" r:id="rId9"/>
            </a:rPr>
            <a:t>https://www.accountability.org/wp-content/uploads/2016/10/AA1000APS_italian.pdf</a:t>
          </a:r>
          <a:r>
            <a:rPr lang="en-US"/>
            <a:t> [Accessed 1 July 2020]</a:t>
          </a:r>
          <a:endParaRPr lang="en-US" dirty="0"/>
        </a:p>
      </dgm:t>
    </dgm:pt>
    <dgm:pt modelId="{DA1FDDF4-2614-4BB4-91FA-7BE49EC552E9}" type="parTrans" cxnId="{BBE98DB8-CB15-4E02-BF12-3EFC4FAC9906}">
      <dgm:prSet/>
      <dgm:spPr/>
      <dgm:t>
        <a:bodyPr/>
        <a:lstStyle/>
        <a:p>
          <a:endParaRPr lang="en-US"/>
        </a:p>
      </dgm:t>
    </dgm:pt>
    <dgm:pt modelId="{C7ADB447-2E70-4045-8C75-ED64E38EF0E4}" type="sibTrans" cxnId="{BBE98DB8-CB15-4E02-BF12-3EFC4FAC9906}">
      <dgm:prSet/>
      <dgm:spPr/>
      <dgm:t>
        <a:bodyPr/>
        <a:lstStyle/>
        <a:p>
          <a:endParaRPr lang="en-US"/>
        </a:p>
      </dgm:t>
    </dgm:pt>
    <dgm:pt modelId="{55C07DD0-7C05-474D-9C60-9960C9428AA0}" type="pres">
      <dgm:prSet presAssocID="{E362F30E-63BF-4EA1-A0BB-5B0B3F78FDE2}" presName="linear" presStyleCnt="0">
        <dgm:presLayoutVars>
          <dgm:dir/>
          <dgm:animLvl val="lvl"/>
          <dgm:resizeHandles val="exact"/>
        </dgm:presLayoutVars>
      </dgm:prSet>
      <dgm:spPr/>
    </dgm:pt>
    <dgm:pt modelId="{4622E899-C1BA-4509-AD79-029F3CC55EAD}" type="pres">
      <dgm:prSet presAssocID="{957C424E-3E06-4404-8A3C-4E6B11E768AC}" presName="parentLin" presStyleCnt="0"/>
      <dgm:spPr/>
    </dgm:pt>
    <dgm:pt modelId="{521BD1AB-4824-4728-8359-23766D860B30}" type="pres">
      <dgm:prSet presAssocID="{957C424E-3E06-4404-8A3C-4E6B11E768AC}" presName="parentLeftMargin" presStyleLbl="node1" presStyleIdx="0" presStyleCnt="3"/>
      <dgm:spPr/>
    </dgm:pt>
    <dgm:pt modelId="{FE0B34C3-44FB-44D2-B3B3-EFE71FC363A4}" type="pres">
      <dgm:prSet presAssocID="{957C424E-3E06-4404-8A3C-4E6B11E768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52FBCB-6F11-4029-BE59-59DB8FFA177E}" type="pres">
      <dgm:prSet presAssocID="{957C424E-3E06-4404-8A3C-4E6B11E768AC}" presName="negativeSpace" presStyleCnt="0"/>
      <dgm:spPr/>
    </dgm:pt>
    <dgm:pt modelId="{825B97F2-CE3E-43F7-90FB-E4C9CB9C48EC}" type="pres">
      <dgm:prSet presAssocID="{957C424E-3E06-4404-8A3C-4E6B11E768AC}" presName="childText" presStyleLbl="conFgAcc1" presStyleIdx="0" presStyleCnt="3">
        <dgm:presLayoutVars>
          <dgm:bulletEnabled val="1"/>
        </dgm:presLayoutVars>
      </dgm:prSet>
      <dgm:spPr/>
    </dgm:pt>
    <dgm:pt modelId="{A77FC869-DC53-409C-AE51-DCB919E5D3F1}" type="pres">
      <dgm:prSet presAssocID="{305716F2-AD9F-4028-A3C7-66EC2873D717}" presName="spaceBetweenRectangles" presStyleCnt="0"/>
      <dgm:spPr/>
    </dgm:pt>
    <dgm:pt modelId="{B48390AD-E682-4631-B48F-62D14DA33D76}" type="pres">
      <dgm:prSet presAssocID="{BDB20E85-E526-4FBE-885A-2C0DFD31A05A}" presName="parentLin" presStyleCnt="0"/>
      <dgm:spPr/>
    </dgm:pt>
    <dgm:pt modelId="{91B541CF-C3B9-4662-9143-4BA79D48F413}" type="pres">
      <dgm:prSet presAssocID="{BDB20E85-E526-4FBE-885A-2C0DFD31A05A}" presName="parentLeftMargin" presStyleLbl="node1" presStyleIdx="0" presStyleCnt="3"/>
      <dgm:spPr/>
    </dgm:pt>
    <dgm:pt modelId="{0050A66B-B2B0-46D3-B4AF-2B7D8B9B6CBE}" type="pres">
      <dgm:prSet presAssocID="{BDB20E85-E526-4FBE-885A-2C0DFD31A0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B48AA9-0D74-460B-A55D-3AB4303A0D90}" type="pres">
      <dgm:prSet presAssocID="{BDB20E85-E526-4FBE-885A-2C0DFD31A05A}" presName="negativeSpace" presStyleCnt="0"/>
      <dgm:spPr/>
    </dgm:pt>
    <dgm:pt modelId="{8953A119-AD9A-44C5-8F43-FC29E050F335}" type="pres">
      <dgm:prSet presAssocID="{BDB20E85-E526-4FBE-885A-2C0DFD31A05A}" presName="childText" presStyleLbl="conFgAcc1" presStyleIdx="1" presStyleCnt="3">
        <dgm:presLayoutVars>
          <dgm:bulletEnabled val="1"/>
        </dgm:presLayoutVars>
      </dgm:prSet>
      <dgm:spPr/>
    </dgm:pt>
    <dgm:pt modelId="{3568ADC1-2896-4596-835D-A3CB8F3E5CB7}" type="pres">
      <dgm:prSet presAssocID="{316B4841-8401-4E23-8D33-A759AD91EB18}" presName="spaceBetweenRectangles" presStyleCnt="0"/>
      <dgm:spPr/>
    </dgm:pt>
    <dgm:pt modelId="{90329424-2F93-435C-8732-A0DF4045539E}" type="pres">
      <dgm:prSet presAssocID="{E25D1354-1BDE-4AAE-8D46-37F65890DC00}" presName="parentLin" presStyleCnt="0"/>
      <dgm:spPr/>
    </dgm:pt>
    <dgm:pt modelId="{96CACD68-9F45-44A4-9D4F-53B3F94A4F99}" type="pres">
      <dgm:prSet presAssocID="{E25D1354-1BDE-4AAE-8D46-37F65890DC00}" presName="parentLeftMargin" presStyleLbl="node1" presStyleIdx="1" presStyleCnt="3"/>
      <dgm:spPr/>
    </dgm:pt>
    <dgm:pt modelId="{81E26429-8D21-4443-9CDE-A9A3FB28DCB4}" type="pres">
      <dgm:prSet presAssocID="{E25D1354-1BDE-4AAE-8D46-37F65890DC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29E008-E56D-4E67-93F1-2967AAE29335}" type="pres">
      <dgm:prSet presAssocID="{E25D1354-1BDE-4AAE-8D46-37F65890DC00}" presName="negativeSpace" presStyleCnt="0"/>
      <dgm:spPr/>
    </dgm:pt>
    <dgm:pt modelId="{888D83B8-2C47-4DDB-A8F5-EE8A2A4565A9}" type="pres">
      <dgm:prSet presAssocID="{E25D1354-1BDE-4AAE-8D46-37F65890DC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0C54300-ED55-41F9-BACE-DC8EA0632591}" type="presOf" srcId="{E25D1354-1BDE-4AAE-8D46-37F65890DC00}" destId="{81E26429-8D21-4443-9CDE-A9A3FB28DCB4}" srcOrd="1" destOrd="0" presId="urn:microsoft.com/office/officeart/2005/8/layout/list1"/>
    <dgm:cxn modelId="{7057D00E-1F39-414E-A78C-FDE9EF92FE88}" type="presOf" srcId="{5FF18210-F3B7-4E15-9B2C-E382687DFDFB}" destId="{888D83B8-2C47-4DDB-A8F5-EE8A2A4565A9}" srcOrd="0" destOrd="0" presId="urn:microsoft.com/office/officeart/2005/8/layout/list1"/>
    <dgm:cxn modelId="{A3862617-83EB-403E-81C6-F4056572E62E}" type="presOf" srcId="{E25D1354-1BDE-4AAE-8D46-37F65890DC00}" destId="{96CACD68-9F45-44A4-9D4F-53B3F94A4F99}" srcOrd="0" destOrd="0" presId="urn:microsoft.com/office/officeart/2005/8/layout/list1"/>
    <dgm:cxn modelId="{95D7701D-957A-4328-97B2-1B69190B49E2}" type="presOf" srcId="{341DC6F6-1E38-4C2D-A04F-4B383CEA74E5}" destId="{8953A119-AD9A-44C5-8F43-FC29E050F335}" srcOrd="0" destOrd="0" presId="urn:microsoft.com/office/officeart/2005/8/layout/list1"/>
    <dgm:cxn modelId="{CB3E9F1E-D3DE-4D69-A240-8F4C4D2C0AB9}" type="presOf" srcId="{BDB20E85-E526-4FBE-885A-2C0DFD31A05A}" destId="{91B541CF-C3B9-4662-9143-4BA79D48F413}" srcOrd="0" destOrd="0" presId="urn:microsoft.com/office/officeart/2005/8/layout/list1"/>
    <dgm:cxn modelId="{91A23821-08E1-4424-9B4D-FB45AFC1ABF6}" type="presOf" srcId="{17031108-7B20-4EB6-B87A-8DE2CAF1E19B}" destId="{8953A119-AD9A-44C5-8F43-FC29E050F335}" srcOrd="0" destOrd="1" presId="urn:microsoft.com/office/officeart/2005/8/layout/list1"/>
    <dgm:cxn modelId="{E2B7B831-035D-4F8E-8677-0FE02226D0A4}" type="presOf" srcId="{E362F30E-63BF-4EA1-A0BB-5B0B3F78FDE2}" destId="{55C07DD0-7C05-474D-9C60-9960C9428AA0}" srcOrd="0" destOrd="0" presId="urn:microsoft.com/office/officeart/2005/8/layout/list1"/>
    <dgm:cxn modelId="{CF49B740-A988-425D-9A01-A90E029E16A7}" type="presOf" srcId="{C5274800-AE08-4B04-B077-67BB57F99E38}" destId="{888D83B8-2C47-4DDB-A8F5-EE8A2A4565A9}" srcOrd="0" destOrd="3" presId="urn:microsoft.com/office/officeart/2005/8/layout/list1"/>
    <dgm:cxn modelId="{FCB22F62-7311-4546-92BB-36BF19BAC9A6}" srcId="{E25D1354-1BDE-4AAE-8D46-37F65890DC00}" destId="{5FF18210-F3B7-4E15-9B2C-E382687DFDFB}" srcOrd="0" destOrd="0" parTransId="{F31885AC-FDFB-418B-AAD4-6995819D90CC}" sibTransId="{C6B4A6F4-5CB7-47EB-B937-5548D3CC1678}"/>
    <dgm:cxn modelId="{F9FC1A47-85CE-4225-B23C-A39661BF02A4}" srcId="{BDB20E85-E526-4FBE-885A-2C0DFD31A05A}" destId="{17031108-7B20-4EB6-B87A-8DE2CAF1E19B}" srcOrd="1" destOrd="0" parTransId="{331F4D1D-B03C-42BA-805D-2D49B79B0C4F}" sibTransId="{F32A0DE9-EE55-437B-9AA6-B07BE28D4414}"/>
    <dgm:cxn modelId="{C0380248-E17E-4FF7-9201-5384729F7D3D}" srcId="{E25D1354-1BDE-4AAE-8D46-37F65890DC00}" destId="{C5274800-AE08-4B04-B077-67BB57F99E38}" srcOrd="3" destOrd="0" parTransId="{01A6B95C-A785-47F6-880C-D7B7E08DC8E5}" sibTransId="{90B56FAC-D7F9-4E0E-BAA7-24C880BAD490}"/>
    <dgm:cxn modelId="{59A0786B-0C8F-428E-8D6A-F6CCD1FFB4B1}" type="presOf" srcId="{957C424E-3E06-4404-8A3C-4E6B11E768AC}" destId="{FE0B34C3-44FB-44D2-B3B3-EFE71FC363A4}" srcOrd="1" destOrd="0" presId="urn:microsoft.com/office/officeart/2005/8/layout/list1"/>
    <dgm:cxn modelId="{BE0B9572-3338-400E-9F20-B49BB3C18D33}" srcId="{E25D1354-1BDE-4AAE-8D46-37F65890DC00}" destId="{1F23A459-4C49-4D6F-9585-2E5629A0E922}" srcOrd="1" destOrd="0" parTransId="{822532CB-D083-42C9-BEDA-3F4DCA659BB0}" sibTransId="{F550833E-D337-4726-84B1-B57206D35296}"/>
    <dgm:cxn modelId="{5A247A55-541E-4870-BA09-4A9106E5992A}" type="presOf" srcId="{DAB9CAB8-519D-4B00-A5B1-ED467C83A768}" destId="{8953A119-AD9A-44C5-8F43-FC29E050F335}" srcOrd="0" destOrd="2" presId="urn:microsoft.com/office/officeart/2005/8/layout/list1"/>
    <dgm:cxn modelId="{0D519475-5783-41DC-9AD2-6DEA13E5B0AB}" type="presOf" srcId="{957C424E-3E06-4404-8A3C-4E6B11E768AC}" destId="{521BD1AB-4824-4728-8359-23766D860B30}" srcOrd="0" destOrd="0" presId="urn:microsoft.com/office/officeart/2005/8/layout/list1"/>
    <dgm:cxn modelId="{F69F125A-FA72-4491-9F48-7458DD16D7D3}" srcId="{E25D1354-1BDE-4AAE-8D46-37F65890DC00}" destId="{D2A1C4FA-8AD8-410B-A8D2-8F128A2FAA26}" srcOrd="2" destOrd="0" parTransId="{74A2C9BE-ECF4-4868-A891-24070E50CF03}" sibTransId="{65DC4D6B-428E-4503-A093-712D64A20D3F}"/>
    <dgm:cxn modelId="{A8C76D81-924A-49CC-83DA-650E2BB87742}" type="presOf" srcId="{C7CDECC9-0B5A-4D15-B7C8-6CFB3322BC29}" destId="{825B97F2-CE3E-43F7-90FB-E4C9CB9C48EC}" srcOrd="0" destOrd="0" presId="urn:microsoft.com/office/officeart/2005/8/layout/list1"/>
    <dgm:cxn modelId="{FA255C83-A444-46FF-AD13-BA3DBFAD22B5}" srcId="{BDB20E85-E526-4FBE-885A-2C0DFD31A05A}" destId="{DAB9CAB8-519D-4B00-A5B1-ED467C83A768}" srcOrd="2" destOrd="0" parTransId="{30400673-B15A-4937-B3DA-7DBCA9331200}" sibTransId="{677BEAA0-4629-4161-8E11-E9686FF6A497}"/>
    <dgm:cxn modelId="{467CA38D-5AE4-431A-A614-F0A5092CA165}" srcId="{E362F30E-63BF-4EA1-A0BB-5B0B3F78FDE2}" destId="{BDB20E85-E526-4FBE-885A-2C0DFD31A05A}" srcOrd="1" destOrd="0" parTransId="{789D6114-5D00-46EA-B4C8-AB48C1D9206D}" sibTransId="{316B4841-8401-4E23-8D33-A759AD91EB18}"/>
    <dgm:cxn modelId="{FD3DD192-5C6F-4174-9491-0C4AEC4D4076}" type="presOf" srcId="{1F23A459-4C49-4D6F-9585-2E5629A0E922}" destId="{888D83B8-2C47-4DDB-A8F5-EE8A2A4565A9}" srcOrd="0" destOrd="1" presId="urn:microsoft.com/office/officeart/2005/8/layout/list1"/>
    <dgm:cxn modelId="{80645596-D815-49A3-A73E-AE168657DC7F}" srcId="{E362F30E-63BF-4EA1-A0BB-5B0B3F78FDE2}" destId="{E25D1354-1BDE-4AAE-8D46-37F65890DC00}" srcOrd="2" destOrd="0" parTransId="{8B64F970-B185-4DCF-BF1B-0859BEAFF7F9}" sibTransId="{00F255E7-4B47-485B-B1F1-A0ECE99E2E4D}"/>
    <dgm:cxn modelId="{DBC88D9E-1322-475C-81A2-D2A1BAD848EB}" type="presOf" srcId="{D2A1C4FA-8AD8-410B-A8D2-8F128A2FAA26}" destId="{888D83B8-2C47-4DDB-A8F5-EE8A2A4565A9}" srcOrd="0" destOrd="2" presId="urn:microsoft.com/office/officeart/2005/8/layout/list1"/>
    <dgm:cxn modelId="{4C2AC0A6-04F6-44E9-9F35-DF7041C6D881}" srcId="{957C424E-3E06-4404-8A3C-4E6B11E768AC}" destId="{C7CDECC9-0B5A-4D15-B7C8-6CFB3322BC29}" srcOrd="0" destOrd="0" parTransId="{49A05CF0-3841-43BF-819A-61D28A3566BC}" sibTransId="{E7601D91-B0FF-4F03-AD80-804D3E2F126B}"/>
    <dgm:cxn modelId="{BBE98DB8-CB15-4E02-BF12-3EFC4FAC9906}" srcId="{957C424E-3E06-4404-8A3C-4E6B11E768AC}" destId="{3784A791-0D8D-4E88-97B4-E96FF638C81D}" srcOrd="1" destOrd="0" parTransId="{DA1FDDF4-2614-4BB4-91FA-7BE49EC552E9}" sibTransId="{C7ADB447-2E70-4045-8C75-ED64E38EF0E4}"/>
    <dgm:cxn modelId="{EC4EF7BF-B24D-4244-826F-0D1AACAE219D}" srcId="{BDB20E85-E526-4FBE-885A-2C0DFD31A05A}" destId="{341DC6F6-1E38-4C2D-A04F-4B383CEA74E5}" srcOrd="0" destOrd="0" parTransId="{FA0293D4-0607-48DD-8B6B-4C7C4B2B3889}" sibTransId="{8C270FE4-EE03-4A6B-85B1-B8ECDE6FA6FA}"/>
    <dgm:cxn modelId="{CF3DEBC7-6C14-4858-A922-C793A5576693}" srcId="{E362F30E-63BF-4EA1-A0BB-5B0B3F78FDE2}" destId="{957C424E-3E06-4404-8A3C-4E6B11E768AC}" srcOrd="0" destOrd="0" parTransId="{7198F85C-6382-402C-992A-AFD235B6D7D1}" sibTransId="{305716F2-AD9F-4028-A3C7-66EC2873D717}"/>
    <dgm:cxn modelId="{2AFCE7C9-CBDF-4D32-AB1F-79301D42D21B}" type="presOf" srcId="{BDB20E85-E526-4FBE-885A-2C0DFD31A05A}" destId="{0050A66B-B2B0-46D3-B4AF-2B7D8B9B6CBE}" srcOrd="1" destOrd="0" presId="urn:microsoft.com/office/officeart/2005/8/layout/list1"/>
    <dgm:cxn modelId="{B2F6F5FE-5352-4CCD-93A5-F6E4B112FA00}" type="presOf" srcId="{3784A791-0D8D-4E88-97B4-E96FF638C81D}" destId="{825B97F2-CE3E-43F7-90FB-E4C9CB9C48EC}" srcOrd="0" destOrd="1" presId="urn:microsoft.com/office/officeart/2005/8/layout/list1"/>
    <dgm:cxn modelId="{A3D68E26-7072-4C58-AFB5-013AA388B129}" type="presParOf" srcId="{55C07DD0-7C05-474D-9C60-9960C9428AA0}" destId="{4622E899-C1BA-4509-AD79-029F3CC55EAD}" srcOrd="0" destOrd="0" presId="urn:microsoft.com/office/officeart/2005/8/layout/list1"/>
    <dgm:cxn modelId="{B389BE5B-3E31-4FC6-86B4-0FFEEC04B09C}" type="presParOf" srcId="{4622E899-C1BA-4509-AD79-029F3CC55EAD}" destId="{521BD1AB-4824-4728-8359-23766D860B30}" srcOrd="0" destOrd="0" presId="urn:microsoft.com/office/officeart/2005/8/layout/list1"/>
    <dgm:cxn modelId="{B37B7C8F-9ACB-4840-9FC4-303B00FDCC51}" type="presParOf" srcId="{4622E899-C1BA-4509-AD79-029F3CC55EAD}" destId="{FE0B34C3-44FB-44D2-B3B3-EFE71FC363A4}" srcOrd="1" destOrd="0" presId="urn:microsoft.com/office/officeart/2005/8/layout/list1"/>
    <dgm:cxn modelId="{D474B6B0-DE1F-4EF5-A837-4104559C7BFE}" type="presParOf" srcId="{55C07DD0-7C05-474D-9C60-9960C9428AA0}" destId="{6052FBCB-6F11-4029-BE59-59DB8FFA177E}" srcOrd="1" destOrd="0" presId="urn:microsoft.com/office/officeart/2005/8/layout/list1"/>
    <dgm:cxn modelId="{584E8FDC-8E19-44A6-B56E-41B787572167}" type="presParOf" srcId="{55C07DD0-7C05-474D-9C60-9960C9428AA0}" destId="{825B97F2-CE3E-43F7-90FB-E4C9CB9C48EC}" srcOrd="2" destOrd="0" presId="urn:microsoft.com/office/officeart/2005/8/layout/list1"/>
    <dgm:cxn modelId="{37EC03D5-ACEC-46A0-A532-49E0AB886EFD}" type="presParOf" srcId="{55C07DD0-7C05-474D-9C60-9960C9428AA0}" destId="{A77FC869-DC53-409C-AE51-DCB919E5D3F1}" srcOrd="3" destOrd="0" presId="urn:microsoft.com/office/officeart/2005/8/layout/list1"/>
    <dgm:cxn modelId="{0E710DCE-BE0B-4E51-AE54-190FE90D953A}" type="presParOf" srcId="{55C07DD0-7C05-474D-9C60-9960C9428AA0}" destId="{B48390AD-E682-4631-B48F-62D14DA33D76}" srcOrd="4" destOrd="0" presId="urn:microsoft.com/office/officeart/2005/8/layout/list1"/>
    <dgm:cxn modelId="{43801F9A-0EA5-4C66-9A75-FE77106681E9}" type="presParOf" srcId="{B48390AD-E682-4631-B48F-62D14DA33D76}" destId="{91B541CF-C3B9-4662-9143-4BA79D48F413}" srcOrd="0" destOrd="0" presId="urn:microsoft.com/office/officeart/2005/8/layout/list1"/>
    <dgm:cxn modelId="{1316EC99-B0C0-4475-83E2-01D7DBECF86A}" type="presParOf" srcId="{B48390AD-E682-4631-B48F-62D14DA33D76}" destId="{0050A66B-B2B0-46D3-B4AF-2B7D8B9B6CBE}" srcOrd="1" destOrd="0" presId="urn:microsoft.com/office/officeart/2005/8/layout/list1"/>
    <dgm:cxn modelId="{B7C3231E-9A57-4D8D-9D76-5E511C5209A7}" type="presParOf" srcId="{55C07DD0-7C05-474D-9C60-9960C9428AA0}" destId="{F0B48AA9-0D74-460B-A55D-3AB4303A0D90}" srcOrd="5" destOrd="0" presId="urn:microsoft.com/office/officeart/2005/8/layout/list1"/>
    <dgm:cxn modelId="{0E32869C-6D1B-4563-95BA-373909475A93}" type="presParOf" srcId="{55C07DD0-7C05-474D-9C60-9960C9428AA0}" destId="{8953A119-AD9A-44C5-8F43-FC29E050F335}" srcOrd="6" destOrd="0" presId="urn:microsoft.com/office/officeart/2005/8/layout/list1"/>
    <dgm:cxn modelId="{62A04D12-0BF1-4C6C-B99B-18AB88EC35EF}" type="presParOf" srcId="{55C07DD0-7C05-474D-9C60-9960C9428AA0}" destId="{3568ADC1-2896-4596-835D-A3CB8F3E5CB7}" srcOrd="7" destOrd="0" presId="urn:microsoft.com/office/officeart/2005/8/layout/list1"/>
    <dgm:cxn modelId="{BC797C9A-BE3C-4494-B3A3-E12AADCC37D5}" type="presParOf" srcId="{55C07DD0-7C05-474D-9C60-9960C9428AA0}" destId="{90329424-2F93-435C-8732-A0DF4045539E}" srcOrd="8" destOrd="0" presId="urn:microsoft.com/office/officeart/2005/8/layout/list1"/>
    <dgm:cxn modelId="{2EE7EE0F-D985-4688-B1A2-7BB0504C6954}" type="presParOf" srcId="{90329424-2F93-435C-8732-A0DF4045539E}" destId="{96CACD68-9F45-44A4-9D4F-53B3F94A4F99}" srcOrd="0" destOrd="0" presId="urn:microsoft.com/office/officeart/2005/8/layout/list1"/>
    <dgm:cxn modelId="{42930A68-91A2-47F8-B6B9-D659A0643F89}" type="presParOf" srcId="{90329424-2F93-435C-8732-A0DF4045539E}" destId="{81E26429-8D21-4443-9CDE-A9A3FB28DCB4}" srcOrd="1" destOrd="0" presId="urn:microsoft.com/office/officeart/2005/8/layout/list1"/>
    <dgm:cxn modelId="{8E40D22D-B303-47F0-B491-B42730B79FBC}" type="presParOf" srcId="{55C07DD0-7C05-474D-9C60-9960C9428AA0}" destId="{A129E008-E56D-4E67-93F1-2967AAE29335}" srcOrd="9" destOrd="0" presId="urn:microsoft.com/office/officeart/2005/8/layout/list1"/>
    <dgm:cxn modelId="{E0A941E1-870E-4C12-AEC2-6BED0AB3B865}" type="presParOf" srcId="{55C07DD0-7C05-474D-9C60-9960C9428AA0}" destId="{888D83B8-2C47-4DDB-A8F5-EE8A2A4565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F1EFE-6E77-4E5D-A0B4-BC8E3D33E0AA}">
      <dsp:nvSpPr>
        <dsp:cNvPr id="0" name=""/>
        <dsp:cNvSpPr/>
      </dsp:nvSpPr>
      <dsp:spPr>
        <a:xfrm>
          <a:off x="2707" y="453549"/>
          <a:ext cx="2409719" cy="96388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shade val="5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Company history and overview</a:t>
          </a:r>
          <a:endParaRPr lang="en-US" sz="1600" kern="1200" dirty="0"/>
        </a:p>
      </dsp:txBody>
      <dsp:txXfrm>
        <a:off x="484651" y="453549"/>
        <a:ext cx="1445832" cy="963887"/>
      </dsp:txXfrm>
    </dsp:sp>
    <dsp:sp modelId="{D1540004-2E55-471F-A25E-B37FE132D780}">
      <dsp:nvSpPr>
        <dsp:cNvPr id="0" name=""/>
        <dsp:cNvSpPr/>
      </dsp:nvSpPr>
      <dsp:spPr>
        <a:xfrm>
          <a:off x="2171454" y="453549"/>
          <a:ext cx="2409719" cy="96388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3058"/>
                <a:alphaOff val="0"/>
                <a:shade val="15000"/>
                <a:satMod val="180000"/>
              </a:schemeClr>
            </a:gs>
            <a:gs pos="50000">
              <a:schemeClr val="accent3">
                <a:shade val="50000"/>
                <a:hueOff val="0"/>
                <a:satOff val="0"/>
                <a:lumOff val="13058"/>
                <a:alphaOff val="0"/>
                <a:shade val="45000"/>
                <a:satMod val="170000"/>
              </a:schemeClr>
            </a:gs>
            <a:gs pos="70000">
              <a:schemeClr val="accent3">
                <a:shade val="50000"/>
                <a:hueOff val="0"/>
                <a:satOff val="0"/>
                <a:lumOff val="1305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shade val="50000"/>
                <a:hueOff val="0"/>
                <a:satOff val="0"/>
                <a:lumOff val="1305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Governance and stakeholders</a:t>
          </a:r>
          <a:endParaRPr lang="en-US" sz="1600" kern="1200" dirty="0"/>
        </a:p>
      </dsp:txBody>
      <dsp:txXfrm>
        <a:off x="2653398" y="453549"/>
        <a:ext cx="1445832" cy="963887"/>
      </dsp:txXfrm>
    </dsp:sp>
    <dsp:sp modelId="{C0AFD126-243A-4475-AC07-0E1D026D2968}">
      <dsp:nvSpPr>
        <dsp:cNvPr id="0" name=""/>
        <dsp:cNvSpPr/>
      </dsp:nvSpPr>
      <dsp:spPr>
        <a:xfrm>
          <a:off x="4340202" y="453549"/>
          <a:ext cx="2409719" cy="96388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6117"/>
                <a:alphaOff val="0"/>
                <a:shade val="15000"/>
                <a:satMod val="180000"/>
              </a:schemeClr>
            </a:gs>
            <a:gs pos="50000">
              <a:schemeClr val="accent3">
                <a:shade val="50000"/>
                <a:hueOff val="0"/>
                <a:satOff val="0"/>
                <a:lumOff val="26117"/>
                <a:alphaOff val="0"/>
                <a:shade val="45000"/>
                <a:satMod val="170000"/>
              </a:schemeClr>
            </a:gs>
            <a:gs pos="70000">
              <a:schemeClr val="accent3">
                <a:shade val="50000"/>
                <a:hueOff val="0"/>
                <a:satOff val="0"/>
                <a:lumOff val="26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shade val="50000"/>
                <a:hueOff val="0"/>
                <a:satOff val="0"/>
                <a:lumOff val="26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Economic and financial report</a:t>
          </a:r>
          <a:endParaRPr lang="en-US" sz="1600" kern="1200" dirty="0"/>
        </a:p>
      </dsp:txBody>
      <dsp:txXfrm>
        <a:off x="4822146" y="453549"/>
        <a:ext cx="1445832" cy="963887"/>
      </dsp:txXfrm>
    </dsp:sp>
    <dsp:sp modelId="{CE28E654-8BCC-4374-90FA-05FED3E9878C}">
      <dsp:nvSpPr>
        <dsp:cNvPr id="0" name=""/>
        <dsp:cNvSpPr/>
      </dsp:nvSpPr>
      <dsp:spPr>
        <a:xfrm>
          <a:off x="6508949" y="453549"/>
          <a:ext cx="2409719" cy="96388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6117"/>
                <a:alphaOff val="0"/>
                <a:shade val="15000"/>
                <a:satMod val="180000"/>
              </a:schemeClr>
            </a:gs>
            <a:gs pos="50000">
              <a:schemeClr val="accent3">
                <a:shade val="50000"/>
                <a:hueOff val="0"/>
                <a:satOff val="0"/>
                <a:lumOff val="26117"/>
                <a:alphaOff val="0"/>
                <a:shade val="45000"/>
                <a:satMod val="170000"/>
              </a:schemeClr>
            </a:gs>
            <a:gs pos="70000">
              <a:schemeClr val="accent3">
                <a:shade val="50000"/>
                <a:hueOff val="0"/>
                <a:satOff val="0"/>
                <a:lumOff val="2611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shade val="50000"/>
                <a:hueOff val="0"/>
                <a:satOff val="0"/>
                <a:lumOff val="2611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Business model</a:t>
          </a:r>
          <a:endParaRPr lang="en-US" sz="1600" kern="1200" dirty="0"/>
        </a:p>
      </dsp:txBody>
      <dsp:txXfrm>
        <a:off x="6990893" y="453549"/>
        <a:ext cx="1445832" cy="963887"/>
      </dsp:txXfrm>
    </dsp:sp>
    <dsp:sp modelId="{29325E58-A045-4DA3-AD8B-F210DAEF069F}">
      <dsp:nvSpPr>
        <dsp:cNvPr id="0" name=""/>
        <dsp:cNvSpPr/>
      </dsp:nvSpPr>
      <dsp:spPr>
        <a:xfrm>
          <a:off x="8677697" y="453549"/>
          <a:ext cx="2409719" cy="963887"/>
        </a:xfrm>
        <a:prstGeom prst="chevron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3058"/>
                <a:alphaOff val="0"/>
                <a:shade val="15000"/>
                <a:satMod val="180000"/>
              </a:schemeClr>
            </a:gs>
            <a:gs pos="50000">
              <a:schemeClr val="accent3">
                <a:shade val="50000"/>
                <a:hueOff val="0"/>
                <a:satOff val="0"/>
                <a:lumOff val="13058"/>
                <a:alphaOff val="0"/>
                <a:shade val="45000"/>
                <a:satMod val="170000"/>
              </a:schemeClr>
            </a:gs>
            <a:gs pos="70000">
              <a:schemeClr val="accent3">
                <a:shade val="50000"/>
                <a:hueOff val="0"/>
                <a:satOff val="0"/>
                <a:lumOff val="13058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shade val="50000"/>
                <a:hueOff val="0"/>
                <a:satOff val="0"/>
                <a:lumOff val="13058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Cash flow and cost classification</a:t>
          </a:r>
          <a:endParaRPr lang="en-US" sz="1600" kern="1200" dirty="0"/>
        </a:p>
      </dsp:txBody>
      <dsp:txXfrm>
        <a:off x="9159641" y="453549"/>
        <a:ext cx="1445832" cy="963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7C444-2A1C-4EB2-9CE2-A7848DF5C88C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14538462"/>
            <a:gd name="adj2" fmla="val 16200000"/>
            <a:gd name="adj3" fmla="val 2139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CAFDB-CA28-4B29-9B20-D1BDD606AE4B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12876923"/>
            <a:gd name="adj2" fmla="val 14538462"/>
            <a:gd name="adj3" fmla="val 2139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A4429-0E17-438D-989B-7A5C32B392D9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11215385"/>
            <a:gd name="adj2" fmla="val 12876923"/>
            <a:gd name="adj3" fmla="val 2139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E8191-77B0-47E3-8A81-9D4AF72BE39A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9553846"/>
            <a:gd name="adj2" fmla="val 11215385"/>
            <a:gd name="adj3" fmla="val 213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F7C42-3D55-4E11-B472-93FACAF1B88A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7892308"/>
            <a:gd name="adj2" fmla="val 9553846"/>
            <a:gd name="adj3" fmla="val 213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DF1A2-3D14-4B9F-8CAB-6DDC82BD4299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6230769"/>
            <a:gd name="adj2" fmla="val 7892308"/>
            <a:gd name="adj3" fmla="val 213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3DC9-89F5-4A43-BF5C-C83977E5B265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4569231"/>
            <a:gd name="adj2" fmla="val 6230769"/>
            <a:gd name="adj3" fmla="val 213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5683B-B691-4BFF-8B76-AE0F6F22BE5A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2907692"/>
            <a:gd name="adj2" fmla="val 4569231"/>
            <a:gd name="adj3" fmla="val 213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08157-17EC-4DDA-AA48-EE96D21F9B0A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1246154"/>
            <a:gd name="adj2" fmla="val 2907692"/>
            <a:gd name="adj3" fmla="val 213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A1CA1-56A4-4119-BCC6-A57517E083BF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21184615"/>
            <a:gd name="adj2" fmla="val 1246154"/>
            <a:gd name="adj3" fmla="val 2139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80DEF-BA91-4698-B6D4-BFFDA331627C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19523077"/>
            <a:gd name="adj2" fmla="val 21184615"/>
            <a:gd name="adj3" fmla="val 2139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122DA-239D-41EF-B40D-DD7A7DCF9884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17861538"/>
            <a:gd name="adj2" fmla="val 19523077"/>
            <a:gd name="adj3" fmla="val 2139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78879-AD31-4912-918F-4D2AB194F000}">
      <dsp:nvSpPr>
        <dsp:cNvPr id="0" name=""/>
        <dsp:cNvSpPr/>
      </dsp:nvSpPr>
      <dsp:spPr>
        <a:xfrm>
          <a:off x="3692191" y="691196"/>
          <a:ext cx="10384964" cy="10384964"/>
        </a:xfrm>
        <a:prstGeom prst="blockArc">
          <a:avLst>
            <a:gd name="adj1" fmla="val 16200000"/>
            <a:gd name="adj2" fmla="val 17861538"/>
            <a:gd name="adj3" fmla="val 2139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8EE16-328E-4532-9068-E7CD54BDC10E}">
      <dsp:nvSpPr>
        <dsp:cNvPr id="0" name=""/>
        <dsp:cNvSpPr/>
      </dsp:nvSpPr>
      <dsp:spPr>
        <a:xfrm>
          <a:off x="7782766" y="4781770"/>
          <a:ext cx="2203815" cy="2203815"/>
        </a:xfrm>
        <a:prstGeom prst="ellipse">
          <a:avLst/>
        </a:prstGeom>
        <a:noFill/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8105507" y="5104511"/>
        <a:ext cx="1558333" cy="1558333"/>
      </dsp:txXfrm>
    </dsp:sp>
    <dsp:sp modelId="{BF5A1A68-0C0D-41AD-A2EC-E475F41453EF}">
      <dsp:nvSpPr>
        <dsp:cNvPr id="0" name=""/>
        <dsp:cNvSpPr/>
      </dsp:nvSpPr>
      <dsp:spPr>
        <a:xfrm>
          <a:off x="8164670" y="26729"/>
          <a:ext cx="1440006" cy="1440006"/>
        </a:xfrm>
        <a:prstGeom prst="roundRect">
          <a:avLst/>
        </a:prstGeom>
        <a:solidFill>
          <a:schemeClr val="bg2"/>
        </a:solidFill>
        <a:ln w="55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0D1D51"/>
              </a:solidFill>
            </a:rPr>
            <a:t>Più di 6500 brevetti</a:t>
          </a:r>
          <a:endParaRPr lang="en-US" sz="1800" kern="1200" dirty="0">
            <a:solidFill>
              <a:srgbClr val="0D1D51"/>
            </a:solidFill>
          </a:endParaRPr>
        </a:p>
      </dsp:txBody>
      <dsp:txXfrm>
        <a:off x="8234965" y="97024"/>
        <a:ext cx="1299416" cy="1299416"/>
      </dsp:txXfrm>
    </dsp:sp>
    <dsp:sp modelId="{C8ADB044-C0D0-4FF4-AACB-D0CB6551B770}">
      <dsp:nvSpPr>
        <dsp:cNvPr id="0" name=""/>
        <dsp:cNvSpPr/>
      </dsp:nvSpPr>
      <dsp:spPr>
        <a:xfrm>
          <a:off x="10551928" y="615135"/>
          <a:ext cx="1440006" cy="1440006"/>
        </a:xfrm>
        <a:prstGeom prst="roundRect">
          <a:avLst/>
        </a:prstGeom>
        <a:solidFill>
          <a:schemeClr val="bg2"/>
        </a:solidFill>
        <a:ln w="55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0D1D51"/>
              </a:solidFill>
            </a:rPr>
            <a:t>Ricavi annuali per più di 5 miliardi di euro</a:t>
          </a:r>
          <a:endParaRPr lang="en-US" sz="1800" kern="1200" dirty="0">
            <a:solidFill>
              <a:srgbClr val="0D1D51"/>
            </a:solidFill>
          </a:endParaRPr>
        </a:p>
      </dsp:txBody>
      <dsp:txXfrm>
        <a:off x="10622223" y="685430"/>
        <a:ext cx="1299416" cy="1299416"/>
      </dsp:txXfrm>
    </dsp:sp>
    <dsp:sp modelId="{98ADDB40-013C-426F-9459-3B98AB891BB3}">
      <dsp:nvSpPr>
        <dsp:cNvPr id="0" name=""/>
        <dsp:cNvSpPr/>
      </dsp:nvSpPr>
      <dsp:spPr>
        <a:xfrm>
          <a:off x="12392294" y="2245557"/>
          <a:ext cx="1440006" cy="1440006"/>
        </a:xfrm>
        <a:prstGeom prst="roundRect">
          <a:avLst/>
        </a:prstGeom>
        <a:solidFill>
          <a:schemeClr val="bg2"/>
        </a:solidFill>
        <a:ln w="55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0D1D51"/>
              </a:solidFill>
            </a:rPr>
            <a:t>Circa 31 500 dipendenti</a:t>
          </a:r>
          <a:endParaRPr lang="en-US" sz="1800" kern="1200" dirty="0">
            <a:solidFill>
              <a:srgbClr val="0D1D51"/>
            </a:solidFill>
          </a:endParaRPr>
        </a:p>
      </dsp:txBody>
      <dsp:txXfrm>
        <a:off x="12462589" y="2315852"/>
        <a:ext cx="1299416" cy="1299416"/>
      </dsp:txXfrm>
    </dsp:sp>
    <dsp:sp modelId="{9E0298D7-A1CC-4E03-95C5-59CF30AA3DC1}">
      <dsp:nvSpPr>
        <dsp:cNvPr id="0" name=""/>
        <dsp:cNvSpPr/>
      </dsp:nvSpPr>
      <dsp:spPr>
        <a:xfrm>
          <a:off x="13264162" y="4544484"/>
          <a:ext cx="1440006" cy="1440006"/>
        </a:xfrm>
        <a:prstGeom prst="roundRect">
          <a:avLst/>
        </a:prstGeom>
        <a:solidFill>
          <a:schemeClr val="bg2"/>
        </a:solidFill>
        <a:ln w="55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0D1D51"/>
              </a:solidFill>
            </a:rPr>
            <a:t>Produzione di 75 milioni di gomme all’anno</a:t>
          </a:r>
          <a:endParaRPr lang="en-US" sz="1800" kern="1200" dirty="0">
            <a:solidFill>
              <a:srgbClr val="0D1D51"/>
            </a:solidFill>
          </a:endParaRPr>
        </a:p>
      </dsp:txBody>
      <dsp:txXfrm>
        <a:off x="13334457" y="4614779"/>
        <a:ext cx="1299416" cy="1299416"/>
      </dsp:txXfrm>
    </dsp:sp>
    <dsp:sp modelId="{BCC8B2FE-0AF1-4551-9E83-29D3BDE7D0A8}">
      <dsp:nvSpPr>
        <dsp:cNvPr id="0" name=""/>
        <dsp:cNvSpPr/>
      </dsp:nvSpPr>
      <dsp:spPr>
        <a:xfrm>
          <a:off x="12916466" y="6933929"/>
          <a:ext cx="1542670" cy="1542670"/>
        </a:xfrm>
        <a:prstGeom prst="ellipse">
          <a:avLst/>
        </a:prstGeom>
        <a:noFill/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>
            <a:noFill/>
          </a:endParaRPr>
        </a:p>
      </dsp:txBody>
      <dsp:txXfrm>
        <a:off x="13142385" y="7159848"/>
        <a:ext cx="1090832" cy="1090832"/>
      </dsp:txXfrm>
    </dsp:sp>
    <dsp:sp modelId="{DADB2EF5-CA99-4C54-A6F4-CA6D5A538DA2}">
      <dsp:nvSpPr>
        <dsp:cNvPr id="0" name=""/>
        <dsp:cNvSpPr/>
      </dsp:nvSpPr>
      <dsp:spPr>
        <a:xfrm>
          <a:off x="11519763" y="8957402"/>
          <a:ext cx="1542670" cy="1542670"/>
        </a:xfrm>
        <a:prstGeom prst="ellipse">
          <a:avLst/>
        </a:prstGeom>
        <a:noFill/>
        <a:ln w="55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noFill/>
          </a:endParaRPr>
        </a:p>
      </dsp:txBody>
      <dsp:txXfrm>
        <a:off x="11745682" y="9183321"/>
        <a:ext cx="1090832" cy="1090832"/>
      </dsp:txXfrm>
    </dsp:sp>
    <dsp:sp modelId="{48415EE0-3267-4AE3-AF76-03B7B930CC7D}">
      <dsp:nvSpPr>
        <dsp:cNvPr id="0" name=""/>
        <dsp:cNvSpPr/>
      </dsp:nvSpPr>
      <dsp:spPr>
        <a:xfrm>
          <a:off x="9342690" y="10100018"/>
          <a:ext cx="1542670" cy="1542670"/>
        </a:xfrm>
        <a:prstGeom prst="ellipse">
          <a:avLst/>
        </a:prstGeom>
        <a:noFill/>
        <a:ln w="55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>
            <a:noFill/>
          </a:endParaRPr>
        </a:p>
      </dsp:txBody>
      <dsp:txXfrm>
        <a:off x="9568609" y="10325937"/>
        <a:ext cx="1090832" cy="1090832"/>
      </dsp:txXfrm>
    </dsp:sp>
    <dsp:sp modelId="{4DE3B6F2-0C9A-4AD3-90DE-190EDBC70CDC}">
      <dsp:nvSpPr>
        <dsp:cNvPr id="0" name=""/>
        <dsp:cNvSpPr/>
      </dsp:nvSpPr>
      <dsp:spPr>
        <a:xfrm>
          <a:off x="6883986" y="10100018"/>
          <a:ext cx="1542670" cy="1542670"/>
        </a:xfrm>
        <a:prstGeom prst="ellipse">
          <a:avLst/>
        </a:prstGeom>
        <a:noFill/>
        <a:ln w="55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>
            <a:noFill/>
          </a:endParaRPr>
        </a:p>
      </dsp:txBody>
      <dsp:txXfrm>
        <a:off x="7109905" y="10325937"/>
        <a:ext cx="1090832" cy="1090832"/>
      </dsp:txXfrm>
    </dsp:sp>
    <dsp:sp modelId="{495D0D9F-E852-4D67-B706-232747352ED2}">
      <dsp:nvSpPr>
        <dsp:cNvPr id="0" name=""/>
        <dsp:cNvSpPr/>
      </dsp:nvSpPr>
      <dsp:spPr>
        <a:xfrm>
          <a:off x="4706913" y="8957402"/>
          <a:ext cx="1542670" cy="1542670"/>
        </a:xfrm>
        <a:prstGeom prst="ellipse">
          <a:avLst/>
        </a:prstGeom>
        <a:noFill/>
        <a:ln w="55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>
            <a:noFill/>
          </a:endParaRPr>
        </a:p>
      </dsp:txBody>
      <dsp:txXfrm>
        <a:off x="4932832" y="9183321"/>
        <a:ext cx="1090832" cy="1090832"/>
      </dsp:txXfrm>
    </dsp:sp>
    <dsp:sp modelId="{46899601-C78B-426D-BBDE-DD91B9A34C34}">
      <dsp:nvSpPr>
        <dsp:cNvPr id="0" name=""/>
        <dsp:cNvSpPr/>
      </dsp:nvSpPr>
      <dsp:spPr>
        <a:xfrm>
          <a:off x="3310210" y="6933929"/>
          <a:ext cx="1542670" cy="1542670"/>
        </a:xfrm>
        <a:prstGeom prst="ellipse">
          <a:avLst/>
        </a:prstGeom>
        <a:noFill/>
        <a:ln w="550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 dirty="0">
            <a:noFill/>
          </a:endParaRPr>
        </a:p>
      </dsp:txBody>
      <dsp:txXfrm>
        <a:off x="3536129" y="7159848"/>
        <a:ext cx="1090832" cy="1090832"/>
      </dsp:txXfrm>
    </dsp:sp>
    <dsp:sp modelId="{6CD6C3F1-4929-4D42-960C-105CD8857B75}">
      <dsp:nvSpPr>
        <dsp:cNvPr id="0" name=""/>
        <dsp:cNvSpPr/>
      </dsp:nvSpPr>
      <dsp:spPr>
        <a:xfrm>
          <a:off x="3065179" y="4544484"/>
          <a:ext cx="1440006" cy="1440006"/>
        </a:xfrm>
        <a:prstGeom prst="roundRect">
          <a:avLst/>
        </a:prstGeom>
        <a:solidFill>
          <a:schemeClr val="bg2"/>
        </a:solidFill>
        <a:ln w="55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0D1D51"/>
              </a:solidFill>
            </a:rPr>
            <a:t>19 stabilimenti in 12 Paesi</a:t>
          </a:r>
        </a:p>
      </dsp:txBody>
      <dsp:txXfrm>
        <a:off x="3135474" y="4614779"/>
        <a:ext cx="1299416" cy="1299416"/>
      </dsp:txXfrm>
    </dsp:sp>
    <dsp:sp modelId="{7D3B4D45-55C1-4720-BF11-B15C17520886}">
      <dsp:nvSpPr>
        <dsp:cNvPr id="0" name=""/>
        <dsp:cNvSpPr/>
      </dsp:nvSpPr>
      <dsp:spPr>
        <a:xfrm>
          <a:off x="3937047" y="2245557"/>
          <a:ext cx="1440006" cy="1440006"/>
        </a:xfrm>
        <a:prstGeom prst="roundRect">
          <a:avLst/>
        </a:prstGeom>
        <a:solidFill>
          <a:schemeClr val="bg2"/>
        </a:solidFill>
        <a:ln w="55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0D1D51"/>
              </a:solidFill>
            </a:rPr>
            <a:t>Sesta al mondo nel settore pneumatici</a:t>
          </a:r>
          <a:endParaRPr lang="en-US" sz="1800" kern="1200" dirty="0">
            <a:solidFill>
              <a:srgbClr val="0D1D51"/>
            </a:solidFill>
          </a:endParaRPr>
        </a:p>
      </dsp:txBody>
      <dsp:txXfrm>
        <a:off x="4007342" y="2315852"/>
        <a:ext cx="1299416" cy="1299416"/>
      </dsp:txXfrm>
    </dsp:sp>
    <dsp:sp modelId="{0EDCC2E8-9A29-4F3B-8C6E-01D323F24A02}">
      <dsp:nvSpPr>
        <dsp:cNvPr id="0" name=""/>
        <dsp:cNvSpPr/>
      </dsp:nvSpPr>
      <dsp:spPr>
        <a:xfrm>
          <a:off x="5777413" y="615135"/>
          <a:ext cx="1440006" cy="1440006"/>
        </a:xfrm>
        <a:prstGeom prst="roundRect">
          <a:avLst/>
        </a:prstGeom>
        <a:solidFill>
          <a:schemeClr val="bg2"/>
        </a:solidFill>
        <a:ln w="550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0D1D51"/>
              </a:solidFill>
            </a:rPr>
            <a:t>Mercati: EMEA, APAC, NAFTA, LATAM e CIS</a:t>
          </a:r>
          <a:endParaRPr lang="en-US" sz="1800" kern="1200" dirty="0">
            <a:solidFill>
              <a:srgbClr val="0D1D51"/>
            </a:solidFill>
          </a:endParaRPr>
        </a:p>
      </dsp:txBody>
      <dsp:txXfrm>
        <a:off x="5847708" y="685430"/>
        <a:ext cx="1299416" cy="1299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6E99B-F782-4242-867A-C455F4C441E8}">
      <dsp:nvSpPr>
        <dsp:cNvPr id="0" name=""/>
        <dsp:cNvSpPr/>
      </dsp:nvSpPr>
      <dsp:spPr>
        <a:xfrm>
          <a:off x="4456557" y="1340437"/>
          <a:ext cx="2767978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2767978" y="245293"/>
              </a:lnTo>
              <a:lnTo>
                <a:pt x="2767978" y="4114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6DC79-B6A4-40B8-B994-B37012483AF6}">
      <dsp:nvSpPr>
        <dsp:cNvPr id="0" name=""/>
        <dsp:cNvSpPr/>
      </dsp:nvSpPr>
      <dsp:spPr>
        <a:xfrm>
          <a:off x="4456557" y="1340437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922659" y="245293"/>
              </a:lnTo>
              <a:lnTo>
                <a:pt x="922659" y="4114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FED0F-6EC4-4A6F-8D53-7AADFCFC17D4}">
      <dsp:nvSpPr>
        <dsp:cNvPr id="0" name=""/>
        <dsp:cNvSpPr/>
      </dsp:nvSpPr>
      <dsp:spPr>
        <a:xfrm>
          <a:off x="3533898" y="1340437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922659" y="0"/>
              </a:moveTo>
              <a:lnTo>
                <a:pt x="922659" y="245293"/>
              </a:lnTo>
              <a:lnTo>
                <a:pt x="0" y="245293"/>
              </a:lnTo>
              <a:lnTo>
                <a:pt x="0" y="4114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828EE-B8B8-4B0F-B56D-F1B66A7BBB7C}">
      <dsp:nvSpPr>
        <dsp:cNvPr id="0" name=""/>
        <dsp:cNvSpPr/>
      </dsp:nvSpPr>
      <dsp:spPr>
        <a:xfrm>
          <a:off x="2611238" y="3587642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922659" y="245293"/>
              </a:lnTo>
              <a:lnTo>
                <a:pt x="922659" y="41146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FB068-0F18-4216-9EA6-CD931C8871E7}">
      <dsp:nvSpPr>
        <dsp:cNvPr id="0" name=""/>
        <dsp:cNvSpPr/>
      </dsp:nvSpPr>
      <dsp:spPr>
        <a:xfrm>
          <a:off x="1688579" y="3587642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922659" y="0"/>
              </a:moveTo>
              <a:lnTo>
                <a:pt x="922659" y="245293"/>
              </a:lnTo>
              <a:lnTo>
                <a:pt x="0" y="245293"/>
              </a:lnTo>
              <a:lnTo>
                <a:pt x="0" y="41146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ED2B96-A2C5-4772-A7C4-FDB0833231C4}">
      <dsp:nvSpPr>
        <dsp:cNvPr id="0" name=""/>
        <dsp:cNvSpPr/>
      </dsp:nvSpPr>
      <dsp:spPr>
        <a:xfrm>
          <a:off x="1688579" y="2464039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293"/>
              </a:lnTo>
              <a:lnTo>
                <a:pt x="922659" y="245293"/>
              </a:lnTo>
              <a:lnTo>
                <a:pt x="922659" y="41146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07A01-685C-4375-925C-100752B7C88E}">
      <dsp:nvSpPr>
        <dsp:cNvPr id="0" name=""/>
        <dsp:cNvSpPr/>
      </dsp:nvSpPr>
      <dsp:spPr>
        <a:xfrm>
          <a:off x="765920" y="2464039"/>
          <a:ext cx="922659" cy="411460"/>
        </a:xfrm>
        <a:custGeom>
          <a:avLst/>
          <a:gdLst/>
          <a:ahLst/>
          <a:cxnLst/>
          <a:rect l="0" t="0" r="0" b="0"/>
          <a:pathLst>
            <a:path>
              <a:moveTo>
                <a:pt x="922659" y="0"/>
              </a:moveTo>
              <a:lnTo>
                <a:pt x="922659" y="245293"/>
              </a:lnTo>
              <a:lnTo>
                <a:pt x="0" y="245293"/>
              </a:lnTo>
              <a:lnTo>
                <a:pt x="0" y="41146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D0569-74E9-49DB-8582-FC0E24B197FA}">
      <dsp:nvSpPr>
        <dsp:cNvPr id="0" name=""/>
        <dsp:cNvSpPr/>
      </dsp:nvSpPr>
      <dsp:spPr>
        <a:xfrm>
          <a:off x="1688579" y="1340437"/>
          <a:ext cx="2767978" cy="411460"/>
        </a:xfrm>
        <a:custGeom>
          <a:avLst/>
          <a:gdLst/>
          <a:ahLst/>
          <a:cxnLst/>
          <a:rect l="0" t="0" r="0" b="0"/>
          <a:pathLst>
            <a:path>
              <a:moveTo>
                <a:pt x="2767978" y="0"/>
              </a:moveTo>
              <a:lnTo>
                <a:pt x="2767978" y="245293"/>
              </a:lnTo>
              <a:lnTo>
                <a:pt x="0" y="245293"/>
              </a:lnTo>
              <a:lnTo>
                <a:pt x="0" y="4114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4D607A-A546-448B-8A45-59A8BFFCB672}">
      <dsp:nvSpPr>
        <dsp:cNvPr id="0" name=""/>
        <dsp:cNvSpPr/>
      </dsp:nvSpPr>
      <dsp:spPr>
        <a:xfrm>
          <a:off x="3768836" y="628294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0049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ROE</a:t>
          </a:r>
          <a:endParaRPr lang="en-US" sz="4100" kern="1200" dirty="0"/>
        </a:p>
      </dsp:txBody>
      <dsp:txXfrm>
        <a:off x="3768836" y="628294"/>
        <a:ext cx="1375441" cy="712142"/>
      </dsp:txXfrm>
    </dsp:sp>
    <dsp:sp modelId="{BF14E192-D950-4059-8359-DF5EE49051DB}">
      <dsp:nvSpPr>
        <dsp:cNvPr id="0" name=""/>
        <dsp:cNvSpPr/>
      </dsp:nvSpPr>
      <dsp:spPr>
        <a:xfrm>
          <a:off x="4043925" y="1182183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5.97%</a:t>
          </a:r>
          <a:endParaRPr lang="en-US" sz="1500" kern="1200" dirty="0"/>
        </a:p>
      </dsp:txBody>
      <dsp:txXfrm>
        <a:off x="4043925" y="1182183"/>
        <a:ext cx="1237897" cy="237380"/>
      </dsp:txXfrm>
    </dsp:sp>
    <dsp:sp modelId="{ED51194F-3EEC-411E-88D6-99631687C4AD}">
      <dsp:nvSpPr>
        <dsp:cNvPr id="0" name=""/>
        <dsp:cNvSpPr/>
      </dsp:nvSpPr>
      <dsp:spPr>
        <a:xfrm>
          <a:off x="1000858" y="1751897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0049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ROI</a:t>
          </a:r>
          <a:endParaRPr lang="en-US" sz="4100" kern="1200" dirty="0"/>
        </a:p>
      </dsp:txBody>
      <dsp:txXfrm>
        <a:off x="1000858" y="1751897"/>
        <a:ext cx="1375441" cy="712142"/>
      </dsp:txXfrm>
    </dsp:sp>
    <dsp:sp modelId="{4FFC9775-976A-46EE-97A0-9C4CFC37E176}">
      <dsp:nvSpPr>
        <dsp:cNvPr id="0" name=""/>
        <dsp:cNvSpPr/>
      </dsp:nvSpPr>
      <dsp:spPr>
        <a:xfrm>
          <a:off x="1275947" y="2305786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3.67%</a:t>
          </a:r>
          <a:endParaRPr lang="en-US" sz="1500" kern="1200" dirty="0"/>
        </a:p>
      </dsp:txBody>
      <dsp:txXfrm>
        <a:off x="1275947" y="2305786"/>
        <a:ext cx="1237897" cy="237380"/>
      </dsp:txXfrm>
    </dsp:sp>
    <dsp:sp modelId="{6FCB9873-9B50-4574-88B3-95F53E08195E}">
      <dsp:nvSpPr>
        <dsp:cNvPr id="0" name=""/>
        <dsp:cNvSpPr/>
      </dsp:nvSpPr>
      <dsp:spPr>
        <a:xfrm>
          <a:off x="78199" y="2875500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0049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ROS</a:t>
          </a:r>
          <a:endParaRPr lang="en-US" sz="4100" kern="1200" dirty="0"/>
        </a:p>
      </dsp:txBody>
      <dsp:txXfrm>
        <a:off x="78199" y="2875500"/>
        <a:ext cx="1375441" cy="712142"/>
      </dsp:txXfrm>
    </dsp:sp>
    <dsp:sp modelId="{B46E564E-643A-4259-B6A2-515DB09ABF7C}">
      <dsp:nvSpPr>
        <dsp:cNvPr id="0" name=""/>
        <dsp:cNvSpPr/>
      </dsp:nvSpPr>
      <dsp:spPr>
        <a:xfrm>
          <a:off x="353287" y="3429388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2019  200.42%</a:t>
          </a:r>
          <a:endParaRPr lang="en-US" sz="1500" kern="1200" dirty="0"/>
        </a:p>
      </dsp:txBody>
      <dsp:txXfrm>
        <a:off x="353287" y="3429388"/>
        <a:ext cx="1237897" cy="237380"/>
      </dsp:txXfrm>
    </dsp:sp>
    <dsp:sp modelId="{FE42A222-054C-47A6-969B-0B2EB2C89B75}">
      <dsp:nvSpPr>
        <dsp:cNvPr id="0" name=""/>
        <dsp:cNvSpPr/>
      </dsp:nvSpPr>
      <dsp:spPr>
        <a:xfrm>
          <a:off x="1923518" y="2875500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0049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ROT</a:t>
          </a:r>
          <a:endParaRPr lang="en-US" sz="4100" kern="1200" dirty="0"/>
        </a:p>
      </dsp:txBody>
      <dsp:txXfrm>
        <a:off x="1923518" y="2875500"/>
        <a:ext cx="1375441" cy="712142"/>
      </dsp:txXfrm>
    </dsp:sp>
    <dsp:sp modelId="{08C23368-AA2F-4B4C-9335-59AE79871CBD}">
      <dsp:nvSpPr>
        <dsp:cNvPr id="0" name=""/>
        <dsp:cNvSpPr/>
      </dsp:nvSpPr>
      <dsp:spPr>
        <a:xfrm>
          <a:off x="2198606" y="3429388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 0.018</a:t>
          </a:r>
          <a:endParaRPr lang="en-US" sz="1500" kern="1200" dirty="0"/>
        </a:p>
      </dsp:txBody>
      <dsp:txXfrm>
        <a:off x="2198606" y="3429388"/>
        <a:ext cx="1237897" cy="237380"/>
      </dsp:txXfrm>
    </dsp:sp>
    <dsp:sp modelId="{4530AD8D-924C-4F51-89DC-6109C371D7E2}">
      <dsp:nvSpPr>
        <dsp:cNvPr id="0" name=""/>
        <dsp:cNvSpPr/>
      </dsp:nvSpPr>
      <dsp:spPr>
        <a:xfrm>
          <a:off x="1000858" y="3999102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04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Giacenza media crediti</a:t>
          </a:r>
          <a:endParaRPr lang="en-US" sz="4100" kern="1200" dirty="0"/>
        </a:p>
      </dsp:txBody>
      <dsp:txXfrm>
        <a:off x="1000858" y="3999102"/>
        <a:ext cx="1375441" cy="712142"/>
      </dsp:txXfrm>
    </dsp:sp>
    <dsp:sp modelId="{609E8D26-A992-470E-8F1D-12F5533CC101}">
      <dsp:nvSpPr>
        <dsp:cNvPr id="0" name=""/>
        <dsp:cNvSpPr/>
      </dsp:nvSpPr>
      <dsp:spPr>
        <a:xfrm>
          <a:off x="1275947" y="4552991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    53.5</a:t>
          </a:r>
          <a:endParaRPr lang="en-US" sz="1500" kern="1200" dirty="0"/>
        </a:p>
      </dsp:txBody>
      <dsp:txXfrm>
        <a:off x="1275947" y="4552991"/>
        <a:ext cx="1237897" cy="237380"/>
      </dsp:txXfrm>
    </dsp:sp>
    <dsp:sp modelId="{A32518BD-D66E-466B-8E01-2FF19EC74E20}">
      <dsp:nvSpPr>
        <dsp:cNvPr id="0" name=""/>
        <dsp:cNvSpPr/>
      </dsp:nvSpPr>
      <dsp:spPr>
        <a:xfrm>
          <a:off x="2846177" y="3999102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04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Giacenza media debiti</a:t>
          </a:r>
          <a:endParaRPr lang="en-US" sz="1800" kern="1200" dirty="0"/>
        </a:p>
      </dsp:txBody>
      <dsp:txXfrm>
        <a:off x="2846177" y="3999102"/>
        <a:ext cx="1375441" cy="712142"/>
      </dsp:txXfrm>
    </dsp:sp>
    <dsp:sp modelId="{6DD86B80-AC8B-481D-A114-55278914306A}">
      <dsp:nvSpPr>
        <dsp:cNvPr id="0" name=""/>
        <dsp:cNvSpPr/>
      </dsp:nvSpPr>
      <dsp:spPr>
        <a:xfrm>
          <a:off x="3121265" y="4552991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    51.0</a:t>
          </a:r>
          <a:endParaRPr lang="en-US" sz="1500" kern="1200" dirty="0"/>
        </a:p>
      </dsp:txBody>
      <dsp:txXfrm>
        <a:off x="3121265" y="4552991"/>
        <a:ext cx="1237897" cy="237380"/>
      </dsp:txXfrm>
    </dsp:sp>
    <dsp:sp modelId="{194D76FD-5197-4E77-9CEF-995802FCD4AB}">
      <dsp:nvSpPr>
        <dsp:cNvPr id="0" name=""/>
        <dsp:cNvSpPr/>
      </dsp:nvSpPr>
      <dsp:spPr>
        <a:xfrm>
          <a:off x="2846177" y="1751897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0049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ROD</a:t>
          </a:r>
          <a:endParaRPr lang="en-US" sz="4100" kern="1200" dirty="0"/>
        </a:p>
      </dsp:txBody>
      <dsp:txXfrm>
        <a:off x="2846177" y="1751897"/>
        <a:ext cx="1375441" cy="712142"/>
      </dsp:txXfrm>
    </dsp:sp>
    <dsp:sp modelId="{AA44523B-515E-460F-9C7E-A628DA7A9594}">
      <dsp:nvSpPr>
        <dsp:cNvPr id="0" name=""/>
        <dsp:cNvSpPr/>
      </dsp:nvSpPr>
      <dsp:spPr>
        <a:xfrm>
          <a:off x="3121265" y="2305786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1.50%</a:t>
          </a:r>
          <a:endParaRPr lang="en-US" sz="1500" kern="1200" dirty="0"/>
        </a:p>
      </dsp:txBody>
      <dsp:txXfrm>
        <a:off x="3121265" y="2305786"/>
        <a:ext cx="1237897" cy="237380"/>
      </dsp:txXfrm>
    </dsp:sp>
    <dsp:sp modelId="{6843369D-025C-4724-8C8A-FF8F8F6B5389}">
      <dsp:nvSpPr>
        <dsp:cNvPr id="0" name=""/>
        <dsp:cNvSpPr/>
      </dsp:nvSpPr>
      <dsp:spPr>
        <a:xfrm>
          <a:off x="4691496" y="1751897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0049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q</a:t>
          </a:r>
          <a:endParaRPr lang="en-US" sz="4100" kern="1200" dirty="0"/>
        </a:p>
      </dsp:txBody>
      <dsp:txXfrm>
        <a:off x="4691496" y="1751897"/>
        <a:ext cx="1375441" cy="712142"/>
      </dsp:txXfrm>
    </dsp:sp>
    <dsp:sp modelId="{41E7E357-F286-4E15-9127-57A4214A817D}">
      <dsp:nvSpPr>
        <dsp:cNvPr id="0" name=""/>
        <dsp:cNvSpPr/>
      </dsp:nvSpPr>
      <dsp:spPr>
        <a:xfrm>
          <a:off x="4966584" y="2305786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    0.93</a:t>
          </a:r>
          <a:endParaRPr lang="en-US" sz="1500" kern="1200" dirty="0"/>
        </a:p>
      </dsp:txBody>
      <dsp:txXfrm>
        <a:off x="4966584" y="2305786"/>
        <a:ext cx="1237897" cy="237380"/>
      </dsp:txXfrm>
    </dsp:sp>
    <dsp:sp modelId="{C50A7FB0-D4AB-43C6-ABED-8D0BA0CD6CE6}">
      <dsp:nvSpPr>
        <dsp:cNvPr id="0" name=""/>
        <dsp:cNvSpPr/>
      </dsp:nvSpPr>
      <dsp:spPr>
        <a:xfrm>
          <a:off x="6536814" y="1751897"/>
          <a:ext cx="1375441" cy="712142"/>
        </a:xfrm>
        <a:prstGeom prst="rect">
          <a:avLst/>
        </a:prstGeom>
        <a:solidFill>
          <a:schemeClr val="tx2"/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00491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/>
            <a:t>S</a:t>
          </a:r>
          <a:endParaRPr lang="en-US" sz="4100" kern="1200" dirty="0"/>
        </a:p>
      </dsp:txBody>
      <dsp:txXfrm>
        <a:off x="6536814" y="1751897"/>
        <a:ext cx="1375441" cy="712142"/>
      </dsp:txXfrm>
    </dsp:sp>
    <dsp:sp modelId="{AB5EC643-B10F-4162-BC04-5C487A36492B}">
      <dsp:nvSpPr>
        <dsp:cNvPr id="0" name=""/>
        <dsp:cNvSpPr/>
      </dsp:nvSpPr>
      <dsp:spPr>
        <a:xfrm>
          <a:off x="6811903" y="2305786"/>
          <a:ext cx="1237897" cy="23738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2019	    1.05</a:t>
          </a:r>
          <a:endParaRPr lang="en-US" sz="1500" kern="1200" dirty="0"/>
        </a:p>
      </dsp:txBody>
      <dsp:txXfrm>
        <a:off x="6811903" y="2305786"/>
        <a:ext cx="1237897" cy="237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97F2-CE3E-43F7-90FB-E4C9CB9C48EC}">
      <dsp:nvSpPr>
        <dsp:cNvPr id="0" name=""/>
        <dsp:cNvSpPr/>
      </dsp:nvSpPr>
      <dsp:spPr>
        <a:xfrm>
          <a:off x="0" y="381608"/>
          <a:ext cx="11398250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631" tIns="270764" rIns="88463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0" kern="1200" dirty="0"/>
            <a:t>(2020).</a:t>
          </a:r>
          <a:r>
            <a:rPr lang="en-US" sz="1300" i="1" kern="1200" dirty="0"/>
            <a:t> </a:t>
          </a:r>
          <a:r>
            <a:rPr lang="it-IT" sz="1300" i="1" kern="1200" dirty="0"/>
            <a:t>Pirelli - 2019 Annual Report, </a:t>
          </a:r>
          <a:r>
            <a:rPr lang="it-IT" sz="1300" i="0" kern="1200" dirty="0"/>
            <a:t>1st ed</a:t>
          </a:r>
          <a:r>
            <a:rPr lang="it-IT" sz="1300" kern="1200" dirty="0"/>
            <a:t>. [pdf] Italia: PIRELLI Corporate. </a:t>
          </a:r>
          <a:r>
            <a:rPr lang="en-US" sz="1300" kern="1200" dirty="0"/>
            <a:t>Available at: </a:t>
          </a:r>
          <a:r>
            <a:rPr lang="en-US" sz="1300" kern="1200" dirty="0">
              <a:hlinkClick xmlns:r="http://schemas.openxmlformats.org/officeDocument/2006/relationships" r:id="rId1"/>
            </a:rPr>
            <a:t>https://psi-dotcom-prd.s3.eu-west-1.amazonaws.com/corporate/PIRELLI_ANNUAL_REPORT_2019_ITA.pdf </a:t>
          </a:r>
          <a:r>
            <a:rPr lang="en-US" sz="1300" kern="1200" dirty="0"/>
            <a:t>[Accessed 1 July 2020]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0" kern="1200"/>
            <a:t>(2008).</a:t>
          </a:r>
          <a:r>
            <a:rPr lang="en-US" sz="1300" i="1" kern="1200"/>
            <a:t> AA1000 Accountability Principles Standard 2008, </a:t>
          </a:r>
          <a:r>
            <a:rPr lang="en-US" sz="1300" i="0" kern="1200"/>
            <a:t>1st ed</a:t>
          </a:r>
          <a:r>
            <a:rPr lang="en-US" sz="1300" kern="1200"/>
            <a:t>. [pdf] London: Institute of Social and Ethical Accountability. Available at: </a:t>
          </a:r>
          <a:r>
            <a:rPr lang="en-US" sz="1300" kern="1200">
              <a:hlinkClick xmlns:r="http://schemas.openxmlformats.org/officeDocument/2006/relationships" r:id="rId2"/>
            </a:rPr>
            <a:t>https://www.accountability.org/wp-content/uploads/2016/10/AA1000APS_italian.pdf</a:t>
          </a:r>
          <a:r>
            <a:rPr lang="en-US" sz="1300" kern="1200"/>
            <a:t> [Accessed 1 July 2020]</a:t>
          </a:r>
          <a:endParaRPr lang="en-US" sz="1300" kern="1200" dirty="0"/>
        </a:p>
      </dsp:txBody>
      <dsp:txXfrm>
        <a:off x="0" y="381608"/>
        <a:ext cx="11398250" cy="1126125"/>
      </dsp:txXfrm>
    </dsp:sp>
    <dsp:sp modelId="{FE0B34C3-44FB-44D2-B3B3-EFE71FC363A4}">
      <dsp:nvSpPr>
        <dsp:cNvPr id="0" name=""/>
        <dsp:cNvSpPr/>
      </dsp:nvSpPr>
      <dsp:spPr>
        <a:xfrm>
          <a:off x="569912" y="189728"/>
          <a:ext cx="797877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579" tIns="0" rIns="30157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Documents</a:t>
          </a:r>
          <a:endParaRPr lang="en-US" sz="1300" kern="1200" dirty="0"/>
        </a:p>
      </dsp:txBody>
      <dsp:txXfrm>
        <a:off x="588646" y="208462"/>
        <a:ext cx="7941307" cy="346292"/>
      </dsp:txXfrm>
    </dsp:sp>
    <dsp:sp modelId="{8953A119-AD9A-44C5-8F43-FC29E050F335}">
      <dsp:nvSpPr>
        <dsp:cNvPr id="0" name=""/>
        <dsp:cNvSpPr/>
      </dsp:nvSpPr>
      <dsp:spPr>
        <a:xfrm>
          <a:off x="0" y="1769814"/>
          <a:ext cx="11398250" cy="135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631" tIns="270764" rIns="88463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PIRELLI Corporate | Official PIRELLI Corporate Site, (1995). </a:t>
          </a:r>
          <a:r>
            <a:rPr lang="en-US" sz="1300" kern="1200" dirty="0"/>
            <a:t>[online] Available at: </a:t>
          </a:r>
          <a:r>
            <a:rPr lang="en-US" sz="1300" kern="1200" dirty="0">
              <a:hlinkClick xmlns:r="http://schemas.openxmlformats.org/officeDocument/2006/relationships" r:id="rId3"/>
            </a:rPr>
            <a:t>https://www.pirelli.com/global/it-it/homepage</a:t>
          </a:r>
          <a:r>
            <a:rPr lang="en-US" sz="1300" kern="1200" dirty="0"/>
            <a:t> [Accessed 1 July 2020]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Brand Finance - </a:t>
          </a:r>
          <a:r>
            <a:rPr lang="en-US" sz="1300" kern="1200" dirty="0" err="1"/>
            <a:t>Brandirectory</a:t>
          </a:r>
          <a:r>
            <a:rPr lang="en-US" sz="1300" kern="1200" dirty="0"/>
            <a:t>, (2020). </a:t>
          </a:r>
          <a:r>
            <a:rPr lang="en-US" sz="1300" i="1" kern="1200" dirty="0" err="1"/>
            <a:t>Tyres</a:t>
          </a:r>
          <a:r>
            <a:rPr lang="en-US" sz="1300" i="1" kern="1200" dirty="0"/>
            <a:t> 10 2020 Top Brand Values Ranking Table | </a:t>
          </a:r>
          <a:r>
            <a:rPr lang="en-US" sz="1300" i="1" kern="1200" dirty="0" err="1"/>
            <a:t>Brandirectory</a:t>
          </a:r>
          <a:r>
            <a:rPr lang="en-US" sz="1300" kern="1200" dirty="0"/>
            <a:t>. [online] Available at: </a:t>
          </a:r>
          <a:r>
            <a:rPr lang="en-US" sz="1300" kern="1200" dirty="0">
              <a:hlinkClick xmlns:r="http://schemas.openxmlformats.org/officeDocument/2006/relationships" r:id="rId4"/>
            </a:rPr>
            <a:t>https://brandirectory.com/rankings/tyres</a:t>
          </a:r>
          <a:r>
            <a:rPr lang="en-US" sz="1300" kern="1200" dirty="0"/>
            <a:t>  [Accessed 30 June 2020]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Wikipedia, (2020). </a:t>
          </a:r>
          <a:r>
            <a:rPr lang="it-IT" sz="1300" i="1" kern="1200" dirty="0"/>
            <a:t>Pirelli (azienda) - Wikipedia</a:t>
          </a:r>
          <a:r>
            <a:rPr lang="it-IT" sz="1300" kern="1200" dirty="0"/>
            <a:t>. [online] Available at: </a:t>
          </a:r>
          <a:r>
            <a:rPr lang="it-IT" sz="1300" kern="1200" dirty="0">
              <a:hlinkClick xmlns:r="http://schemas.openxmlformats.org/officeDocument/2006/relationships" r:id="rId5"/>
            </a:rPr>
            <a:t>https://it.wikipedia.org/wiki/Pirelli_(azienda)</a:t>
          </a:r>
          <a:r>
            <a:rPr lang="it-IT" sz="1300" kern="1200" dirty="0"/>
            <a:t> [Accessed 30 June 2020]</a:t>
          </a:r>
          <a:endParaRPr lang="en-US" sz="1300" kern="1200" dirty="0"/>
        </a:p>
      </dsp:txBody>
      <dsp:txXfrm>
        <a:off x="0" y="1769814"/>
        <a:ext cx="11398250" cy="1351350"/>
      </dsp:txXfrm>
    </dsp:sp>
    <dsp:sp modelId="{0050A66B-B2B0-46D3-B4AF-2B7D8B9B6CBE}">
      <dsp:nvSpPr>
        <dsp:cNvPr id="0" name=""/>
        <dsp:cNvSpPr/>
      </dsp:nvSpPr>
      <dsp:spPr>
        <a:xfrm>
          <a:off x="569912" y="1577934"/>
          <a:ext cx="797877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579" tIns="0" rIns="30157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Web Sites</a:t>
          </a:r>
          <a:endParaRPr lang="en-US" sz="1300" kern="1200" dirty="0"/>
        </a:p>
      </dsp:txBody>
      <dsp:txXfrm>
        <a:off x="588646" y="1596668"/>
        <a:ext cx="7941307" cy="346292"/>
      </dsp:txXfrm>
    </dsp:sp>
    <dsp:sp modelId="{888D83B8-2C47-4DDB-A8F5-EE8A2A4565A9}">
      <dsp:nvSpPr>
        <dsp:cNvPr id="0" name=""/>
        <dsp:cNvSpPr/>
      </dsp:nvSpPr>
      <dsp:spPr>
        <a:xfrm>
          <a:off x="0" y="3383244"/>
          <a:ext cx="11398250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631" tIns="270764" rIns="88463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Parkes, I. (2015). Pirelli’s F1 budget is equivalent to that of a team - Paul </a:t>
          </a:r>
          <a:r>
            <a:rPr lang="en-US" sz="1300" kern="1200" dirty="0" err="1"/>
            <a:t>Hembery</a:t>
          </a:r>
          <a:r>
            <a:rPr lang="en-US" sz="1300" kern="1200" dirty="0"/>
            <a:t>. </a:t>
          </a:r>
          <a:r>
            <a:rPr lang="en-US" sz="1300" i="1" kern="1200" dirty="0" err="1"/>
            <a:t>AutoSport</a:t>
          </a:r>
          <a:r>
            <a:rPr lang="en-US" sz="1300" kern="1200" dirty="0"/>
            <a:t>, [online]. Available at: </a:t>
          </a:r>
          <a:r>
            <a:rPr lang="en-US" sz="1300" kern="1200" dirty="0">
              <a:hlinkClick xmlns:r="http://schemas.openxmlformats.org/officeDocument/2006/relationships" r:id="rId6"/>
            </a:rPr>
            <a:t>https://www.autosport.com/f1/news/120307/pirelli-budget-that-of-an-f1-team</a:t>
          </a:r>
          <a:r>
            <a:rPr lang="en-US" sz="1300" kern="1200" dirty="0"/>
            <a:t> [Accessed 28 June 2020]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Piana</a:t>
          </a:r>
          <a:r>
            <a:rPr lang="en-US" sz="1300" kern="1200" dirty="0"/>
            <a:t>, L. (2015). </a:t>
          </a:r>
          <a:r>
            <a:rPr lang="it-IT" sz="1300" kern="1200" dirty="0"/>
            <a:t>Pirelli, storia di una disfatta di gomma. </a:t>
          </a:r>
          <a:r>
            <a:rPr lang="it-IT" sz="1300" i="1" kern="1200" dirty="0"/>
            <a:t>L’Espresso</a:t>
          </a:r>
          <a:r>
            <a:rPr lang="it-IT" sz="1300" kern="1200" dirty="0"/>
            <a:t>, [online]. Available at: </a:t>
          </a:r>
          <a:r>
            <a:rPr lang="it-IT" sz="1300" kern="1200" dirty="0">
              <a:hlinkClick xmlns:r="http://schemas.openxmlformats.org/officeDocument/2006/relationships" r:id="rId7"/>
            </a:rPr>
            <a:t>https://espresso.repubblica.it/plus/articoli/2015/04/27/news/disfatta-di-gomma-1.209388 </a:t>
          </a:r>
          <a:r>
            <a:rPr lang="it-IT" sz="1300" kern="1200" dirty="0"/>
            <a:t>[Accessed 23 June 2020]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Previtali, L. (2019). Pirelli. Storia di un’azienda milanese che guarda al futuro. </a:t>
          </a:r>
          <a:r>
            <a:rPr lang="it-IT" sz="1300" i="1" kern="1200" dirty="0"/>
            <a:t>Endustry</a:t>
          </a:r>
          <a:r>
            <a:rPr lang="it-IT" sz="1300" kern="1200" dirty="0"/>
            <a:t>, [online]. Available at: </a:t>
          </a:r>
          <a:r>
            <a:rPr lang="it-IT" sz="1300" kern="1200" dirty="0">
              <a:hlinkClick xmlns:r="http://schemas.openxmlformats.org/officeDocument/2006/relationships" r:id="rId8"/>
            </a:rPr>
            <a:t>https://endustry.altervista.org/pirelli-c-s-p-a-storia-di-unazienda-milanese-che-guarda-al-futuro/?doing_wp_cron=1589254193.2564160823822021484375</a:t>
          </a:r>
          <a:r>
            <a:rPr lang="it-IT" sz="1300" kern="1200" dirty="0"/>
            <a:t> [Accessed 23 June 2020]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300" kern="1200" dirty="0"/>
            <a:t>Santamaria, P. (2020). Pirelli: cos’ha in più degli altri? </a:t>
          </a:r>
          <a:r>
            <a:rPr lang="it-IT" sz="1300" i="1" kern="1200" dirty="0"/>
            <a:t>Starting Finance</a:t>
          </a:r>
          <a:r>
            <a:rPr lang="it-IT" sz="1300" kern="1200" dirty="0"/>
            <a:t>, [online]. Available at: </a:t>
          </a:r>
          <a:r>
            <a:rPr lang="it-IT" sz="1300" kern="1200" dirty="0">
              <a:hlinkClick xmlns:r="http://schemas.openxmlformats.org/officeDocument/2006/relationships" r:id="rId9"/>
            </a:rPr>
            <a:t>https://www.startingfinance.com/approfondimenti/pirelli-cosa-ha-in-piu-degli-altri/</a:t>
          </a:r>
          <a:r>
            <a:rPr lang="it-IT" sz="1300" kern="1200" dirty="0"/>
            <a:t> [Accessed 28 June 2020]</a:t>
          </a:r>
          <a:endParaRPr lang="en-US" sz="1300" kern="1200" dirty="0"/>
        </a:p>
      </dsp:txBody>
      <dsp:txXfrm>
        <a:off x="0" y="3383244"/>
        <a:ext cx="11398250" cy="2088450"/>
      </dsp:txXfrm>
    </dsp:sp>
    <dsp:sp modelId="{81E26429-8D21-4443-9CDE-A9A3FB28DCB4}">
      <dsp:nvSpPr>
        <dsp:cNvPr id="0" name=""/>
        <dsp:cNvSpPr/>
      </dsp:nvSpPr>
      <dsp:spPr>
        <a:xfrm>
          <a:off x="569912" y="3191364"/>
          <a:ext cx="797877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1579" tIns="0" rIns="30157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Articles</a:t>
          </a:r>
          <a:endParaRPr lang="en-US" sz="1300" kern="1200" dirty="0"/>
        </a:p>
      </dsp:txBody>
      <dsp:txXfrm>
        <a:off x="588646" y="3210098"/>
        <a:ext cx="794130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E93439-51B1-4066-A04C-75C70E0822D5}" type="datetime1">
              <a:rPr lang="it-IT" smtClean="0"/>
              <a:t>01/07/2020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8ADB8-09F7-4FE3-8B03-241A45188F43}" type="datetime1">
              <a:rPr lang="it-IT" smtClean="0"/>
              <a:pPr/>
              <a:t>01/07/2020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468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4031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it-IT" noProof="0" smtClean="0"/>
              <a:t>10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4445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D762256-E1AE-4106-86C6-E10702154D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pic>
        <p:nvPicPr>
          <p:cNvPr id="10" name="Picture 9" descr="A picture containing car, racing&#10;&#10;Description automatically generated">
            <a:extLst>
              <a:ext uri="{FF2B5EF4-FFF2-40B4-BE49-F238E27FC236}">
                <a16:creationId xmlns:a16="http://schemas.microsoft.com/office/drawing/2014/main" id="{703771D2-EE16-4D91-BCAF-6202BCA2FE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17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ottotitolo 2">
            <a:extLst>
              <a:ext uri="{FF2B5EF4-FFF2-40B4-BE49-F238E27FC236}">
                <a16:creationId xmlns:a16="http://schemas.microsoft.com/office/drawing/2014/main" id="{9783153B-1C36-4CBD-9639-2591927ECE5D}"/>
              </a:ext>
            </a:extLst>
          </p:cNvPr>
          <p:cNvSpPr txBox="1">
            <a:spLocks/>
          </p:cNvSpPr>
          <p:nvPr userDrawn="1"/>
        </p:nvSpPr>
        <p:spPr>
          <a:xfrm>
            <a:off x="8881395" y="624716"/>
            <a:ext cx="5143500" cy="503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>
                <a:solidFill>
                  <a:schemeClr val="bg1"/>
                </a:solidFill>
              </a:rPr>
              <a:t>Team	 Segfault</a:t>
            </a:r>
            <a:r>
              <a:rPr lang="it-IT" sz="2400" dirty="0">
                <a:solidFill>
                  <a:schemeClr val="bg1"/>
                </a:solidFill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>
            <a:extLst>
              <a:ext uri="{FF2B5EF4-FFF2-40B4-BE49-F238E27FC236}">
                <a16:creationId xmlns:a16="http://schemas.microsoft.com/office/drawing/2014/main" id="{895B7913-5F15-4621-ABC8-7E9968437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022FDC3-A8FA-43E4-87FB-CFBBF8898A67}"/>
              </a:ext>
            </a:extLst>
          </p:cNvPr>
          <p:cNvGrpSpPr/>
          <p:nvPr userDrawn="1"/>
        </p:nvGrpSpPr>
        <p:grpSpPr>
          <a:xfrm rot="16200000">
            <a:off x="1632623" y="-926269"/>
            <a:ext cx="8917229" cy="10769768"/>
            <a:chOff x="-1728305" y="-2049517"/>
            <a:chExt cx="8917229" cy="10769768"/>
          </a:xfrm>
        </p:grpSpPr>
        <p:sp>
          <p:nvSpPr>
            <p:cNvPr id="5" name="Ovale 16">
              <a:extLst>
                <a:ext uri="{FF2B5EF4-FFF2-40B4-BE49-F238E27FC236}">
                  <a16:creationId xmlns:a16="http://schemas.microsoft.com/office/drawing/2014/main" id="{66D2D5FF-D8DA-4505-B716-0E4AEA99FFA9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7" name="Gruppo 17">
              <a:extLst>
                <a:ext uri="{FF2B5EF4-FFF2-40B4-BE49-F238E27FC236}">
                  <a16:creationId xmlns:a16="http://schemas.microsoft.com/office/drawing/2014/main" id="{DC265D87-492F-4484-8BCA-767347A7A614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8" name="Figura a mano libera 5">
                <a:extLst>
                  <a:ext uri="{FF2B5EF4-FFF2-40B4-BE49-F238E27FC236}">
                    <a16:creationId xmlns:a16="http://schemas.microsoft.com/office/drawing/2014/main" id="{C181FD3F-935A-4343-95A0-2A5409C51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9" name="Figura a mano libera 6">
                <a:extLst>
                  <a:ext uri="{FF2B5EF4-FFF2-40B4-BE49-F238E27FC236}">
                    <a16:creationId xmlns:a16="http://schemas.microsoft.com/office/drawing/2014/main" id="{3237145F-6682-4025-A70D-9F593BDD4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3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o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igura a mano libera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7" name="Figura a mano libera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8" name="Figura a mano libera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Dirigente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pic>
        <p:nvPicPr>
          <p:cNvPr id="17" name="Elemento grafico 16" descr="Busta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Elemento grafico 17" descr="Rete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 descr="Busta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Elemento grafico 19" descr="Rete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ttotitolo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e-mail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 dirty="0"/>
              <a:t>Inserire qui l'URL del sito Web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it-IT" noProof="0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3402" y="1755276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402" y="4204295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B4210F5-3858-473F-9415-717CF59649E8}"/>
              </a:ext>
            </a:extLst>
          </p:cNvPr>
          <p:cNvGrpSpPr/>
          <p:nvPr userDrawn="1"/>
        </p:nvGrpSpPr>
        <p:grpSpPr>
          <a:xfrm flipH="1">
            <a:off x="5221135" y="-1955884"/>
            <a:ext cx="8917229" cy="10769768"/>
            <a:chOff x="-1728305" y="-2049517"/>
            <a:chExt cx="8917229" cy="10769768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1F54E98B-AC75-484D-9121-68498EB888AA}"/>
                </a:ext>
              </a:extLst>
            </p:cNvPr>
            <p:cNvSpPr/>
            <p:nvPr userDrawn="1"/>
          </p:nvSpPr>
          <p:spPr>
            <a:xfrm>
              <a:off x="740931" y="721355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0DC2055F-AE3F-46BE-B57E-A0F1A86D1C36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5" name="Figura a mano libera 5">
                <a:extLst>
                  <a:ext uri="{FF2B5EF4-FFF2-40B4-BE49-F238E27FC236}">
                    <a16:creationId xmlns:a16="http://schemas.microsoft.com/office/drawing/2014/main" id="{C98EF042-A3B8-406D-BC16-153A989F5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16" name="Figura a mano libera 6">
                <a:extLst>
                  <a:ext uri="{FF2B5EF4-FFF2-40B4-BE49-F238E27FC236}">
                    <a16:creationId xmlns:a16="http://schemas.microsoft.com/office/drawing/2014/main" id="{68E5FAC9-A660-4D7A-AC84-0A7C8CC3B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igura a mano libera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20" name="Figura a mano libera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13037413" flipH="1" flipV="1">
            <a:off x="10104013" y="-332239"/>
            <a:ext cx="4436224" cy="5482435"/>
            <a:chOff x="11114088" y="2241550"/>
            <a:chExt cx="1905000" cy="2354263"/>
          </a:xfrm>
          <a:solidFill>
            <a:schemeClr val="tx2">
              <a:alpha val="53000"/>
            </a:schemeClr>
          </a:solidFill>
        </p:grpSpPr>
        <p:sp>
          <p:nvSpPr>
            <p:cNvPr id="19" name="Figura a mano libera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>
            <a:extLst>
              <a:ext uri="{FF2B5EF4-FFF2-40B4-BE49-F238E27FC236}">
                <a16:creationId xmlns:a16="http://schemas.microsoft.com/office/drawing/2014/main" id="{5CBDE3A7-EE65-4400-A233-E7399653C0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10556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504104"/>
            <a:ext cx="5183188" cy="1689554"/>
          </a:xfrm>
        </p:spPr>
        <p:txBody>
          <a:bodyPr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DF968D74-DE28-4964-A03E-0CE93DB98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0" y="3677525"/>
            <a:ext cx="5183188" cy="810556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2E935D54-B713-4642-8DE7-3D68D6612CB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0" y="2505075"/>
            <a:ext cx="5183188" cy="823912"/>
          </a:xfrm>
        </p:spPr>
        <p:txBody>
          <a:bodyPr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03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>
            <a:extLst>
              <a:ext uri="{FF2B5EF4-FFF2-40B4-BE49-F238E27FC236}">
                <a16:creationId xmlns:a16="http://schemas.microsoft.com/office/drawing/2014/main" id="{87E3BC40-FC99-4B78-918A-06E196793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igura a mano libera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3442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18689748" flipH="1" flipV="1">
            <a:off x="-763333" y="3659583"/>
            <a:ext cx="4436224" cy="5482435"/>
            <a:chOff x="11114088" y="2241550"/>
            <a:chExt cx="1905000" cy="2354263"/>
          </a:xfrm>
          <a:solidFill>
            <a:schemeClr val="tx2">
              <a:alpha val="53000"/>
            </a:schemeClr>
          </a:solidFill>
        </p:grpSpPr>
        <p:sp>
          <p:nvSpPr>
            <p:cNvPr id="20" name="Figura a mano libera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Tito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tangolo 66">
            <a:extLst>
              <a:ext uri="{FF2B5EF4-FFF2-40B4-BE49-F238E27FC236}">
                <a16:creationId xmlns:a16="http://schemas.microsoft.com/office/drawing/2014/main" id="{95FB0196-1FA9-492A-AC15-B8D679CFFB6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931E8DA8-9121-4BFA-ACCA-25C6C839FD0F}"/>
              </a:ext>
            </a:extLst>
          </p:cNvPr>
          <p:cNvGrpSpPr/>
          <p:nvPr userDrawn="1"/>
        </p:nvGrpSpPr>
        <p:grpSpPr>
          <a:xfrm rot="189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61" name="Ovale 60">
              <a:extLst>
                <a:ext uri="{FF2B5EF4-FFF2-40B4-BE49-F238E27FC236}">
                  <a16:creationId xmlns:a16="http://schemas.microsoft.com/office/drawing/2014/main" id="{EAC1AC0E-CF2E-4AC2-A100-06D7B70803CE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77E05A94-D261-4B7F-90ED-B8B83619FD78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63" name="Figura a mano libera 5">
                <a:extLst>
                  <a:ext uri="{FF2B5EF4-FFF2-40B4-BE49-F238E27FC236}">
                    <a16:creationId xmlns:a16="http://schemas.microsoft.com/office/drawing/2014/main" id="{5A979647-07BA-47C4-A9E4-198244BAC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  <p:sp>
            <p:nvSpPr>
              <p:cNvPr id="64" name="Figura a mano libera 6">
                <a:extLst>
                  <a:ext uri="{FF2B5EF4-FFF2-40B4-BE49-F238E27FC236}">
                    <a16:creationId xmlns:a16="http://schemas.microsoft.com/office/drawing/2014/main" id="{D4B54F9A-7D23-4C1C-98B2-0A1044B42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D16E37-3559-4296-A323-961C398E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38171" cy="928914"/>
          </a:xfrm>
        </p:spPr>
        <p:txBody>
          <a:bodyPr lIns="1080000" rIns="108000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754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3">
            <a:extLst>
              <a:ext uri="{FF2B5EF4-FFF2-40B4-BE49-F238E27FC236}">
                <a16:creationId xmlns:a16="http://schemas.microsoft.com/office/drawing/2014/main" id="{1BF83E5D-E316-40F7-B79D-C4F7D3FB06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28EE21-9048-454A-96A4-0D21EDF043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it-IT" dirty="0"/>
              <a:t>IL NOSTRO TEAM</a:t>
            </a:r>
            <a:endParaRPr lang="en-US" dirty="0"/>
          </a:p>
        </p:txBody>
      </p:sp>
      <p:sp>
        <p:nvSpPr>
          <p:cNvPr id="6" name="Segnaposto immagine 14">
            <a:extLst>
              <a:ext uri="{FF2B5EF4-FFF2-40B4-BE49-F238E27FC236}">
                <a16:creationId xmlns:a16="http://schemas.microsoft.com/office/drawing/2014/main" id="{8C8F8537-506B-4C28-A17A-D8CE6751B8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6150" y="2167798"/>
            <a:ext cx="1880381" cy="142779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72C89C66-068A-41D0-9484-E246FF74EF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2443" y="2167799"/>
            <a:ext cx="1880381" cy="142779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6" name="Segnaposto immagine 14">
            <a:extLst>
              <a:ext uri="{FF2B5EF4-FFF2-40B4-BE49-F238E27FC236}">
                <a16:creationId xmlns:a16="http://schemas.microsoft.com/office/drawing/2014/main" id="{E34CE633-8343-4F1F-851E-151E73ECDD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69126" y="2167799"/>
            <a:ext cx="1880381" cy="142779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7" name="Segnaposto immagine 14">
            <a:extLst>
              <a:ext uri="{FF2B5EF4-FFF2-40B4-BE49-F238E27FC236}">
                <a16:creationId xmlns:a16="http://schemas.microsoft.com/office/drawing/2014/main" id="{CE7CF10B-C9BA-402E-80C9-60EBB7974B1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55809" y="2167799"/>
            <a:ext cx="1880381" cy="142779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8" name="Segnaposto immagine 14">
            <a:extLst>
              <a:ext uri="{FF2B5EF4-FFF2-40B4-BE49-F238E27FC236}">
                <a16:creationId xmlns:a16="http://schemas.microsoft.com/office/drawing/2014/main" id="{CD5657AA-6E29-46F7-9366-04C0CA1FFD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42488" y="2166978"/>
            <a:ext cx="1880381" cy="142779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3ECA0EFB-9B7B-46A4-B30A-464A1064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73" y="4071067"/>
            <a:ext cx="1880381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0E465F81-7159-46F6-97BB-5DAD548E532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942492" y="4071066"/>
            <a:ext cx="1880381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A3D738DD-F1B4-4E60-A5F2-3F1D2852586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5155807" y="4071065"/>
            <a:ext cx="1880381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0108007A-D5EB-483D-A3CD-0F4B4E8E5C96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7369125" y="4071064"/>
            <a:ext cx="1880381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5F3B1752-2D8E-4C3A-AF3B-5A4DA9DC709C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582443" y="4071063"/>
            <a:ext cx="1880381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176D996A-72D8-4242-AFF7-4DCC5C23B0C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726150" y="3611479"/>
            <a:ext cx="1880382" cy="43906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 err="1"/>
              <a:t>nOME</a:t>
            </a:r>
            <a:endParaRPr lang="it-IT" noProof="0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9AE439A-7851-4B1F-8D3B-D4BA13C5267F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942487" y="3621356"/>
            <a:ext cx="1880382" cy="43906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 err="1"/>
              <a:t>nOME</a:t>
            </a:r>
            <a:endParaRPr lang="it-IT" noProof="0" dirty="0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6086627C-6877-480F-9592-EAF7192D5ED1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155806" y="3616732"/>
            <a:ext cx="1880382" cy="43906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 err="1"/>
              <a:t>nOME</a:t>
            </a:r>
            <a:endParaRPr lang="it-IT" noProof="0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D71E5624-9A0E-407D-8F5F-E7436F3DC0E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7369124" y="3611479"/>
            <a:ext cx="1880382" cy="43906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 err="1"/>
              <a:t>nOME</a:t>
            </a:r>
            <a:endParaRPr lang="it-IT" noProof="0" dirty="0"/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05B70FBB-B603-4427-939F-2F9B092C0256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9582442" y="3621356"/>
            <a:ext cx="1880382" cy="43906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 err="1"/>
              <a:t>nOME</a:t>
            </a:r>
            <a:endParaRPr lang="it-IT" noProof="0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91BF4F30-41C8-499E-AF6C-BC3DAEFBDE85}"/>
              </a:ext>
            </a:extLst>
          </p:cNvPr>
          <p:cNvGrpSpPr/>
          <p:nvPr userDrawn="1"/>
        </p:nvGrpSpPr>
        <p:grpSpPr>
          <a:xfrm rot="8650774" flipH="1" flipV="1">
            <a:off x="7760567" y="-2376092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igura a mano libera 5">
              <a:extLst>
                <a:ext uri="{FF2B5EF4-FFF2-40B4-BE49-F238E27FC236}">
                  <a16:creationId xmlns:a16="http://schemas.microsoft.com/office/drawing/2014/main" id="{796FAE54-C4F0-47BF-81A9-5148D769C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7" name="Figura a mano libera 6">
              <a:extLst>
                <a:ext uri="{FF2B5EF4-FFF2-40B4-BE49-F238E27FC236}">
                  <a16:creationId xmlns:a16="http://schemas.microsoft.com/office/drawing/2014/main" id="{57E4FAEE-7EC4-48C6-B69C-2B3DF4F70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8" name="Figura a mano libera 7">
              <a:extLst>
                <a:ext uri="{FF2B5EF4-FFF2-40B4-BE49-F238E27FC236}">
                  <a16:creationId xmlns:a16="http://schemas.microsoft.com/office/drawing/2014/main" id="{9558E9B2-04EF-40F8-BEF4-6473B2FEE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272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Inserire qui il testo fittizio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Figura a mano libera 6">
            <a:extLst>
              <a:ext uri="{FF2B5EF4-FFF2-40B4-BE49-F238E27FC236}">
                <a16:creationId xmlns:a16="http://schemas.microsoft.com/office/drawing/2014/main" id="{6CE5674A-F3B6-4CA3-A095-8BF28645455A}"/>
              </a:ext>
            </a:extLst>
          </p:cNvPr>
          <p:cNvSpPr>
            <a:spLocks noChangeAspect="1"/>
          </p:cNvSpPr>
          <p:nvPr userDrawn="1"/>
        </p:nvSpPr>
        <p:spPr bwMode="auto">
          <a:xfrm rot="5400000">
            <a:off x="3055005" y="-2914078"/>
            <a:ext cx="6081990" cy="11910147"/>
          </a:xfrm>
          <a:custGeom>
            <a:avLst/>
            <a:gdLst>
              <a:gd name="T0" fmla="*/ 0 w 196"/>
              <a:gd name="T1" fmla="*/ 198 h 393"/>
              <a:gd name="T2" fmla="*/ 157 w 196"/>
              <a:gd name="T3" fmla="*/ 8 h 393"/>
              <a:gd name="T4" fmla="*/ 192 w 196"/>
              <a:gd name="T5" fmla="*/ 22 h 393"/>
              <a:gd name="T6" fmla="*/ 167 w 196"/>
              <a:gd name="T7" fmla="*/ 56 h 393"/>
              <a:gd name="T8" fmla="*/ 48 w 196"/>
              <a:gd name="T9" fmla="*/ 198 h 393"/>
              <a:gd name="T10" fmla="*/ 170 w 196"/>
              <a:gd name="T11" fmla="*/ 339 h 393"/>
              <a:gd name="T12" fmla="*/ 193 w 196"/>
              <a:gd name="T13" fmla="*/ 372 h 393"/>
              <a:gd name="T14" fmla="*/ 160 w 196"/>
              <a:gd name="T15" fmla="*/ 387 h 393"/>
              <a:gd name="T16" fmla="*/ 0 w 196"/>
              <a:gd name="T17" fmla="*/ 19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93">
                <a:moveTo>
                  <a:pt x="0" y="198"/>
                </a:moveTo>
                <a:cubicBezTo>
                  <a:pt x="0" y="103"/>
                  <a:pt x="64" y="26"/>
                  <a:pt x="157" y="8"/>
                </a:cubicBezTo>
                <a:cubicBezTo>
                  <a:pt x="171" y="6"/>
                  <a:pt x="188" y="0"/>
                  <a:pt x="192" y="22"/>
                </a:cubicBezTo>
                <a:cubicBezTo>
                  <a:pt x="196" y="41"/>
                  <a:pt x="190" y="52"/>
                  <a:pt x="167" y="56"/>
                </a:cubicBezTo>
                <a:cubicBezTo>
                  <a:pt x="95" y="70"/>
                  <a:pt x="47" y="129"/>
                  <a:pt x="48" y="198"/>
                </a:cubicBezTo>
                <a:cubicBezTo>
                  <a:pt x="48" y="267"/>
                  <a:pt x="97" y="325"/>
                  <a:pt x="170" y="339"/>
                </a:cubicBezTo>
                <a:cubicBezTo>
                  <a:pt x="191" y="343"/>
                  <a:pt x="195" y="354"/>
                  <a:pt x="193" y="372"/>
                </a:cubicBezTo>
                <a:cubicBezTo>
                  <a:pt x="190" y="393"/>
                  <a:pt x="174" y="389"/>
                  <a:pt x="160" y="387"/>
                </a:cubicBezTo>
                <a:cubicBezTo>
                  <a:pt x="70" y="375"/>
                  <a:pt x="0" y="293"/>
                  <a:pt x="0" y="198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dirty="0"/>
              <a:t>Fare clic sull'icona per inserire un'immagine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825727" y="499595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Segnaposto immagin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Segnaposto immagin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bg1"/>
              </a:solidFill>
            </a:endParaRP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 rtl="0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i 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accent2"/>
              </a:solidFill>
            </a:endParaRP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01</a:t>
            </a:r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it-IT" noProof="0" dirty="0"/>
              <a:t>Inserire qui l'argomento 02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Segnaposto immagin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9" name="Segnaposto immagin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842600" flipH="1" flipV="1">
            <a:off x="8973869" y="-1275397"/>
            <a:ext cx="4436224" cy="5482435"/>
            <a:chOff x="11114088" y="2241550"/>
            <a:chExt cx="1905000" cy="2354263"/>
          </a:xfrm>
          <a:solidFill>
            <a:schemeClr val="tx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D89A85-71EA-4AB5-8D41-31DD4C066CDE}" type="datetime1">
              <a:rPr lang="it-IT" noProof="0" smtClean="0"/>
              <a:t>01/07/2020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0" r:id="rId2"/>
    <p:sldLayoutId id="2147483674" r:id="rId3"/>
    <p:sldLayoutId id="2147483651" r:id="rId4"/>
    <p:sldLayoutId id="2147483650" r:id="rId5"/>
    <p:sldLayoutId id="2147483661" r:id="rId6"/>
    <p:sldLayoutId id="2147483662" r:id="rId7"/>
    <p:sldLayoutId id="2147483663" r:id="rId8"/>
    <p:sldLayoutId id="2147483654" r:id="rId9"/>
    <p:sldLayoutId id="2147483677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81" r:id="rId19"/>
    <p:sldLayoutId id="2147483679" r:id="rId20"/>
    <p:sldLayoutId id="2147483672" r:id="rId21"/>
    <p:sldLayoutId id="2147483673" r:id="rId22"/>
    <p:sldLayoutId id="2147483649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0.jpg"/><Relationship Id="rId7" Type="http://schemas.openxmlformats.org/officeDocument/2006/relationships/diagramLayout" Target="../diagrams/layout1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microsoft.com/office/2007/relationships/diagramDrawing" Target="../diagrams/drawing1.xml"/><Relationship Id="rId4" Type="http://schemas.openxmlformats.org/officeDocument/2006/relationships/image" Target="../media/image11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BFE3729B-0E02-486E-82A9-2BD62C4BAD51}"/>
              </a:ext>
            </a:extLst>
          </p:cNvPr>
          <p:cNvSpPr/>
          <p:nvPr/>
        </p:nvSpPr>
        <p:spPr>
          <a:xfrm>
            <a:off x="10251913" y="4953000"/>
            <a:ext cx="3880174" cy="3810000"/>
          </a:xfrm>
          <a:prstGeom prst="pie">
            <a:avLst>
              <a:gd name="adj1" fmla="val 10800000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7FE14FA5-4D53-4EB4-8E38-341B508CD67D}"/>
              </a:ext>
            </a:extLst>
          </p:cNvPr>
          <p:cNvSpPr txBox="1">
            <a:spLocks/>
          </p:cNvSpPr>
          <p:nvPr/>
        </p:nvSpPr>
        <p:spPr>
          <a:xfrm>
            <a:off x="6486862" y="5467851"/>
            <a:ext cx="2328402" cy="7875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Team:</a:t>
            </a:r>
          </a:p>
        </p:txBody>
      </p:sp>
      <p:pic>
        <p:nvPicPr>
          <p:cNvPr id="12" name="Immagine 11" descr="Immagine che contiene stanza&#10;&#10;Descrizione generata automaticamente">
            <a:extLst>
              <a:ext uri="{FF2B5EF4-FFF2-40B4-BE49-F238E27FC236}">
                <a16:creationId xmlns:a16="http://schemas.microsoft.com/office/drawing/2014/main" id="{35228560-760F-4AAF-877B-CE262D4E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836" y="5450014"/>
            <a:ext cx="936214" cy="95410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CC976C9-B6BC-4F24-A9CD-3E28F6D39849}"/>
              </a:ext>
            </a:extLst>
          </p:cNvPr>
          <p:cNvSpPr txBox="1"/>
          <p:nvPr/>
        </p:nvSpPr>
        <p:spPr>
          <a:xfrm>
            <a:off x="10522634" y="6430824"/>
            <a:ext cx="166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D1D51"/>
                </a:solidFill>
              </a:rPr>
              <a:t>Università di Pisa</a:t>
            </a:r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98F62591-24C0-45B2-9D9D-D1DF9C1F8035}"/>
              </a:ext>
            </a:extLst>
          </p:cNvPr>
          <p:cNvGrpSpPr/>
          <p:nvPr/>
        </p:nvGrpSpPr>
        <p:grpSpPr>
          <a:xfrm>
            <a:off x="371487" y="957648"/>
            <a:ext cx="11447094" cy="5217886"/>
            <a:chOff x="300892" y="706438"/>
            <a:chExt cx="11576539" cy="5694362"/>
          </a:xfrm>
        </p:grpSpPr>
        <p:sp>
          <p:nvSpPr>
            <p:cNvPr id="96" name="Rectangle 24">
              <a:extLst>
                <a:ext uri="{FF2B5EF4-FFF2-40B4-BE49-F238E27FC236}">
                  <a16:creationId xmlns:a16="http://schemas.microsoft.com/office/drawing/2014/main" id="{87102ADE-1CCA-45F8-A972-6401DC5757C2}"/>
                </a:ext>
              </a:extLst>
            </p:cNvPr>
            <p:cNvSpPr/>
            <p:nvPr/>
          </p:nvSpPr>
          <p:spPr>
            <a:xfrm>
              <a:off x="300892" y="762000"/>
              <a:ext cx="2313354" cy="381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5181F3F6-CBA4-4251-9582-FA7802F58752}"/>
                </a:ext>
              </a:extLst>
            </p:cNvPr>
            <p:cNvSpPr/>
            <p:nvPr/>
          </p:nvSpPr>
          <p:spPr>
            <a:xfrm>
              <a:off x="2614246" y="769901"/>
              <a:ext cx="2315308" cy="19049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8" name="Rectangle 26">
              <a:extLst>
                <a:ext uri="{FF2B5EF4-FFF2-40B4-BE49-F238E27FC236}">
                  <a16:creationId xmlns:a16="http://schemas.microsoft.com/office/drawing/2014/main" id="{64B63FB2-441C-4540-A7BC-792BDEDB56BD}"/>
                </a:ext>
              </a:extLst>
            </p:cNvPr>
            <p:cNvSpPr/>
            <p:nvPr/>
          </p:nvSpPr>
          <p:spPr>
            <a:xfrm>
              <a:off x="2614246" y="2643188"/>
              <a:ext cx="2315308" cy="19288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866824F5-D259-4168-A51E-8BB84F052B09}"/>
                </a:ext>
              </a:extLst>
            </p:cNvPr>
            <p:cNvSpPr/>
            <p:nvPr/>
          </p:nvSpPr>
          <p:spPr>
            <a:xfrm>
              <a:off x="4929554" y="762000"/>
              <a:ext cx="2313354" cy="381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60AD3C3E-4106-467B-841D-8C0E56ABEFB6}"/>
                </a:ext>
              </a:extLst>
            </p:cNvPr>
            <p:cNvSpPr/>
            <p:nvPr/>
          </p:nvSpPr>
          <p:spPr>
            <a:xfrm>
              <a:off x="7242908" y="762001"/>
              <a:ext cx="2313354" cy="18827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1" name="Rectangle 29">
              <a:extLst>
                <a:ext uri="{FF2B5EF4-FFF2-40B4-BE49-F238E27FC236}">
                  <a16:creationId xmlns:a16="http://schemas.microsoft.com/office/drawing/2014/main" id="{D4EC85CB-4954-4CFE-872F-20739659B7FD}"/>
                </a:ext>
              </a:extLst>
            </p:cNvPr>
            <p:cNvSpPr/>
            <p:nvPr/>
          </p:nvSpPr>
          <p:spPr>
            <a:xfrm>
              <a:off x="7242908" y="2643188"/>
              <a:ext cx="2313354" cy="19288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2" name="Rectangle 30">
              <a:extLst>
                <a:ext uri="{FF2B5EF4-FFF2-40B4-BE49-F238E27FC236}">
                  <a16:creationId xmlns:a16="http://schemas.microsoft.com/office/drawing/2014/main" id="{18AAAF5C-E3FB-4261-914B-08BCAB6BC668}"/>
                </a:ext>
              </a:extLst>
            </p:cNvPr>
            <p:cNvSpPr/>
            <p:nvPr/>
          </p:nvSpPr>
          <p:spPr>
            <a:xfrm>
              <a:off x="9549398" y="762000"/>
              <a:ext cx="2326413" cy="381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3" name="Rectangle 31">
              <a:extLst>
                <a:ext uri="{FF2B5EF4-FFF2-40B4-BE49-F238E27FC236}">
                  <a16:creationId xmlns:a16="http://schemas.microsoft.com/office/drawing/2014/main" id="{EDE90BDE-1929-4BCA-9B49-5758BF8F54B0}"/>
                </a:ext>
              </a:extLst>
            </p:cNvPr>
            <p:cNvSpPr/>
            <p:nvPr/>
          </p:nvSpPr>
          <p:spPr>
            <a:xfrm>
              <a:off x="300892" y="4579938"/>
              <a:ext cx="5800970" cy="18208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104" name="Rectangle 32">
              <a:extLst>
                <a:ext uri="{FF2B5EF4-FFF2-40B4-BE49-F238E27FC236}">
                  <a16:creationId xmlns:a16="http://schemas.microsoft.com/office/drawing/2014/main" id="{A909B346-0DB4-411F-B984-EB668BB6C498}"/>
                </a:ext>
              </a:extLst>
            </p:cNvPr>
            <p:cNvSpPr/>
            <p:nvPr/>
          </p:nvSpPr>
          <p:spPr>
            <a:xfrm>
              <a:off x="6101862" y="4579938"/>
              <a:ext cx="5775569" cy="18208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0800" cap="flat">
              <a:solidFill>
                <a:schemeClr val="tx1"/>
              </a:solidFill>
              <a:beve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/>
            </a:p>
          </p:txBody>
        </p:sp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61674EE8-0A65-4D71-A440-2137A1CC9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93" y="788988"/>
              <a:ext cx="2153138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 dirty="0">
                  <a:solidFill>
                    <a:schemeClr val="bg1"/>
                  </a:solidFill>
                  <a:latin typeface="+mn-lt"/>
                  <a:cs typeface="Arial" charset="0"/>
                </a:rPr>
                <a:t>Key Partners</a:t>
              </a:r>
            </a:p>
          </p:txBody>
        </p:sp>
        <p:sp>
          <p:nvSpPr>
            <p:cNvPr id="88" name="TextBox 13">
              <a:extLst>
                <a:ext uri="{FF2B5EF4-FFF2-40B4-BE49-F238E27FC236}">
                  <a16:creationId xmlns:a16="http://schemas.microsoft.com/office/drawing/2014/main" id="{80037271-DB46-4C1E-B73F-F5FDB60D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93" y="4572001"/>
              <a:ext cx="2153138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>
                  <a:solidFill>
                    <a:schemeClr val="bg1"/>
                  </a:solidFill>
                  <a:latin typeface="+mn-lt"/>
                  <a:cs typeface="Arial" charset="0"/>
                </a:rPr>
                <a:t>Cost Structure</a:t>
              </a:r>
            </a:p>
          </p:txBody>
        </p:sp>
        <p:sp>
          <p:nvSpPr>
            <p:cNvPr id="89" name="TextBox 14">
              <a:extLst>
                <a:ext uri="{FF2B5EF4-FFF2-40B4-BE49-F238E27FC236}">
                  <a16:creationId xmlns:a16="http://schemas.microsoft.com/office/drawing/2014/main" id="{ED067F50-D309-45AA-9C69-6A5205C2E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247" y="788988"/>
              <a:ext cx="2155093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 dirty="0">
                  <a:solidFill>
                    <a:schemeClr val="bg1"/>
                  </a:solidFill>
                  <a:latin typeface="+mn-lt"/>
                  <a:cs typeface="Arial" charset="0"/>
                </a:rPr>
                <a:t>Key Activities</a:t>
              </a:r>
            </a:p>
          </p:txBody>
        </p:sp>
        <p:sp>
          <p:nvSpPr>
            <p:cNvPr id="90" name="TextBox 15">
              <a:extLst>
                <a:ext uri="{FF2B5EF4-FFF2-40B4-BE49-F238E27FC236}">
                  <a16:creationId xmlns:a16="http://schemas.microsoft.com/office/drawing/2014/main" id="{497AD9B8-7D67-4D2D-9DB4-2540C869A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247" y="2649538"/>
              <a:ext cx="2155093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>
                  <a:solidFill>
                    <a:schemeClr val="bg1"/>
                  </a:solidFill>
                  <a:latin typeface="+mn-lt"/>
                  <a:cs typeface="Arial" charset="0"/>
                </a:rPr>
                <a:t>Key Resources</a:t>
              </a:r>
            </a:p>
          </p:txBody>
        </p:sp>
        <p:sp>
          <p:nvSpPr>
            <p:cNvPr id="91" name="TextBox 16">
              <a:extLst>
                <a:ext uri="{FF2B5EF4-FFF2-40B4-BE49-F238E27FC236}">
                  <a16:creationId xmlns:a16="http://schemas.microsoft.com/office/drawing/2014/main" id="{99B1CB8B-87B6-4D6F-B018-03BF7B149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4955" y="788988"/>
              <a:ext cx="2153138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>
                  <a:solidFill>
                    <a:schemeClr val="bg1"/>
                  </a:solidFill>
                  <a:latin typeface="+mn-lt"/>
                  <a:cs typeface="Arial" charset="0"/>
                </a:rPr>
                <a:t>Value Propositions</a:t>
              </a:r>
            </a:p>
          </p:txBody>
        </p:sp>
        <p:sp>
          <p:nvSpPr>
            <p:cNvPr id="92" name="TextBox 18">
              <a:extLst>
                <a:ext uri="{FF2B5EF4-FFF2-40B4-BE49-F238E27FC236}">
                  <a16:creationId xmlns:a16="http://schemas.microsoft.com/office/drawing/2014/main" id="{AE0B58DE-EA71-48A5-8396-FEDDAAA87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5894" y="782638"/>
              <a:ext cx="2153138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>
                  <a:solidFill>
                    <a:schemeClr val="bg1"/>
                  </a:solidFill>
                  <a:latin typeface="+mn-lt"/>
                  <a:cs typeface="Arial" charset="0"/>
                </a:rPr>
                <a:t>Customer Relationships</a:t>
              </a:r>
            </a:p>
          </p:txBody>
        </p:sp>
        <p:sp>
          <p:nvSpPr>
            <p:cNvPr id="93" name="TextBox 19">
              <a:extLst>
                <a:ext uri="{FF2B5EF4-FFF2-40B4-BE49-F238E27FC236}">
                  <a16:creationId xmlns:a16="http://schemas.microsoft.com/office/drawing/2014/main" id="{ABC2A4A1-831E-48D6-BC2C-6A6E9AB07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5894" y="2643188"/>
              <a:ext cx="2153138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>
                  <a:solidFill>
                    <a:schemeClr val="bg1"/>
                  </a:solidFill>
                  <a:latin typeface="+mn-lt"/>
                  <a:cs typeface="Arial" charset="0"/>
                </a:rPr>
                <a:t>Channels</a:t>
              </a:r>
            </a:p>
          </p:txBody>
        </p:sp>
        <p:sp>
          <p:nvSpPr>
            <p:cNvPr id="94" name="TextBox 20">
              <a:extLst>
                <a:ext uri="{FF2B5EF4-FFF2-40B4-BE49-F238E27FC236}">
                  <a16:creationId xmlns:a16="http://schemas.microsoft.com/office/drawing/2014/main" id="{6BE9F3EA-B5D2-4D47-BA36-06B3BC71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2694" y="788988"/>
              <a:ext cx="2153138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>
                  <a:solidFill>
                    <a:schemeClr val="bg1"/>
                  </a:solidFill>
                  <a:latin typeface="+mn-lt"/>
                  <a:cs typeface="Arial" charset="0"/>
                </a:rPr>
                <a:t>Customer Segments</a:t>
              </a:r>
            </a:p>
          </p:txBody>
        </p:sp>
        <p:sp>
          <p:nvSpPr>
            <p:cNvPr id="95" name="TextBox 22">
              <a:extLst>
                <a:ext uri="{FF2B5EF4-FFF2-40B4-BE49-F238E27FC236}">
                  <a16:creationId xmlns:a16="http://schemas.microsoft.com/office/drawing/2014/main" id="{09CA6BA6-03B2-474F-83D9-36B6FF9D1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401" y="4572001"/>
              <a:ext cx="2153138" cy="33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GB" sz="1400" b="1" dirty="0">
                  <a:solidFill>
                    <a:schemeClr val="bg1"/>
                  </a:solidFill>
                  <a:latin typeface="+mn-lt"/>
                  <a:cs typeface="Arial" charset="0"/>
                </a:rPr>
                <a:t>Revenue Streams</a:t>
              </a:r>
            </a:p>
          </p:txBody>
        </p:sp>
        <p:pic>
          <p:nvPicPr>
            <p:cNvPr id="105" name="Picture 13">
              <a:extLst>
                <a:ext uri="{FF2B5EF4-FFF2-40B4-BE49-F238E27FC236}">
                  <a16:creationId xmlns:a16="http://schemas.microsoft.com/office/drawing/2014/main" id="{C125B2E3-2837-4916-9C03-2FCF231C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7939" y="706438"/>
              <a:ext cx="443524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14">
              <a:extLst>
                <a:ext uri="{FF2B5EF4-FFF2-40B4-BE49-F238E27FC236}">
                  <a16:creationId xmlns:a16="http://schemas.microsoft.com/office/drawing/2014/main" id="{B8582D3B-40A8-4339-BC37-B5094DCB6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6539" y="711201"/>
              <a:ext cx="44352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16">
              <a:extLst>
                <a:ext uri="{FF2B5EF4-FFF2-40B4-BE49-F238E27FC236}">
                  <a16:creationId xmlns:a16="http://schemas.microsoft.com/office/drawing/2014/main" id="{E3A511BF-E292-4BC2-8F16-64072C5B1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893" y="706438"/>
              <a:ext cx="443524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17">
              <a:extLst>
                <a:ext uri="{FF2B5EF4-FFF2-40B4-BE49-F238E27FC236}">
                  <a16:creationId xmlns:a16="http://schemas.microsoft.com/office/drawing/2014/main" id="{13F75770-3F44-4706-A136-BD66A8010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1"/>
            <a:stretch>
              <a:fillRect/>
            </a:stretch>
          </p:blipFill>
          <p:spPr bwMode="auto">
            <a:xfrm>
              <a:off x="7715739" y="4495801"/>
              <a:ext cx="44352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19">
              <a:extLst>
                <a:ext uri="{FF2B5EF4-FFF2-40B4-BE49-F238E27FC236}">
                  <a16:creationId xmlns:a16="http://schemas.microsoft.com/office/drawing/2014/main" id="{129AFDB7-6CD7-44EF-B850-526EEDBD5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1385" y="706438"/>
              <a:ext cx="443524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20">
              <a:extLst>
                <a:ext uri="{FF2B5EF4-FFF2-40B4-BE49-F238E27FC236}">
                  <a16:creationId xmlns:a16="http://schemas.microsoft.com/office/drawing/2014/main" id="{5E53E771-571A-4695-9FD2-229F67700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770" y="706438"/>
              <a:ext cx="443524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1">
              <a:extLst>
                <a:ext uri="{FF2B5EF4-FFF2-40B4-BE49-F238E27FC236}">
                  <a16:creationId xmlns:a16="http://schemas.microsoft.com/office/drawing/2014/main" id="{8A75B77E-01BB-4E99-948F-B3DF95DF4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5" r="6839"/>
            <a:stretch>
              <a:fillRect/>
            </a:stretch>
          </p:blipFill>
          <p:spPr bwMode="auto">
            <a:xfrm>
              <a:off x="1619739" y="4495801"/>
              <a:ext cx="44352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5">
              <a:extLst>
                <a:ext uri="{FF2B5EF4-FFF2-40B4-BE49-F238E27FC236}">
                  <a16:creationId xmlns:a16="http://schemas.microsoft.com/office/drawing/2014/main" id="{AA96AC68-7A77-4A86-863A-310B4A7CD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8447" y="2590801"/>
              <a:ext cx="443522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18">
              <a:extLst>
                <a:ext uri="{FF2B5EF4-FFF2-40B4-BE49-F238E27FC236}">
                  <a16:creationId xmlns:a16="http://schemas.microsoft.com/office/drawing/2014/main" id="{51D305F6-BA21-4807-99EC-4495E96F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28"/>
            <a:stretch>
              <a:fillRect/>
            </a:stretch>
          </p:blipFill>
          <p:spPr bwMode="auto">
            <a:xfrm>
              <a:off x="3938954" y="2590801"/>
              <a:ext cx="443524" cy="360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: Single Corner Snipped 34">
            <a:extLst>
              <a:ext uri="{FF2B5EF4-FFF2-40B4-BE49-F238E27FC236}">
                <a16:creationId xmlns:a16="http://schemas.microsoft.com/office/drawing/2014/main" id="{67783F7F-075A-44DC-929C-2C5610AD85A9}"/>
              </a:ext>
            </a:extLst>
          </p:cNvPr>
          <p:cNvSpPr/>
          <p:nvPr/>
        </p:nvSpPr>
        <p:spPr>
          <a:xfrm>
            <a:off x="9631286" y="1335957"/>
            <a:ext cx="2088000" cy="1296000"/>
          </a:xfrm>
          <a:prstGeom prst="snip1Rect">
            <a:avLst>
              <a:gd name="adj" fmla="val 17858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  <a:latin typeface="Corbel" panose="020B0503020204020204" pitchFamily="34" charset="0"/>
              </a:rPr>
              <a:t>Case automobilistiche</a:t>
            </a:r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DCC840-60B9-4380-AB6D-53E59C6F1EB8}"/>
              </a:ext>
            </a:extLst>
          </p:cNvPr>
          <p:cNvGrpSpPr/>
          <p:nvPr/>
        </p:nvGrpSpPr>
        <p:grpSpPr>
          <a:xfrm>
            <a:off x="9689077" y="6475470"/>
            <a:ext cx="2160000" cy="150811"/>
            <a:chOff x="-750835" y="-671835"/>
            <a:chExt cx="2039675" cy="150811"/>
          </a:xfrm>
        </p:grpSpPr>
        <p:sp>
          <p:nvSpPr>
            <p:cNvPr id="64" name="Arrow: Chevron 63">
              <a:extLst>
                <a:ext uri="{FF2B5EF4-FFF2-40B4-BE49-F238E27FC236}">
                  <a16:creationId xmlns:a16="http://schemas.microsoft.com/office/drawing/2014/main" id="{0E39828D-D6FA-4D0E-B157-0F7891D2BB55}"/>
                </a:ext>
              </a:extLst>
            </p:cNvPr>
            <p:cNvSpPr/>
            <p:nvPr/>
          </p:nvSpPr>
          <p:spPr>
            <a:xfrm>
              <a:off x="472970" y="-671835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5" name="Arrow: Chevron 64">
              <a:extLst>
                <a:ext uri="{FF2B5EF4-FFF2-40B4-BE49-F238E27FC236}">
                  <a16:creationId xmlns:a16="http://schemas.microsoft.com/office/drawing/2014/main" id="{E3FD1B14-54E0-4BBA-9C4C-E2DC5E62E8F3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6" name="Arrow: Chevron 65">
              <a:extLst>
                <a:ext uri="{FF2B5EF4-FFF2-40B4-BE49-F238E27FC236}">
                  <a16:creationId xmlns:a16="http://schemas.microsoft.com/office/drawing/2014/main" id="{4A9833FD-C94C-4C35-8663-52FDC284359A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7" name="Arrow: Chevron 66">
              <a:extLst>
                <a:ext uri="{FF2B5EF4-FFF2-40B4-BE49-F238E27FC236}">
                  <a16:creationId xmlns:a16="http://schemas.microsoft.com/office/drawing/2014/main" id="{25CC8F34-E6E9-46BD-A592-612A0511A06C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8" name="Arrow: Chevron 67">
              <a:extLst>
                <a:ext uri="{FF2B5EF4-FFF2-40B4-BE49-F238E27FC236}">
                  <a16:creationId xmlns:a16="http://schemas.microsoft.com/office/drawing/2014/main" id="{048C3150-CECD-4400-AAB3-3A5F7896867A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cxnSp>
        <p:nvCxnSpPr>
          <p:cNvPr id="2" name="Connettore diritto 21">
            <a:extLst>
              <a:ext uri="{FF2B5EF4-FFF2-40B4-BE49-F238E27FC236}">
                <a16:creationId xmlns:a16="http://schemas.microsoft.com/office/drawing/2014/main" id="{DFAA16E7-693F-4C26-9D5B-A3C3A8478972}"/>
              </a:ext>
            </a:extLst>
          </p:cNvPr>
          <p:cNvCxnSpPr>
            <a:cxnSpLocks/>
          </p:cNvCxnSpPr>
          <p:nvPr/>
        </p:nvCxnSpPr>
        <p:spPr>
          <a:xfrm>
            <a:off x="8953199" y="720000"/>
            <a:ext cx="216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0F9202CF-BE55-4CE6-9EF9-01B8A1C0C6E4}"/>
              </a:ext>
            </a:extLst>
          </p:cNvPr>
          <p:cNvSpPr txBox="1">
            <a:spLocks/>
          </p:cNvSpPr>
          <p:nvPr/>
        </p:nvSpPr>
        <p:spPr>
          <a:xfrm>
            <a:off x="4478282" y="-4153"/>
            <a:ext cx="7711882" cy="925231"/>
          </a:xfrm>
          <a:prstGeom prst="rect">
            <a:avLst/>
          </a:prstGeom>
        </p:spPr>
        <p:txBody>
          <a:bodyPr vert="horz" lIns="1080000" tIns="45720" rIns="108000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3600" dirty="0">
                <a:solidFill>
                  <a:schemeClr val="bg2"/>
                </a:solidFill>
              </a:rPr>
              <a:t>Business model canvas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2C8C487C-0B7A-445E-B243-D9AC4700551D}"/>
              </a:ext>
            </a:extLst>
          </p:cNvPr>
          <p:cNvSpPr/>
          <p:nvPr/>
        </p:nvSpPr>
        <p:spPr>
          <a:xfrm>
            <a:off x="7335623" y="3074543"/>
            <a:ext cx="2088000" cy="1296000"/>
          </a:xfrm>
          <a:prstGeom prst="snip1Rect">
            <a:avLst>
              <a:gd name="adj" fmla="val 17858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  <a:latin typeface="Corbel" panose="020B0503020204020204" pitchFamily="34" charset="0"/>
              </a:rPr>
              <a:t>Sito web, profili social e sponsor</a:t>
            </a:r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rbel" panose="020B0503020204020204" pitchFamily="34" charset="0"/>
              </a:rPr>
              <a:t>Canali B2B</a:t>
            </a:r>
            <a:endParaRPr lang="it-IT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21ECB2F4-CE3C-4AE2-A43A-6A3BBA82F4AC}"/>
              </a:ext>
            </a:extLst>
          </p:cNvPr>
          <p:cNvSpPr/>
          <p:nvPr/>
        </p:nvSpPr>
        <p:spPr>
          <a:xfrm>
            <a:off x="7326324" y="1975581"/>
            <a:ext cx="2088000" cy="637460"/>
          </a:xfrm>
          <a:prstGeom prst="snip1Rect">
            <a:avLst>
              <a:gd name="adj" fmla="val 36552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  <a:latin typeface="Corbel" panose="020B0503020204020204" pitchFamily="34" charset="0"/>
              </a:rPr>
              <a:t>Fidelizzazione e network</a:t>
            </a:r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9A79BE6B-C38B-4D28-AF27-76511523E456}"/>
              </a:ext>
            </a:extLst>
          </p:cNvPr>
          <p:cNvSpPr/>
          <p:nvPr/>
        </p:nvSpPr>
        <p:spPr>
          <a:xfrm>
            <a:off x="7312775" y="1347681"/>
            <a:ext cx="2088000" cy="468000"/>
          </a:xfrm>
          <a:prstGeom prst="snip1Rect">
            <a:avLst>
              <a:gd name="adj" fmla="val 50000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  <a:latin typeface="Corbel" panose="020B0503020204020204" pitchFamily="34" charset="0"/>
              </a:rPr>
              <a:t>Partnership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7BF02226-175B-4D47-93CD-12902FB2741A}"/>
              </a:ext>
            </a:extLst>
          </p:cNvPr>
          <p:cNvSpPr/>
          <p:nvPr/>
        </p:nvSpPr>
        <p:spPr>
          <a:xfrm>
            <a:off x="2761780" y="3074543"/>
            <a:ext cx="2088000" cy="1296000"/>
          </a:xfrm>
          <a:prstGeom prst="snip1Rect">
            <a:avLst>
              <a:gd name="adj" fmla="val 17858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</a:rPr>
              <a:t>Marchio</a:t>
            </a:r>
          </a:p>
          <a:p>
            <a:r>
              <a:rPr lang="it-IT" dirty="0">
                <a:solidFill>
                  <a:schemeClr val="tx1"/>
                </a:solidFill>
              </a:rPr>
              <a:t>Brevetti</a:t>
            </a:r>
          </a:p>
          <a:p>
            <a:r>
              <a:rPr lang="it-IT" dirty="0">
                <a:solidFill>
                  <a:schemeClr val="tx1"/>
                </a:solidFill>
              </a:rPr>
              <a:t>Materie prime</a:t>
            </a:r>
          </a:p>
          <a:p>
            <a:r>
              <a:rPr lang="it-IT" dirty="0">
                <a:solidFill>
                  <a:schemeClr val="tx1"/>
                </a:solidFill>
              </a:rPr>
              <a:t>Personale e impianti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088E4D20-B8CB-4458-8596-94ED1F2E451F}"/>
              </a:ext>
            </a:extLst>
          </p:cNvPr>
          <p:cNvSpPr/>
          <p:nvPr/>
        </p:nvSpPr>
        <p:spPr>
          <a:xfrm>
            <a:off x="2752728" y="1340976"/>
            <a:ext cx="2088000" cy="1296000"/>
          </a:xfrm>
          <a:prstGeom prst="snip1Rect">
            <a:avLst>
              <a:gd name="adj" fmla="val 17858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</a:rPr>
              <a:t>Produzione</a:t>
            </a:r>
          </a:p>
          <a:p>
            <a:r>
              <a:rPr lang="it-IT" dirty="0">
                <a:solidFill>
                  <a:schemeClr val="tx1"/>
                </a:solidFill>
              </a:rPr>
              <a:t>Marketing</a:t>
            </a:r>
          </a:p>
          <a:p>
            <a:r>
              <a:rPr lang="it-IT" dirty="0">
                <a:solidFill>
                  <a:schemeClr val="tx1"/>
                </a:solidFill>
              </a:rPr>
              <a:t>Ricerca e sviluppo</a:t>
            </a:r>
          </a:p>
          <a:p>
            <a:r>
              <a:rPr lang="it-IT" dirty="0">
                <a:solidFill>
                  <a:schemeClr val="tx1"/>
                </a:solidFill>
              </a:rPr>
              <a:t>Servizi al cliente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0CEBB2B4-B77D-4F62-AF9E-A015A77D6C7F}"/>
              </a:ext>
            </a:extLst>
          </p:cNvPr>
          <p:cNvSpPr/>
          <p:nvPr/>
        </p:nvSpPr>
        <p:spPr>
          <a:xfrm>
            <a:off x="575539" y="4783979"/>
            <a:ext cx="5328000" cy="1296000"/>
          </a:xfrm>
          <a:prstGeom prst="snip1Rect">
            <a:avLst>
              <a:gd name="adj" fmla="val 18304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144000" rIns="0" bIns="0" rtlCol="0" anchor="ctr" anchorCtr="0"/>
          <a:lstStyle/>
          <a:p>
            <a:r>
              <a:rPr lang="it-IT" dirty="0">
                <a:solidFill>
                  <a:schemeClr val="tx1"/>
                </a:solidFill>
              </a:rPr>
              <a:t>Costi di:	- Produzione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- Marketing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- Ricerca e sviluppo</a:t>
            </a:r>
          </a:p>
          <a:p>
            <a:r>
              <a:rPr lang="it-IT" dirty="0">
                <a:solidFill>
                  <a:schemeClr val="tx1"/>
                </a:solidFill>
              </a:rPr>
              <a:t>	- Servizi al cliente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0CE3AFD7-C38B-4404-A214-57423F75D50C}"/>
              </a:ext>
            </a:extLst>
          </p:cNvPr>
          <p:cNvSpPr/>
          <p:nvPr/>
        </p:nvSpPr>
        <p:spPr>
          <a:xfrm>
            <a:off x="9631286" y="3053594"/>
            <a:ext cx="2088000" cy="1296000"/>
          </a:xfrm>
          <a:prstGeom prst="snip1Rect">
            <a:avLst>
              <a:gd name="adj" fmla="val 17858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  <a:latin typeface="Corbel" panose="020B0503020204020204" pitchFamily="34" charset="0"/>
              </a:rPr>
              <a:t>Rivenditori di pneumatici</a:t>
            </a:r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F47844DF-14F7-405B-A4FE-C17A49F2927F}"/>
              </a:ext>
            </a:extLst>
          </p:cNvPr>
          <p:cNvSpPr/>
          <p:nvPr/>
        </p:nvSpPr>
        <p:spPr>
          <a:xfrm>
            <a:off x="471230" y="1358083"/>
            <a:ext cx="2088000" cy="3011293"/>
          </a:xfrm>
          <a:prstGeom prst="snip1Rect">
            <a:avLst>
              <a:gd name="adj" fmla="val 11439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</a:rPr>
              <a:t>Case automobilistiche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Università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Società e </a:t>
            </a:r>
            <a:r>
              <a:rPr lang="en-US" dirty="0" err="1">
                <a:solidFill>
                  <a:schemeClr val="tx1"/>
                </a:solidFill>
              </a:rPr>
              <a:t>campionati</a:t>
            </a:r>
            <a:r>
              <a:rPr lang="en-US" dirty="0">
                <a:solidFill>
                  <a:schemeClr val="tx1"/>
                </a:solidFill>
              </a:rPr>
              <a:t> sportivi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Aziende IT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18248CA1-7563-490C-858A-46F8E6A13F58}"/>
              </a:ext>
            </a:extLst>
          </p:cNvPr>
          <p:cNvSpPr/>
          <p:nvPr/>
        </p:nvSpPr>
        <p:spPr>
          <a:xfrm>
            <a:off x="5042613" y="1343795"/>
            <a:ext cx="2088000" cy="3011293"/>
          </a:xfrm>
          <a:prstGeom prst="snip1Rect">
            <a:avLst>
              <a:gd name="adj" fmla="val 11439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  <a:latin typeface="Corbel" panose="020B0503020204020204" pitchFamily="34" charset="0"/>
              </a:rPr>
              <a:t>Pneumatici da strada ad alti livelli di performance, silenziosità, sicurezza e presa garantiti da un marchio famoso e prestigioso</a:t>
            </a:r>
            <a:endParaRPr lang="en-US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Single Corner Snipped 38">
            <a:extLst>
              <a:ext uri="{FF2B5EF4-FFF2-40B4-BE49-F238E27FC236}">
                <a16:creationId xmlns:a16="http://schemas.microsoft.com/office/drawing/2014/main" id="{5D55740A-57D3-40C5-8AD7-E0CB598479FB}"/>
              </a:ext>
            </a:extLst>
          </p:cNvPr>
          <p:cNvSpPr/>
          <p:nvPr/>
        </p:nvSpPr>
        <p:spPr>
          <a:xfrm>
            <a:off x="6299086" y="4783979"/>
            <a:ext cx="5328000" cy="1296000"/>
          </a:xfrm>
          <a:prstGeom prst="snip1Rect">
            <a:avLst>
              <a:gd name="adj" fmla="val 18304"/>
            </a:avLst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0" bIns="72000" rtlCol="0" anchor="ctr" anchorCtr="0"/>
          <a:lstStyle/>
          <a:p>
            <a:r>
              <a:rPr lang="it-IT" dirty="0">
                <a:solidFill>
                  <a:schemeClr val="tx1"/>
                </a:solidFill>
              </a:rPr>
              <a:t>Ricavi dalle vendite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9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903121-08C7-4613-9B52-316D15281D1E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858713" y="3657600"/>
            <a:ext cx="725287" cy="1480575"/>
          </a:xfrm>
          <a:prstGeom prst="line">
            <a:avLst/>
          </a:prstGeom>
          <a:ln w="603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6C2491-9ED8-4957-8A02-50A063C293C1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7242712" y="3657600"/>
            <a:ext cx="3341288" cy="1480575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3AA1EF6-CFB7-49A0-9F46-19A4DFBB33B0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1080000" y="2113035"/>
            <a:ext cx="1134800" cy="1471995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0F6D40F-1290-411A-A8CC-7524BB1C44F8}"/>
              </a:ext>
            </a:extLst>
          </p:cNvPr>
          <p:cNvCxnSpPr>
            <a:cxnSpLocks/>
            <a:endCxn id="164" idx="2"/>
          </p:cNvCxnSpPr>
          <p:nvPr/>
        </p:nvCxnSpPr>
        <p:spPr>
          <a:xfrm flipV="1">
            <a:off x="2214800" y="2113035"/>
            <a:ext cx="593200" cy="1471995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DCE2F46-52CA-4E13-B401-F1DEEE615987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4752000" y="2113035"/>
            <a:ext cx="1344000" cy="1471995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6C51B97-2692-4E83-8CBD-9E7045A440BD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2214800" y="2113035"/>
            <a:ext cx="3881200" cy="1471995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ED525FCD-19DF-47DF-A0A7-0EFC53FFFCAD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6096000" y="2113035"/>
            <a:ext cx="1214742" cy="1471995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E247970-73BF-4A34-A37E-B377C28D49E3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6096000" y="2113035"/>
            <a:ext cx="3762713" cy="1471995"/>
          </a:xfrm>
          <a:prstGeom prst="line">
            <a:avLst/>
          </a:prstGeom>
          <a:ln w="603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52D84E8-2428-45D8-90CE-66ACF1523A69}"/>
              </a:ext>
            </a:extLst>
          </p:cNvPr>
          <p:cNvCxnSpPr>
            <a:cxnSpLocks/>
            <a:endCxn id="168" idx="2"/>
          </p:cNvCxnSpPr>
          <p:nvPr/>
        </p:nvCxnSpPr>
        <p:spPr>
          <a:xfrm flipH="1" flipV="1">
            <a:off x="9000000" y="2113035"/>
            <a:ext cx="858713" cy="1471995"/>
          </a:xfrm>
          <a:prstGeom prst="line">
            <a:avLst/>
          </a:prstGeom>
          <a:ln w="603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1A82C36-0295-4E85-AF70-7C0D239D75E1}"/>
              </a:ext>
            </a:extLst>
          </p:cNvPr>
          <p:cNvCxnSpPr>
            <a:cxnSpLocks/>
            <a:endCxn id="170" idx="2"/>
          </p:cNvCxnSpPr>
          <p:nvPr/>
        </p:nvCxnSpPr>
        <p:spPr>
          <a:xfrm flipV="1">
            <a:off x="9858713" y="2113035"/>
            <a:ext cx="869287" cy="1471995"/>
          </a:xfrm>
          <a:prstGeom prst="line">
            <a:avLst/>
          </a:prstGeom>
          <a:ln w="603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FFF0C6E-EAA2-4FCE-BB53-070DC9EF0A3A}"/>
              </a:ext>
            </a:extLst>
          </p:cNvPr>
          <p:cNvCxnSpPr>
            <a:cxnSpLocks/>
            <a:endCxn id="160" idx="0"/>
          </p:cNvCxnSpPr>
          <p:nvPr/>
        </p:nvCxnSpPr>
        <p:spPr>
          <a:xfrm flipH="1">
            <a:off x="1080000" y="3730170"/>
            <a:ext cx="1134800" cy="1408005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39DECCF6-C688-4A52-9028-BD646104CACB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3096000" y="3730170"/>
            <a:ext cx="1656000" cy="1408005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7D615B7-70FB-4C1C-9704-109CC3C46E0F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4694742" y="3657600"/>
            <a:ext cx="129258" cy="1480575"/>
          </a:xfrm>
          <a:prstGeom prst="line">
            <a:avLst/>
          </a:prstGeom>
          <a:ln w="603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B99C014-B9CF-443A-BC90-80AE7EEA39B3}"/>
              </a:ext>
            </a:extLst>
          </p:cNvPr>
          <p:cNvCxnSpPr>
            <a:cxnSpLocks/>
            <a:endCxn id="174" idx="0"/>
          </p:cNvCxnSpPr>
          <p:nvPr/>
        </p:nvCxnSpPr>
        <p:spPr>
          <a:xfrm flipH="1">
            <a:off x="4824000" y="3613316"/>
            <a:ext cx="2540371" cy="1524859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717EB1E-7852-48AB-A1F9-3BDC7540A7F7}"/>
              </a:ext>
            </a:extLst>
          </p:cNvPr>
          <p:cNvCxnSpPr>
            <a:cxnSpLocks/>
            <a:endCxn id="176" idx="0"/>
          </p:cNvCxnSpPr>
          <p:nvPr/>
        </p:nvCxnSpPr>
        <p:spPr>
          <a:xfrm flipH="1">
            <a:off x="6840000" y="3657600"/>
            <a:ext cx="402714" cy="1480575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5E1FF01-30B4-4929-B06F-062FC512FEA7}"/>
              </a:ext>
            </a:extLst>
          </p:cNvPr>
          <p:cNvCxnSpPr>
            <a:cxnSpLocks/>
            <a:endCxn id="178" idx="0"/>
          </p:cNvCxnSpPr>
          <p:nvPr/>
        </p:nvCxnSpPr>
        <p:spPr>
          <a:xfrm>
            <a:off x="7242713" y="3585030"/>
            <a:ext cx="1325287" cy="1553145"/>
          </a:xfrm>
          <a:prstGeom prst="line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olo 1">
            <a:extLst>
              <a:ext uri="{FF2B5EF4-FFF2-40B4-BE49-F238E27FC236}">
                <a16:creationId xmlns:a16="http://schemas.microsoft.com/office/drawing/2014/main" id="{A5EF634F-5A24-46C5-9C3F-6E14B34A4059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7608205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bg2"/>
                </a:solidFill>
              </a:rPr>
              <a:t>Struttura dei costi</a:t>
            </a:r>
            <a:endParaRPr lang="en-US" sz="3600" dirty="0">
              <a:solidFill>
                <a:schemeClr val="bg2"/>
              </a:solidFill>
            </a:endParaRPr>
          </a:p>
        </p:txBody>
      </p:sp>
      <p:cxnSp>
        <p:nvCxnSpPr>
          <p:cNvPr id="18" name="Connettore diritto 21">
            <a:extLst>
              <a:ext uri="{FF2B5EF4-FFF2-40B4-BE49-F238E27FC236}">
                <a16:creationId xmlns:a16="http://schemas.microsoft.com/office/drawing/2014/main" id="{628BDFEC-909C-43FE-B76C-41BC0443D405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0C624D-75A3-4CBE-93C5-ED10C7A79553}"/>
              </a:ext>
            </a:extLst>
          </p:cNvPr>
          <p:cNvGrpSpPr/>
          <p:nvPr/>
        </p:nvGrpSpPr>
        <p:grpSpPr>
          <a:xfrm>
            <a:off x="9689077" y="6475470"/>
            <a:ext cx="2160000" cy="150811"/>
            <a:chOff x="-750835" y="-671835"/>
            <a:chExt cx="2039675" cy="150811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DBC7D5DE-2482-4871-A957-6679B5D5AC9B}"/>
                </a:ext>
              </a:extLst>
            </p:cNvPr>
            <p:cNvSpPr/>
            <p:nvPr/>
          </p:nvSpPr>
          <p:spPr>
            <a:xfrm>
              <a:off x="472970" y="-671835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8A6DE020-9C0D-4B28-B692-8435112C80C4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8A43DA81-3EEA-4A3D-A306-7AA40F058E0D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0B8AD0BA-EEC8-4F88-BE5F-4BDA367A0465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E98885C8-DFEF-4582-B0DC-55803258A4EF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FF0A1F9-501C-413C-AFF0-CA904F900C27}"/>
              </a:ext>
            </a:extLst>
          </p:cNvPr>
          <p:cNvSpPr/>
          <p:nvPr/>
        </p:nvSpPr>
        <p:spPr>
          <a:xfrm>
            <a:off x="360000" y="513817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Materie prime</a:t>
            </a:r>
            <a:endParaRPr lang="en-US" dirty="0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A42E5558-148A-461D-A787-A5C21B2AC16C}"/>
              </a:ext>
            </a:extLst>
          </p:cNvPr>
          <p:cNvSpPr/>
          <p:nvPr/>
        </p:nvSpPr>
        <p:spPr>
          <a:xfrm>
            <a:off x="360000" y="139303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Impianti e macchinari</a:t>
            </a:r>
            <a:endParaRPr lang="en-US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6C433545-C63D-4005-A27A-EBAC4ED05B16}"/>
              </a:ext>
            </a:extLst>
          </p:cNvPr>
          <p:cNvSpPr/>
          <p:nvPr/>
        </p:nvSpPr>
        <p:spPr>
          <a:xfrm>
            <a:off x="2088000" y="139303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Fluidi ed energia</a:t>
            </a:r>
            <a:endParaRPr lang="en-US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60DD2664-7001-419F-8E97-5CB238446B8C}"/>
              </a:ext>
            </a:extLst>
          </p:cNvPr>
          <p:cNvSpPr/>
          <p:nvPr/>
        </p:nvSpPr>
        <p:spPr>
          <a:xfrm>
            <a:off x="5376000" y="139303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Personale</a:t>
            </a:r>
            <a:endParaRPr lang="en-US" dirty="0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1500BE3-3EA2-48B1-8035-CC68297EDEBD}"/>
              </a:ext>
            </a:extLst>
          </p:cNvPr>
          <p:cNvSpPr/>
          <p:nvPr/>
        </p:nvSpPr>
        <p:spPr>
          <a:xfrm>
            <a:off x="8280000" y="139303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Ricerca e sviluppo</a:t>
            </a:r>
            <a:endParaRPr lang="en-US" dirty="0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605C1FBD-2DDF-4A56-B44C-3020FEB77A13}"/>
              </a:ext>
            </a:extLst>
          </p:cNvPr>
          <p:cNvSpPr/>
          <p:nvPr/>
        </p:nvSpPr>
        <p:spPr>
          <a:xfrm>
            <a:off x="10008000" y="139303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Licenze e brevetti</a:t>
            </a:r>
            <a:endParaRPr lang="en-US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DA5EA6B1-55A5-45AC-9D20-AD4615F18130}"/>
              </a:ext>
            </a:extLst>
          </p:cNvPr>
          <p:cNvSpPr/>
          <p:nvPr/>
        </p:nvSpPr>
        <p:spPr>
          <a:xfrm>
            <a:off x="2376000" y="513817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Vendita</a:t>
            </a:r>
            <a:endParaRPr lang="en-US" dirty="0"/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4D2D5478-9CBC-415B-96A0-4F3521468CFC}"/>
              </a:ext>
            </a:extLst>
          </p:cNvPr>
          <p:cNvSpPr/>
          <p:nvPr/>
        </p:nvSpPr>
        <p:spPr>
          <a:xfrm>
            <a:off x="4104000" y="513817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Sito web e social</a:t>
            </a:r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00F6E82-ABCD-45E5-8525-FBB1024BFCFB}"/>
              </a:ext>
            </a:extLst>
          </p:cNvPr>
          <p:cNvSpPr/>
          <p:nvPr/>
        </p:nvSpPr>
        <p:spPr>
          <a:xfrm>
            <a:off x="6120000" y="513817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Sponsorship</a:t>
            </a:r>
            <a:endParaRPr lang="en-US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402D8A45-7DE3-48FD-B746-E69980E174C5}"/>
              </a:ext>
            </a:extLst>
          </p:cNvPr>
          <p:cNvSpPr/>
          <p:nvPr/>
        </p:nvSpPr>
        <p:spPr>
          <a:xfrm>
            <a:off x="7848000" y="513817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Pubblicità</a:t>
            </a:r>
            <a:endParaRPr lang="en-US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8678E984-88E8-4384-9E60-594369E642B2}"/>
              </a:ext>
            </a:extLst>
          </p:cNvPr>
          <p:cNvSpPr/>
          <p:nvPr/>
        </p:nvSpPr>
        <p:spPr>
          <a:xfrm>
            <a:off x="9864000" y="5138175"/>
            <a:ext cx="1440000" cy="720000"/>
          </a:xfrm>
          <a:prstGeom prst="roundRect">
            <a:avLst/>
          </a:prstGeom>
          <a:solidFill>
            <a:schemeClr val="accent3"/>
          </a:solidFill>
          <a:ln w="63500" cmpd="sng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Partnership</a:t>
            </a:r>
            <a:endParaRPr lang="en-US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2A3BDB1-A846-496A-A604-4BDF3CDA7826}"/>
              </a:ext>
            </a:extLst>
          </p:cNvPr>
          <p:cNvSpPr/>
          <p:nvPr/>
        </p:nvSpPr>
        <p:spPr>
          <a:xfrm>
            <a:off x="1062800" y="2905605"/>
            <a:ext cx="2304000" cy="1440000"/>
          </a:xfrm>
          <a:prstGeom prst="ellipse">
            <a:avLst/>
          </a:prstGeom>
          <a:solidFill>
            <a:schemeClr val="tx1"/>
          </a:solidFill>
          <a:ln w="25400" cmpd="sng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Produzione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7F5FA26-00B0-4827-8EFD-BB26B0D77350}"/>
              </a:ext>
            </a:extLst>
          </p:cNvPr>
          <p:cNvSpPr/>
          <p:nvPr/>
        </p:nvSpPr>
        <p:spPr>
          <a:xfrm>
            <a:off x="3610771" y="2905605"/>
            <a:ext cx="2304000" cy="144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Servizio al cliente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70091FD-1D14-4FCD-AB2B-746D2CE65D59}"/>
              </a:ext>
            </a:extLst>
          </p:cNvPr>
          <p:cNvSpPr/>
          <p:nvPr/>
        </p:nvSpPr>
        <p:spPr>
          <a:xfrm>
            <a:off x="6158742" y="2905605"/>
            <a:ext cx="2304000" cy="1440000"/>
          </a:xfrm>
          <a:prstGeom prst="ellipse">
            <a:avLst/>
          </a:prstGeom>
          <a:solidFill>
            <a:schemeClr val="bg1"/>
          </a:solidFill>
          <a:ln w="25400" cmpd="sng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Marketing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76E3ECA-8A78-4542-81A9-4DF34B015DF4}"/>
              </a:ext>
            </a:extLst>
          </p:cNvPr>
          <p:cNvSpPr/>
          <p:nvPr/>
        </p:nvSpPr>
        <p:spPr>
          <a:xfrm>
            <a:off x="8706713" y="2905605"/>
            <a:ext cx="2304000" cy="1440000"/>
          </a:xfrm>
          <a:prstGeom prst="ellipse">
            <a:avLst/>
          </a:prstGeom>
          <a:solidFill>
            <a:schemeClr val="bg2"/>
          </a:solidFill>
          <a:ln w="25400" cmpd="sng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Ricerca e sviluppo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7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77859B7-4726-4E02-8D1C-991167BFD2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2148612"/>
              </p:ext>
            </p:extLst>
          </p:nvPr>
        </p:nvGraphicFramePr>
        <p:xfrm>
          <a:off x="6049795" y="604837"/>
          <a:ext cx="5181600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F730A7-3DD4-42D7-A014-666214B3A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16611"/>
              </p:ext>
            </p:extLst>
          </p:nvPr>
        </p:nvGraphicFramePr>
        <p:xfrm>
          <a:off x="515938" y="1033861"/>
          <a:ext cx="5181599" cy="55924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16277">
                  <a:extLst>
                    <a:ext uri="{9D8B030D-6E8A-4147-A177-3AD203B41FA5}">
                      <a16:colId xmlns:a16="http://schemas.microsoft.com/office/drawing/2014/main" val="2797149807"/>
                    </a:ext>
                  </a:extLst>
                </a:gridCol>
                <a:gridCol w="1738491">
                  <a:extLst>
                    <a:ext uri="{9D8B030D-6E8A-4147-A177-3AD203B41FA5}">
                      <a16:colId xmlns:a16="http://schemas.microsoft.com/office/drawing/2014/main" val="1216810585"/>
                    </a:ext>
                  </a:extLst>
                </a:gridCol>
                <a:gridCol w="1285258">
                  <a:extLst>
                    <a:ext uri="{9D8B030D-6E8A-4147-A177-3AD203B41FA5}">
                      <a16:colId xmlns:a16="http://schemas.microsoft.com/office/drawing/2014/main" val="3535515679"/>
                    </a:ext>
                  </a:extLst>
                </a:gridCol>
                <a:gridCol w="1341573">
                  <a:extLst>
                    <a:ext uri="{9D8B030D-6E8A-4147-A177-3AD203B41FA5}">
                      <a16:colId xmlns:a16="http://schemas.microsoft.com/office/drawing/2014/main" val="2522904441"/>
                    </a:ext>
                  </a:extLst>
                </a:gridCol>
              </a:tblGrid>
              <a:tr h="3943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Flussi di cassa</a:t>
                      </a:r>
                      <a:endParaRPr lang="en-US" sz="18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2019 (M€)</a:t>
                      </a:r>
                      <a:endParaRPr lang="en-US" sz="1800" b="0" i="0" u="none" strike="noStrike" cap="all" spc="15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cap="all" spc="150" dirty="0">
                          <a:solidFill>
                            <a:schemeClr val="lt1"/>
                          </a:solidFill>
                          <a:effectLst/>
                        </a:rPr>
                        <a:t>2018 (M€)</a:t>
                      </a:r>
                    </a:p>
                  </a:txBody>
                  <a:tcPr marL="77702" marR="77702" marT="77702" marB="7770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93377"/>
                  </a:ext>
                </a:extLst>
              </a:tr>
              <a:tr h="3384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Entrate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+5170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+5040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212499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Settore Standard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+1730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+1830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027255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Settore High Value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+3440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+3210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612499"/>
                  </a:ext>
                </a:extLst>
              </a:tr>
              <a:tr h="3384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Uscite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-3920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-3960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2794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Materie prime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-1740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-1820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513860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Personale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-1070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-1060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50160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Vendita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-320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-310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880532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Ricerca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e </a:t>
                      </a:r>
                      <a:r>
                        <a:rPr lang="en-US" sz="14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sviluppo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-220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78331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Pubblicità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-210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-230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70232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Fluidi</a:t>
                      </a:r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ed </a:t>
                      </a:r>
                      <a:r>
                        <a:rPr lang="en-US" sz="14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energia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-180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-160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149434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Magazzini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-70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-70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74289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Manutenzione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-50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-50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95953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Consulenza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-50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-40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70642"/>
                  </a:ext>
                </a:extLst>
              </a:tr>
              <a:tr h="33842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Totale</a:t>
                      </a:r>
                      <a:endParaRPr lang="en-US" sz="14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+1250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+1080</a:t>
                      </a:r>
                      <a:endParaRPr 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2" marR="77702" marT="77702" marB="777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722013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268903D-1ECA-45F8-A32D-AAF27BB85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710389"/>
              </p:ext>
            </p:extLst>
          </p:nvPr>
        </p:nvGraphicFramePr>
        <p:xfrm>
          <a:off x="5710932" y="3005137"/>
          <a:ext cx="5965130" cy="360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B5713199-BA33-41B6-AB9A-25C20C49B28A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6451823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Flussi di cassa</a:t>
            </a:r>
            <a:endParaRPr lang="en-US" sz="3600" dirty="0"/>
          </a:p>
        </p:txBody>
      </p:sp>
      <p:cxnSp>
        <p:nvCxnSpPr>
          <p:cNvPr id="4" name="Connettore diritto 21">
            <a:extLst>
              <a:ext uri="{FF2B5EF4-FFF2-40B4-BE49-F238E27FC236}">
                <a16:creationId xmlns:a16="http://schemas.microsoft.com/office/drawing/2014/main" id="{AA788227-8226-4615-8028-11B0996CF931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CB4D20-12B0-4ADE-93F7-4F07B9B4C7C3}"/>
              </a:ext>
            </a:extLst>
          </p:cNvPr>
          <p:cNvGrpSpPr/>
          <p:nvPr/>
        </p:nvGrpSpPr>
        <p:grpSpPr>
          <a:xfrm>
            <a:off x="9689077" y="6480555"/>
            <a:ext cx="2160000" cy="148957"/>
            <a:chOff x="-750835" y="-666750"/>
            <a:chExt cx="2039675" cy="14895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3E02610D-22EC-4045-916C-B42D4D7BEC23}"/>
                </a:ext>
              </a:extLst>
            </p:cNvPr>
            <p:cNvSpPr/>
            <p:nvPr/>
          </p:nvSpPr>
          <p:spPr>
            <a:xfrm>
              <a:off x="880905" y="-663519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91923413-EC9F-43E0-B9DF-4F409D1DC352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F54AA8A0-E332-4E85-8B29-1FF90C21F0C9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EB1C99F0-5C82-4444-8C13-9F5BBD00F40E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919E1EC9-2D78-4EBF-8D4B-3C8BE2C21179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3059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ABD9C0-653A-4265-9676-5F3DE07B2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349079"/>
              </p:ext>
            </p:extLst>
          </p:nvPr>
        </p:nvGraphicFramePr>
        <p:xfrm>
          <a:off x="6096000" y="1210116"/>
          <a:ext cx="5999162" cy="484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2668C3-AEAD-4A79-B853-9E6F0EBDA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6267"/>
              </p:ext>
            </p:extLst>
          </p:nvPr>
        </p:nvGraphicFramePr>
        <p:xfrm>
          <a:off x="341543" y="1353426"/>
          <a:ext cx="5448979" cy="416654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46915">
                  <a:extLst>
                    <a:ext uri="{9D8B030D-6E8A-4147-A177-3AD203B41FA5}">
                      <a16:colId xmlns:a16="http://schemas.microsoft.com/office/drawing/2014/main" val="4038052783"/>
                    </a:ext>
                  </a:extLst>
                </a:gridCol>
                <a:gridCol w="667656">
                  <a:extLst>
                    <a:ext uri="{9D8B030D-6E8A-4147-A177-3AD203B41FA5}">
                      <a16:colId xmlns:a16="http://schemas.microsoft.com/office/drawing/2014/main" val="3773921989"/>
                    </a:ext>
                  </a:extLst>
                </a:gridCol>
                <a:gridCol w="667369">
                  <a:extLst>
                    <a:ext uri="{9D8B030D-6E8A-4147-A177-3AD203B41FA5}">
                      <a16:colId xmlns:a16="http://schemas.microsoft.com/office/drawing/2014/main" val="3223050537"/>
                    </a:ext>
                  </a:extLst>
                </a:gridCol>
                <a:gridCol w="888574">
                  <a:extLst>
                    <a:ext uri="{9D8B030D-6E8A-4147-A177-3AD203B41FA5}">
                      <a16:colId xmlns:a16="http://schemas.microsoft.com/office/drawing/2014/main" val="596365081"/>
                    </a:ext>
                  </a:extLst>
                </a:gridCol>
                <a:gridCol w="682988">
                  <a:extLst>
                    <a:ext uri="{9D8B030D-6E8A-4147-A177-3AD203B41FA5}">
                      <a16:colId xmlns:a16="http://schemas.microsoft.com/office/drawing/2014/main" val="1177271137"/>
                    </a:ext>
                  </a:extLst>
                </a:gridCol>
                <a:gridCol w="895477">
                  <a:extLst>
                    <a:ext uri="{9D8B030D-6E8A-4147-A177-3AD203B41FA5}">
                      <a16:colId xmlns:a16="http://schemas.microsoft.com/office/drawing/2014/main" val="782637137"/>
                    </a:ext>
                  </a:extLst>
                </a:gridCol>
              </a:tblGrid>
              <a:tr h="51086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Classificazione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dei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costi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ctr"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65" marR="12465" marT="1246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Diretti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(M€)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Indiretti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(M€)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41428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ctr">
                    <a:solidFill>
                      <a:schemeClr val="bg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Quota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ctr">
                    <a:solidFill>
                      <a:schemeClr val="bg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Fissi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ctr">
                    <a:solidFill>
                      <a:schemeClr val="bg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Variabili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ctr">
                    <a:solidFill>
                      <a:schemeClr val="bg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Fissi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ctr">
                    <a:solidFill>
                      <a:schemeClr val="bg1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Variabili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ctr">
                    <a:solidFill>
                      <a:schemeClr val="bg1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045338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Materie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 prime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1 740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1 566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extLst>
                  <a:ext uri="{0D108BD9-81ED-4DB2-BD59-A6C34878D82A}">
                    <a16:rowId xmlns:a16="http://schemas.microsoft.com/office/drawing/2014/main" val="660952109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Personale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1 070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480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171999704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Ammortamento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3105997159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Vendita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320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320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extLst>
                  <a:ext uri="{0D108BD9-81ED-4DB2-BD59-A6C34878D82A}">
                    <a16:rowId xmlns:a16="http://schemas.microsoft.com/office/drawing/2014/main" val="2965014003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Ricerca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 e </a:t>
                      </a:r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sviluppo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626443745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Pubblicità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210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1078177503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Fluidi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 ed </a:t>
                      </a:r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energia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144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extLst>
                  <a:ext uri="{0D108BD9-81ED-4DB2-BD59-A6C34878D82A}">
                    <a16:rowId xmlns:a16="http://schemas.microsoft.com/office/drawing/2014/main" val="2577051245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Magazzini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3292656307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Manutenzione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360293483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+mn-lt"/>
                        </a:rPr>
                        <a:t>Consulenza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1246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2502871703"/>
                  </a:ext>
                </a:extLst>
              </a:tr>
              <a:tr h="3046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Totale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4 420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590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1 566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1 626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638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465" marR="12465" marT="24931" marB="24931" anchor="b"/>
                </a:tc>
                <a:extLst>
                  <a:ext uri="{0D108BD9-81ED-4DB2-BD59-A6C34878D82A}">
                    <a16:rowId xmlns:a16="http://schemas.microsoft.com/office/drawing/2014/main" val="137514071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51E086E-8BFB-4D5D-BCF8-1C4A8AD89494}"/>
              </a:ext>
            </a:extLst>
          </p:cNvPr>
          <p:cNvGrpSpPr/>
          <p:nvPr/>
        </p:nvGrpSpPr>
        <p:grpSpPr>
          <a:xfrm>
            <a:off x="9689077" y="6480555"/>
            <a:ext cx="2160000" cy="148957"/>
            <a:chOff x="-750835" y="-666750"/>
            <a:chExt cx="2039675" cy="148957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910E743C-D241-40F9-BF5C-0B9A2A3AC406}"/>
                </a:ext>
              </a:extLst>
            </p:cNvPr>
            <p:cNvSpPr/>
            <p:nvPr/>
          </p:nvSpPr>
          <p:spPr>
            <a:xfrm>
              <a:off x="880905" y="-663519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80EE8002-705D-41F9-BD25-339E662FD4CC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1493C088-A560-43BF-B8E0-8F1B8C2D504F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A0B82749-45C3-41C1-BFEF-7F785CC819A8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2D47A218-EEA0-4B08-96D6-CFF322399948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5592C09-9F51-4B13-8269-E3B62AE2AC5D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8165417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Classificazione dei costi</a:t>
            </a:r>
            <a:endParaRPr lang="en-US" sz="3600" dirty="0"/>
          </a:p>
        </p:txBody>
      </p:sp>
      <p:cxnSp>
        <p:nvCxnSpPr>
          <p:cNvPr id="4" name="Connettore diritto 21">
            <a:extLst>
              <a:ext uri="{FF2B5EF4-FFF2-40B4-BE49-F238E27FC236}">
                <a16:creationId xmlns:a16="http://schemas.microsoft.com/office/drawing/2014/main" id="{F245BA57-1DD2-4BDC-8AAD-0FC228073733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">
            <a:extLst>
              <a:ext uri="{FF2B5EF4-FFF2-40B4-BE49-F238E27FC236}">
                <a16:creationId xmlns:a16="http://schemas.microsoft.com/office/drawing/2014/main" id="{CFA104EB-01A7-4935-9464-B89587796E7A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8165417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Bibliografia</a:t>
            </a:r>
            <a:endParaRPr lang="en-US" sz="3600" dirty="0"/>
          </a:p>
        </p:txBody>
      </p:sp>
      <p:cxnSp>
        <p:nvCxnSpPr>
          <p:cNvPr id="15" name="Connettore diritto 21">
            <a:extLst>
              <a:ext uri="{FF2B5EF4-FFF2-40B4-BE49-F238E27FC236}">
                <a16:creationId xmlns:a16="http://schemas.microsoft.com/office/drawing/2014/main" id="{EADD7594-9157-4ADA-BD86-FE530DEE04DF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D863779-3762-448F-9117-7669EA2448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26228"/>
              </p:ext>
            </p:extLst>
          </p:nvPr>
        </p:nvGraphicFramePr>
        <p:xfrm>
          <a:off x="374650" y="933776"/>
          <a:ext cx="11398250" cy="566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89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47D2E51-F679-452E-8993-9B4FF7ED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6429"/>
            <a:ext cx="12192000" cy="6870857"/>
          </a:xfrm>
          <a:prstGeom prst="rect">
            <a:avLst/>
          </a:prstGeom>
        </p:spPr>
      </p:pic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B6FDCA3B-8AC5-4053-8BAF-0659C9A9F714}"/>
              </a:ext>
            </a:extLst>
          </p:cNvPr>
          <p:cNvSpPr/>
          <p:nvPr/>
        </p:nvSpPr>
        <p:spPr>
          <a:xfrm>
            <a:off x="9841706" y="-2270998"/>
            <a:ext cx="4700587" cy="4529138"/>
          </a:xfrm>
          <a:prstGeom prst="pie">
            <a:avLst>
              <a:gd name="adj1" fmla="val 5392947"/>
              <a:gd name="adj2" fmla="val 10811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32000" rtlCol="0" anchor="b" anchorCtr="0"/>
          <a:lstStyle/>
          <a:p>
            <a:r>
              <a:rPr lang="it-IT" sz="3200" dirty="0">
                <a:solidFill>
                  <a:schemeClr val="bg1"/>
                </a:solidFill>
              </a:rPr>
              <a:t>GRAZIE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30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488A2-5BF3-4FB6-B522-4E5942E9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" y="8545"/>
            <a:ext cx="5464618" cy="925231"/>
          </a:xfrm>
        </p:spPr>
        <p:txBody>
          <a:bodyPr lIns="1080000" rIns="1080000">
            <a:normAutofit fontScale="90000"/>
          </a:bodyPr>
          <a:lstStyle/>
          <a:p>
            <a:r>
              <a:rPr lang="it-IT" sz="3600" b="1" dirty="0">
                <a:latin typeface="+mj-lt"/>
              </a:rPr>
              <a:t>IL NOSTRO TEAM</a:t>
            </a:r>
            <a:endParaRPr lang="en-US" sz="3600" b="1" dirty="0">
              <a:latin typeface="+mj-lt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320B93-62BE-4F3C-AB55-860130F80D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96350" y="7270708"/>
            <a:ext cx="2743200" cy="365125"/>
          </a:xfrm>
        </p:spPr>
        <p:txBody>
          <a:bodyPr/>
          <a:lstStyle/>
          <a:p>
            <a:pPr rtl="0"/>
            <a:fld id="{9EC71654-96A5-4280-94F3-931C61A9F92C}" type="slidenum">
              <a:rPr lang="it-IT" noProof="0" smtClean="0"/>
              <a:t>2</a:t>
            </a:fld>
            <a:endParaRPr lang="it-IT" noProof="0" dirty="0"/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3D3E7AA-1B81-4E94-A83F-E8512A1A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30" y="3464157"/>
            <a:ext cx="1880381" cy="174900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gathering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processing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analysis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it-IT" dirty="0"/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AB576586-E984-468B-B573-E5425275CE5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324883" y="3443581"/>
            <a:ext cx="1880381" cy="174900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analysis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visualization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Graphic editing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412E7DBD-8EE7-496A-AE6C-381E8B7DCD8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5114587" y="3443120"/>
            <a:ext cx="1880381" cy="174900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Group coordination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gathering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processing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4CCE0FDC-5CCE-4544-A20D-16636F17D3A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9538198" y="3453456"/>
            <a:ext cx="1880381" cy="1749005"/>
          </a:xfrm>
        </p:spPr>
        <p:txBody>
          <a:bodyPr/>
          <a:lstStyle/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Team referent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gathering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Web scraping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Segnaposto contenuto 24">
            <a:extLst>
              <a:ext uri="{FF2B5EF4-FFF2-40B4-BE49-F238E27FC236}">
                <a16:creationId xmlns:a16="http://schemas.microsoft.com/office/drawing/2014/main" id="{0D23E44E-0931-44DB-84D5-9908D2996475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2895221" y="3464155"/>
            <a:ext cx="1880381" cy="1749005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gathering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Web scraping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bg1"/>
                </a:solidFill>
              </a:rPr>
              <a:t>Data analysis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6" name="Segnaposto contenuto 25">
            <a:extLst>
              <a:ext uri="{FF2B5EF4-FFF2-40B4-BE49-F238E27FC236}">
                <a16:creationId xmlns:a16="http://schemas.microsoft.com/office/drawing/2014/main" id="{529DD9A2-C16E-4E1E-9715-1EB4A53A8D5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81907" y="2518402"/>
            <a:ext cx="1880382" cy="925231"/>
          </a:xfrm>
        </p:spPr>
        <p:txBody>
          <a:bodyPr/>
          <a:lstStyle/>
          <a:p>
            <a:r>
              <a:rPr lang="it-IT" dirty="0"/>
              <a:t>JACOPO</a:t>
            </a:r>
          </a:p>
          <a:p>
            <a:r>
              <a:rPr lang="it-IT" dirty="0"/>
              <a:t>CARLON</a:t>
            </a:r>
            <a:endParaRPr lang="en-US" dirty="0"/>
          </a:p>
        </p:txBody>
      </p:sp>
      <p:sp>
        <p:nvSpPr>
          <p:cNvPr id="27" name="Segnaposto contenuto 26">
            <a:extLst>
              <a:ext uri="{FF2B5EF4-FFF2-40B4-BE49-F238E27FC236}">
                <a16:creationId xmlns:a16="http://schemas.microsoft.com/office/drawing/2014/main" id="{30E3DD24-CF11-4887-A86D-0492E596F9BA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7324878" y="2507704"/>
            <a:ext cx="1880382" cy="925231"/>
          </a:xfrm>
        </p:spPr>
        <p:txBody>
          <a:bodyPr/>
          <a:lstStyle/>
          <a:p>
            <a:r>
              <a:rPr lang="it-IT" dirty="0"/>
              <a:t>Giorgio</a:t>
            </a:r>
          </a:p>
          <a:p>
            <a:r>
              <a:rPr lang="it-IT" dirty="0"/>
              <a:t>donati</a:t>
            </a:r>
            <a:endParaRPr lang="en-US" dirty="0"/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400D149A-8F99-47EF-963C-C51817F4FCC1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114586" y="2502620"/>
            <a:ext cx="1880382" cy="925231"/>
          </a:xfrm>
        </p:spPr>
        <p:txBody>
          <a:bodyPr/>
          <a:lstStyle/>
          <a:p>
            <a:r>
              <a:rPr lang="it-IT" dirty="0"/>
              <a:t>Pietro</a:t>
            </a:r>
          </a:p>
          <a:p>
            <a:r>
              <a:rPr lang="it-IT" dirty="0" err="1"/>
              <a:t>francaviglia</a:t>
            </a:r>
            <a:endParaRPr lang="en-US" dirty="0"/>
          </a:p>
        </p:txBody>
      </p:sp>
      <p:sp>
        <p:nvSpPr>
          <p:cNvPr id="29" name="Segnaposto contenuto 28">
            <a:extLst>
              <a:ext uri="{FF2B5EF4-FFF2-40B4-BE49-F238E27FC236}">
                <a16:creationId xmlns:a16="http://schemas.microsoft.com/office/drawing/2014/main" id="{DAA69DD6-1F99-477E-AE52-C99F3F07D55B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9538197" y="2507704"/>
            <a:ext cx="1880382" cy="925231"/>
          </a:xfrm>
        </p:spPr>
        <p:txBody>
          <a:bodyPr/>
          <a:lstStyle/>
          <a:p>
            <a:r>
              <a:rPr lang="it-IT" dirty="0"/>
              <a:t>Marco lucio</a:t>
            </a:r>
          </a:p>
          <a:p>
            <a:r>
              <a:rPr lang="it-IT" dirty="0" err="1"/>
              <a:t>mangiacapre</a:t>
            </a:r>
            <a:endParaRPr lang="en-US" dirty="0"/>
          </a:p>
        </p:txBody>
      </p:sp>
      <p:sp>
        <p:nvSpPr>
          <p:cNvPr id="30" name="Segnaposto contenuto 29">
            <a:extLst>
              <a:ext uri="{FF2B5EF4-FFF2-40B4-BE49-F238E27FC236}">
                <a16:creationId xmlns:a16="http://schemas.microsoft.com/office/drawing/2014/main" id="{A034F207-82B0-474B-9CC5-47BDDAA5E0D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895220" y="2528281"/>
            <a:ext cx="1880382" cy="925231"/>
          </a:xfrm>
        </p:spPr>
        <p:txBody>
          <a:bodyPr/>
          <a:lstStyle/>
          <a:p>
            <a:r>
              <a:rPr lang="it-IT" dirty="0"/>
              <a:t>Gabriele</a:t>
            </a:r>
          </a:p>
          <a:p>
            <a:r>
              <a:rPr lang="it-IT" dirty="0"/>
              <a:t>marino</a:t>
            </a:r>
            <a:endParaRPr lang="en-US" dirty="0"/>
          </a:p>
        </p:txBody>
      </p:sp>
      <p:pic>
        <p:nvPicPr>
          <p:cNvPr id="7" name="Picture Placeholder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76F71D20-9EDC-493A-B5B7-4E8F79208F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8123" b="8123"/>
          <a:stretch>
            <a:fillRect/>
          </a:stretch>
        </p:blipFill>
        <p:spPr>
          <a:xfrm>
            <a:off x="7324878" y="1079909"/>
            <a:ext cx="1880381" cy="1427795"/>
          </a:xfrm>
        </p:spPr>
      </p:pic>
      <p:pic>
        <p:nvPicPr>
          <p:cNvPr id="50" name="Picture Placeholder 4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9BC3CD6-734F-4153-9625-526D35D764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5374" b="5374"/>
          <a:stretch>
            <a:fillRect/>
          </a:stretch>
        </p:blipFill>
        <p:spPr>
          <a:xfrm>
            <a:off x="2895220" y="1101307"/>
            <a:ext cx="1880381" cy="1427795"/>
          </a:xfrm>
        </p:spPr>
      </p:pic>
      <p:pic>
        <p:nvPicPr>
          <p:cNvPr id="62" name="Picture Placeholder 61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1709C4A8-1D65-4E9F-B1F3-089E6072085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14309" b="2656"/>
          <a:stretch/>
        </p:blipFill>
        <p:spPr>
          <a:xfrm>
            <a:off x="5105510" y="1081653"/>
            <a:ext cx="1880381" cy="1427795"/>
          </a:xfrm>
        </p:spPr>
      </p:pic>
      <p:pic>
        <p:nvPicPr>
          <p:cNvPr id="70" name="Picture Placeholder 6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17DD67F-0A9D-4440-886C-F0D8769199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21551" b="21551"/>
          <a:stretch>
            <a:fillRect/>
          </a:stretch>
        </p:blipFill>
        <p:spPr>
          <a:xfrm>
            <a:off x="681906" y="1101304"/>
            <a:ext cx="1880381" cy="1427795"/>
          </a:xfr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DA9AC4-322C-49FD-8E82-323F7600C2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852264"/>
              </p:ext>
            </p:extLst>
          </p:nvPr>
        </p:nvGraphicFramePr>
        <p:xfrm>
          <a:off x="549426" y="4565689"/>
          <a:ext cx="11090124" cy="187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5" name="Picture Placeholder 4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1DD5403-F4A8-413C-9DEE-C21D6FD12A5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11"/>
          <a:srcRect t="1600" b="1600"/>
          <a:stretch>
            <a:fillRect/>
          </a:stretch>
        </p:blipFill>
        <p:spPr>
          <a:xfrm>
            <a:off x="9529114" y="1106956"/>
            <a:ext cx="1880381" cy="1427795"/>
          </a:xfrm>
        </p:spPr>
      </p:pic>
      <p:cxnSp>
        <p:nvCxnSpPr>
          <p:cNvPr id="46" name="Connettore diritto 21">
            <a:extLst>
              <a:ext uri="{FF2B5EF4-FFF2-40B4-BE49-F238E27FC236}">
                <a16:creationId xmlns:a16="http://schemas.microsoft.com/office/drawing/2014/main" id="{819EA67E-69FC-4348-994A-09936E309590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6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C8F563E-824F-48B2-845E-4F37F8C761E2}"/>
              </a:ext>
            </a:extLst>
          </p:cNvPr>
          <p:cNvSpPr/>
          <p:nvPr/>
        </p:nvSpPr>
        <p:spPr>
          <a:xfrm>
            <a:off x="-67141" y="3907205"/>
            <a:ext cx="3214248" cy="30680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26744B2-B7FA-4F69-9B23-A9BB245A8C81}"/>
              </a:ext>
            </a:extLst>
          </p:cNvPr>
          <p:cNvCxnSpPr/>
          <p:nvPr/>
        </p:nvCxnSpPr>
        <p:spPr>
          <a:xfrm>
            <a:off x="8953200" y="720000"/>
            <a:ext cx="216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8AB716A7-EE98-429C-8B83-24B70AB73140}"/>
              </a:ext>
            </a:extLst>
          </p:cNvPr>
          <p:cNvGrpSpPr/>
          <p:nvPr/>
        </p:nvGrpSpPr>
        <p:grpSpPr>
          <a:xfrm>
            <a:off x="624540" y="2146243"/>
            <a:ext cx="1300356" cy="825152"/>
            <a:chOff x="624540" y="2146243"/>
            <a:chExt cx="1300356" cy="825152"/>
          </a:xfrm>
        </p:grpSpPr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CEC9EE8E-7BD6-4EB7-93EC-B395E30CF842}"/>
                </a:ext>
              </a:extLst>
            </p:cNvPr>
            <p:cNvSpPr txBox="1"/>
            <p:nvPr/>
          </p:nvSpPr>
          <p:spPr>
            <a:xfrm>
              <a:off x="624540" y="2146243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Fondazione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F00487A8-D34F-4259-97A8-42428F41858F}"/>
                </a:ext>
              </a:extLst>
            </p:cNvPr>
            <p:cNvCxnSpPr>
              <a:cxnSpLocks/>
            </p:cNvCxnSpPr>
            <p:nvPr/>
          </p:nvCxnSpPr>
          <p:spPr>
            <a:xfrm>
              <a:off x="693693" y="2469965"/>
              <a:ext cx="420732" cy="50143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46D83939-BDE2-485A-BD48-32C9520BAE16}"/>
                </a:ext>
              </a:extLst>
            </p:cNvPr>
            <p:cNvCxnSpPr/>
            <p:nvPr/>
          </p:nvCxnSpPr>
          <p:spPr>
            <a:xfrm flipV="1">
              <a:off x="693693" y="2461198"/>
              <a:ext cx="1162050" cy="732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1EC86CC5-0C3A-40BA-AD2D-C11707D145DD}"/>
              </a:ext>
            </a:extLst>
          </p:cNvPr>
          <p:cNvGrpSpPr/>
          <p:nvPr/>
        </p:nvGrpSpPr>
        <p:grpSpPr>
          <a:xfrm>
            <a:off x="1900830" y="1588881"/>
            <a:ext cx="2313358" cy="1388302"/>
            <a:chOff x="176243" y="1581646"/>
            <a:chExt cx="2313358" cy="138830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DA7CE58E-C3AF-41F8-80C1-A9EB41396306}"/>
                </a:ext>
              </a:extLst>
            </p:cNvPr>
            <p:cNvSpPr txBox="1"/>
            <p:nvPr/>
          </p:nvSpPr>
          <p:spPr>
            <a:xfrm>
              <a:off x="176243" y="1581646"/>
              <a:ext cx="23133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Inizio della produzione di pneumatici per moto e automobili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A2AE46C-D4F0-4678-98A5-BD0A3C06B4EA}"/>
                </a:ext>
              </a:extLst>
            </p:cNvPr>
            <p:cNvCxnSpPr>
              <a:cxnSpLocks/>
            </p:cNvCxnSpPr>
            <p:nvPr/>
          </p:nvCxnSpPr>
          <p:spPr>
            <a:xfrm>
              <a:off x="853986" y="2468518"/>
              <a:ext cx="420732" cy="50143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FFC99B0E-5C56-4E5C-9B32-46888993D13D}"/>
                </a:ext>
              </a:extLst>
            </p:cNvPr>
            <p:cNvCxnSpPr/>
            <p:nvPr/>
          </p:nvCxnSpPr>
          <p:spPr>
            <a:xfrm flipV="1">
              <a:off x="853013" y="2461198"/>
              <a:ext cx="1162050" cy="732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magine 4" descr="Immagine che contiene fotografia, vecchio, esterni, cavallo&#10;&#10;Descrizione generata automaticamente">
            <a:extLst>
              <a:ext uri="{FF2B5EF4-FFF2-40B4-BE49-F238E27FC236}">
                <a16:creationId xmlns:a16="http://schemas.microsoft.com/office/drawing/2014/main" id="{4CF24242-8D1A-4B3A-896A-D88C0CCB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32" y="69690"/>
            <a:ext cx="2030561" cy="1532103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magine 7" descr="Immagine che contiene edificio, fotografia, vecchio, uomo&#10;&#10;Descrizione generata automaticamente">
            <a:extLst>
              <a:ext uri="{FF2B5EF4-FFF2-40B4-BE49-F238E27FC236}">
                <a16:creationId xmlns:a16="http://schemas.microsoft.com/office/drawing/2014/main" id="{E9CDC62D-1513-466F-AFC6-8C005EED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63" y="436020"/>
            <a:ext cx="1157107" cy="16970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A560518-1B82-4B5D-A3DB-DD1B4F91D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57" y="5212987"/>
            <a:ext cx="2338087" cy="488076"/>
          </a:xfrm>
          <a:prstGeom prst="rect">
            <a:avLst/>
          </a:prstGeom>
        </p:spPr>
      </p:pic>
      <p:pic>
        <p:nvPicPr>
          <p:cNvPr id="14" name="Immagine 1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CB13AE0-2EF1-48A7-BB60-2B7D587E6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92" y="4325522"/>
            <a:ext cx="1213365" cy="121336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F646D5D3-F6CE-4756-84F9-2355E08C8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175" y="4437791"/>
            <a:ext cx="1435117" cy="683923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CBDB14AC-4968-4116-9057-CE286CD29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17" y="5697199"/>
            <a:ext cx="1907408" cy="757003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A6F2D876-5F91-469F-BF49-A56C1245689D}"/>
              </a:ext>
            </a:extLst>
          </p:cNvPr>
          <p:cNvGrpSpPr/>
          <p:nvPr/>
        </p:nvGrpSpPr>
        <p:grpSpPr>
          <a:xfrm flipV="1">
            <a:off x="5096739" y="3982595"/>
            <a:ext cx="2282372" cy="1404554"/>
            <a:chOff x="30882" y="1566841"/>
            <a:chExt cx="2282372" cy="1404554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1915254C-AD33-4ED7-B337-839F91077B19}"/>
                </a:ext>
              </a:extLst>
            </p:cNvPr>
            <p:cNvSpPr txBox="1"/>
            <p:nvPr/>
          </p:nvSpPr>
          <p:spPr>
            <a:xfrm rot="10800000">
              <a:off x="30882" y="1566841"/>
              <a:ext cx="22823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Si quota in borsa di Milano (1922) e di New York (1929)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8C3A1579-F69F-4296-98FD-520C00A37803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3" y="2469965"/>
              <a:ext cx="420732" cy="50143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B8C5039A-4D69-4703-8CBB-E74B9730EAAA}"/>
                </a:ext>
              </a:extLst>
            </p:cNvPr>
            <p:cNvCxnSpPr/>
            <p:nvPr/>
          </p:nvCxnSpPr>
          <p:spPr>
            <a:xfrm flipV="1">
              <a:off x="274593" y="2461198"/>
              <a:ext cx="1162050" cy="732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65F0599-23A9-489D-B1C1-DB08DD43CEDC}"/>
              </a:ext>
            </a:extLst>
          </p:cNvPr>
          <p:cNvGrpSpPr/>
          <p:nvPr/>
        </p:nvGrpSpPr>
        <p:grpSpPr>
          <a:xfrm flipV="1">
            <a:off x="2937230" y="3986144"/>
            <a:ext cx="2282372" cy="1720035"/>
            <a:chOff x="132482" y="1251360"/>
            <a:chExt cx="2282372" cy="1720035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414C435A-8636-456A-BC4B-B09A72A49D50}"/>
                </a:ext>
              </a:extLst>
            </p:cNvPr>
            <p:cNvSpPr txBox="1"/>
            <p:nvPr/>
          </p:nvSpPr>
          <p:spPr>
            <a:xfrm rot="10800000">
              <a:off x="132482" y="1251360"/>
              <a:ext cx="22823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Raid Pechino-Parigi a capo di partecipazioni e partnership in competizioni sportive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15A9CCD7-C96B-4363-A1A5-04654F215A14}"/>
                </a:ext>
              </a:extLst>
            </p:cNvPr>
            <p:cNvCxnSpPr>
              <a:cxnSpLocks/>
            </p:cNvCxnSpPr>
            <p:nvPr/>
          </p:nvCxnSpPr>
          <p:spPr>
            <a:xfrm>
              <a:off x="693693" y="2469965"/>
              <a:ext cx="420732" cy="50143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EB8E781B-0FED-4B4F-B1F4-250E3B8D5EDD}"/>
                </a:ext>
              </a:extLst>
            </p:cNvPr>
            <p:cNvCxnSpPr/>
            <p:nvPr/>
          </p:nvCxnSpPr>
          <p:spPr>
            <a:xfrm flipV="1">
              <a:off x="693693" y="2461198"/>
              <a:ext cx="1162050" cy="732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D7314C70-9750-44B9-B02B-B274F502F00D}"/>
              </a:ext>
            </a:extLst>
          </p:cNvPr>
          <p:cNvGrpSpPr/>
          <p:nvPr/>
        </p:nvGrpSpPr>
        <p:grpSpPr>
          <a:xfrm>
            <a:off x="6795321" y="1588881"/>
            <a:ext cx="2313358" cy="1388302"/>
            <a:chOff x="176243" y="1581646"/>
            <a:chExt cx="2313358" cy="1388302"/>
          </a:xfrm>
        </p:grpSpPr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175403BA-A577-4B04-976C-3E62178761CF}"/>
                </a:ext>
              </a:extLst>
            </p:cNvPr>
            <p:cNvSpPr txBox="1"/>
            <p:nvPr/>
          </p:nvSpPr>
          <p:spPr>
            <a:xfrm>
              <a:off x="176243" y="1581646"/>
              <a:ext cx="23133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La ricerca porta allo sviluppo del Cinturato </a:t>
              </a:r>
              <a:r>
                <a:rPr lang="pt-BR" dirty="0">
                  <a:solidFill>
                    <a:schemeClr val="bg1"/>
                  </a:solidFill>
                </a:rPr>
                <a:t> P6, P7 e P8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978A9443-9FD9-44D6-B51C-0B3B411044FF}"/>
                </a:ext>
              </a:extLst>
            </p:cNvPr>
            <p:cNvCxnSpPr>
              <a:cxnSpLocks/>
            </p:cNvCxnSpPr>
            <p:nvPr/>
          </p:nvCxnSpPr>
          <p:spPr>
            <a:xfrm>
              <a:off x="853986" y="2468518"/>
              <a:ext cx="420732" cy="50143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BFE8E1CA-0D1A-43E6-A287-F67F141738A3}"/>
                </a:ext>
              </a:extLst>
            </p:cNvPr>
            <p:cNvCxnSpPr/>
            <p:nvPr/>
          </p:nvCxnSpPr>
          <p:spPr>
            <a:xfrm flipV="1">
              <a:off x="853013" y="2461198"/>
              <a:ext cx="1162050" cy="732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magine 31" descr="Immagine che contiene chitarra&#10;&#10;Descrizione generata automaticamente">
            <a:extLst>
              <a:ext uri="{FF2B5EF4-FFF2-40B4-BE49-F238E27FC236}">
                <a16:creationId xmlns:a16="http://schemas.microsoft.com/office/drawing/2014/main" id="{C1EABFFB-9E1C-48AD-B4AA-54C5C6C7C0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423" y="660498"/>
            <a:ext cx="651112" cy="1758003"/>
          </a:xfrm>
          <a:prstGeom prst="rect">
            <a:avLst/>
          </a:prstGeom>
        </p:spPr>
      </p:pic>
      <p:grpSp>
        <p:nvGrpSpPr>
          <p:cNvPr id="58" name="Gruppo 45">
            <a:extLst>
              <a:ext uri="{FF2B5EF4-FFF2-40B4-BE49-F238E27FC236}">
                <a16:creationId xmlns:a16="http://schemas.microsoft.com/office/drawing/2014/main" id="{C9BAAEFC-49BD-4F56-B8E1-803DB7842BAC}"/>
              </a:ext>
            </a:extLst>
          </p:cNvPr>
          <p:cNvGrpSpPr/>
          <p:nvPr/>
        </p:nvGrpSpPr>
        <p:grpSpPr>
          <a:xfrm flipV="1">
            <a:off x="9090539" y="3982648"/>
            <a:ext cx="2461321" cy="1681115"/>
            <a:chOff x="-498767" y="1290280"/>
            <a:chExt cx="2461321" cy="1681115"/>
          </a:xfrm>
        </p:grpSpPr>
        <p:sp>
          <p:nvSpPr>
            <p:cNvPr id="59" name="CasellaDiTesto 46">
              <a:extLst>
                <a:ext uri="{FF2B5EF4-FFF2-40B4-BE49-F238E27FC236}">
                  <a16:creationId xmlns:a16="http://schemas.microsoft.com/office/drawing/2014/main" id="{2638F893-91BE-44F0-9525-E1A00C4101A6}"/>
                </a:ext>
              </a:extLst>
            </p:cNvPr>
            <p:cNvSpPr txBox="1"/>
            <p:nvPr/>
          </p:nvSpPr>
          <p:spPr>
            <a:xfrm rot="10800000">
              <a:off x="-498767" y="1290280"/>
              <a:ext cx="24613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Delisting momentaneo  per sostituzione in controllo da Camfin a ChemChina 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Connettore diritto 47">
              <a:extLst>
                <a:ext uri="{FF2B5EF4-FFF2-40B4-BE49-F238E27FC236}">
                  <a16:creationId xmlns:a16="http://schemas.microsoft.com/office/drawing/2014/main" id="{649CC430-4482-4736-B912-A7FA22DCE69F}"/>
                </a:ext>
              </a:extLst>
            </p:cNvPr>
            <p:cNvCxnSpPr>
              <a:cxnSpLocks/>
            </p:cNvCxnSpPr>
            <p:nvPr/>
          </p:nvCxnSpPr>
          <p:spPr>
            <a:xfrm>
              <a:off x="274593" y="2469965"/>
              <a:ext cx="420732" cy="50143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48">
              <a:extLst>
                <a:ext uri="{FF2B5EF4-FFF2-40B4-BE49-F238E27FC236}">
                  <a16:creationId xmlns:a16="http://schemas.microsoft.com/office/drawing/2014/main" id="{8A83165B-19C1-4D1A-ABED-A72CAD430446}"/>
                </a:ext>
              </a:extLst>
            </p:cNvPr>
            <p:cNvCxnSpPr/>
            <p:nvPr/>
          </p:nvCxnSpPr>
          <p:spPr>
            <a:xfrm flipV="1">
              <a:off x="274593" y="2461198"/>
              <a:ext cx="1162050" cy="7320"/>
            </a:xfrm>
            <a:prstGeom prst="line">
              <a:avLst/>
            </a:prstGeom>
            <a:ln w="28575" cap="rnd">
              <a:solidFill>
                <a:schemeClr val="bg2">
                  <a:lumMod val="75000"/>
                </a:schemeClr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90B19AF3-AB44-447C-980D-957B08DBEEF5}"/>
              </a:ext>
            </a:extLst>
          </p:cNvPr>
          <p:cNvGrpSpPr/>
          <p:nvPr/>
        </p:nvGrpSpPr>
        <p:grpSpPr>
          <a:xfrm>
            <a:off x="565218" y="2991620"/>
            <a:ext cx="10842117" cy="965972"/>
            <a:chOff x="306162" y="2945618"/>
            <a:chExt cx="10842117" cy="965972"/>
          </a:xfrm>
        </p:grpSpPr>
        <p:sp>
          <p:nvSpPr>
            <p:cNvPr id="13" name="Freccia a gallone 12">
              <a:extLst>
                <a:ext uri="{FF2B5EF4-FFF2-40B4-BE49-F238E27FC236}">
                  <a16:creationId xmlns:a16="http://schemas.microsoft.com/office/drawing/2014/main" id="{682EA898-62C3-4C7D-8387-3396338C086E}"/>
                </a:ext>
              </a:extLst>
            </p:cNvPr>
            <p:cNvSpPr/>
            <p:nvPr/>
          </p:nvSpPr>
          <p:spPr>
            <a:xfrm flipV="1">
              <a:off x="306162" y="2946408"/>
              <a:ext cx="10842117" cy="965182"/>
            </a:xfrm>
            <a:prstGeom prst="chevron">
              <a:avLst>
                <a:gd name="adj" fmla="val 40863"/>
              </a:avLst>
            </a:prstGeom>
            <a:solidFill>
              <a:schemeClr val="bg2"/>
            </a:solidFill>
            <a:ln w="47625" cmpd="sng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arallelogramma 6">
              <a:extLst>
                <a:ext uri="{FF2B5EF4-FFF2-40B4-BE49-F238E27FC236}">
                  <a16:creationId xmlns:a16="http://schemas.microsoft.com/office/drawing/2014/main" id="{0BBD5F19-4C38-4B57-98BE-8EB6DB931DC1}"/>
                </a:ext>
              </a:extLst>
            </p:cNvPr>
            <p:cNvSpPr/>
            <p:nvPr/>
          </p:nvSpPr>
          <p:spPr>
            <a:xfrm flipV="1">
              <a:off x="306162" y="2945618"/>
              <a:ext cx="1368000" cy="482591"/>
            </a:xfrm>
            <a:prstGeom prst="parallelogram">
              <a:avLst>
                <a:gd name="adj" fmla="val 821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b="1" dirty="0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A743BEE0-050E-4516-8394-B5344A20D706}"/>
                </a:ext>
              </a:extLst>
            </p:cNvPr>
            <p:cNvSpPr/>
            <p:nvPr/>
          </p:nvSpPr>
          <p:spPr>
            <a:xfrm flipV="1">
              <a:off x="1691204" y="2946006"/>
              <a:ext cx="2214499" cy="482591"/>
            </a:xfrm>
            <a:prstGeom prst="parallelogram">
              <a:avLst>
                <a:gd name="adj" fmla="val 821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ma 15">
              <a:extLst>
                <a:ext uri="{FF2B5EF4-FFF2-40B4-BE49-F238E27FC236}">
                  <a16:creationId xmlns:a16="http://schemas.microsoft.com/office/drawing/2014/main" id="{AC74259F-7847-41C1-8CC1-3DB0111C18CD}"/>
                </a:ext>
              </a:extLst>
            </p:cNvPr>
            <p:cNvSpPr/>
            <p:nvPr/>
          </p:nvSpPr>
          <p:spPr>
            <a:xfrm flipV="1">
              <a:off x="6720478" y="2945618"/>
              <a:ext cx="2213303" cy="482591"/>
            </a:xfrm>
            <a:prstGeom prst="parallelogram">
              <a:avLst>
                <a:gd name="adj" fmla="val 821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ma 16">
              <a:extLst>
                <a:ext uri="{FF2B5EF4-FFF2-40B4-BE49-F238E27FC236}">
                  <a16:creationId xmlns:a16="http://schemas.microsoft.com/office/drawing/2014/main" id="{EBFB0096-4DDE-4A82-A4F3-97A23C4A84F7}"/>
                </a:ext>
              </a:extLst>
            </p:cNvPr>
            <p:cNvSpPr/>
            <p:nvPr/>
          </p:nvSpPr>
          <p:spPr>
            <a:xfrm>
              <a:off x="4505980" y="3428992"/>
              <a:ext cx="2214498" cy="482591"/>
            </a:xfrm>
            <a:prstGeom prst="parallelogram">
              <a:avLst>
                <a:gd name="adj" fmla="val 821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ma 17">
              <a:extLst>
                <a:ext uri="{FF2B5EF4-FFF2-40B4-BE49-F238E27FC236}">
                  <a16:creationId xmlns:a16="http://schemas.microsoft.com/office/drawing/2014/main" id="{23FE408B-18E8-4AEF-901E-411E69E57239}"/>
                </a:ext>
              </a:extLst>
            </p:cNvPr>
            <p:cNvSpPr/>
            <p:nvPr/>
          </p:nvSpPr>
          <p:spPr>
            <a:xfrm>
              <a:off x="3136411" y="3428992"/>
              <a:ext cx="1368000" cy="482591"/>
            </a:xfrm>
            <a:prstGeom prst="parallelogram">
              <a:avLst>
                <a:gd name="adj" fmla="val 821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ma 19">
              <a:extLst>
                <a:ext uri="{FF2B5EF4-FFF2-40B4-BE49-F238E27FC236}">
                  <a16:creationId xmlns:a16="http://schemas.microsoft.com/office/drawing/2014/main" id="{D233F406-738A-49A8-8883-35375C4212FF}"/>
                </a:ext>
              </a:extLst>
            </p:cNvPr>
            <p:cNvSpPr/>
            <p:nvPr/>
          </p:nvSpPr>
          <p:spPr>
            <a:xfrm>
              <a:off x="8933781" y="3428209"/>
              <a:ext cx="2214498" cy="482591"/>
            </a:xfrm>
            <a:prstGeom prst="parallelogram">
              <a:avLst>
                <a:gd name="adj" fmla="val 8214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97C38EE1-3730-4D0F-8D12-9F53D650693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>
              <a:off x="700564" y="3428999"/>
              <a:ext cx="10447715" cy="0"/>
            </a:xfrm>
            <a:prstGeom prst="straightConnector1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A81A5AE-56DE-4748-9882-51B57A686C45}"/>
                </a:ext>
              </a:extLst>
            </p:cNvPr>
            <p:cNvSpPr txBox="1"/>
            <p:nvPr/>
          </p:nvSpPr>
          <p:spPr>
            <a:xfrm>
              <a:off x="645003" y="2986858"/>
              <a:ext cx="690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i="1" dirty="0">
                  <a:solidFill>
                    <a:schemeClr val="accent1"/>
                  </a:solidFill>
                  <a:latin typeface="+mj-lt"/>
                </a:rPr>
                <a:t>1872</a:t>
              </a:r>
              <a:endParaRPr lang="en-US" sz="2000" b="1" i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F787D438-2285-4D8B-A41C-6DAD1283C5BC}"/>
                </a:ext>
              </a:extLst>
            </p:cNvPr>
            <p:cNvSpPr txBox="1"/>
            <p:nvPr/>
          </p:nvSpPr>
          <p:spPr>
            <a:xfrm>
              <a:off x="4967796" y="3469449"/>
              <a:ext cx="13181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i="1" dirty="0">
                  <a:solidFill>
                    <a:schemeClr val="accent1"/>
                  </a:solidFill>
                  <a:latin typeface="+mj-lt"/>
                </a:rPr>
                <a:t>1922-1929</a:t>
              </a:r>
              <a:endParaRPr lang="en-US" sz="2000" b="1" i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B7088F1E-03CD-4F7B-B545-9DE62EE0B8F9}"/>
                </a:ext>
              </a:extLst>
            </p:cNvPr>
            <p:cNvSpPr txBox="1"/>
            <p:nvPr/>
          </p:nvSpPr>
          <p:spPr>
            <a:xfrm>
              <a:off x="9361132" y="3469449"/>
              <a:ext cx="13597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i="1" dirty="0">
                  <a:solidFill>
                    <a:schemeClr val="accent1"/>
                  </a:solidFill>
                  <a:latin typeface="+mj-lt"/>
                </a:rPr>
                <a:t>2015 - 2017</a:t>
              </a:r>
              <a:endParaRPr lang="en-US" sz="2000" b="1" i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B3CCCDC5-70EA-4E68-8D97-4DB22F386D7C}"/>
                </a:ext>
              </a:extLst>
            </p:cNvPr>
            <p:cNvSpPr txBox="1"/>
            <p:nvPr/>
          </p:nvSpPr>
          <p:spPr>
            <a:xfrm>
              <a:off x="7180702" y="2986858"/>
              <a:ext cx="1290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i="1" dirty="0">
                  <a:solidFill>
                    <a:schemeClr val="accent1"/>
                  </a:solidFill>
                  <a:latin typeface="+mj-lt"/>
                </a:rPr>
                <a:t>1950-1970</a:t>
              </a:r>
              <a:endParaRPr lang="en-US" sz="2000" b="1" i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9912A92D-8C4A-4678-BF78-85471A9E5527}"/>
                </a:ext>
              </a:extLst>
            </p:cNvPr>
            <p:cNvSpPr txBox="1"/>
            <p:nvPr/>
          </p:nvSpPr>
          <p:spPr>
            <a:xfrm>
              <a:off x="3473200" y="3469442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i="1" dirty="0">
                  <a:solidFill>
                    <a:schemeClr val="accent1"/>
                  </a:solidFill>
                  <a:latin typeface="+mj-lt"/>
                </a:rPr>
                <a:t>1907</a:t>
              </a:r>
              <a:endParaRPr lang="en-US" sz="2000" b="1" i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AC7A4451-F8D4-4BBA-ADF6-B2C469433B8E}"/>
                </a:ext>
              </a:extLst>
            </p:cNvPr>
            <p:cNvSpPr txBox="1"/>
            <p:nvPr/>
          </p:nvSpPr>
          <p:spPr>
            <a:xfrm>
              <a:off x="2145069" y="2986858"/>
              <a:ext cx="1306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b="1" i="1" dirty="0">
                  <a:solidFill>
                    <a:schemeClr val="accent1"/>
                  </a:solidFill>
                  <a:latin typeface="+mj-lt"/>
                </a:rPr>
                <a:t>1900-1901</a:t>
              </a:r>
              <a:endParaRPr lang="en-US" sz="2000" b="1" i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D99850E-C252-4F50-83DE-DA517DC77E0C}"/>
              </a:ext>
            </a:extLst>
          </p:cNvPr>
          <p:cNvGrpSpPr/>
          <p:nvPr/>
        </p:nvGrpSpPr>
        <p:grpSpPr>
          <a:xfrm>
            <a:off x="9673200" y="6480000"/>
            <a:ext cx="2160000" cy="145726"/>
            <a:chOff x="-750835" y="-666750"/>
            <a:chExt cx="2039675" cy="145726"/>
          </a:xfrm>
        </p:grpSpPr>
        <p:sp>
          <p:nvSpPr>
            <p:cNvPr id="69" name="Arrow: Chevron 68">
              <a:extLst>
                <a:ext uri="{FF2B5EF4-FFF2-40B4-BE49-F238E27FC236}">
                  <a16:creationId xmlns:a16="http://schemas.microsoft.com/office/drawing/2014/main" id="{ACB0CE79-0D6D-40A9-9FDA-4DC4A17032DF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0" name="Arrow: Chevron 69">
              <a:extLst>
                <a:ext uri="{FF2B5EF4-FFF2-40B4-BE49-F238E27FC236}">
                  <a16:creationId xmlns:a16="http://schemas.microsoft.com/office/drawing/2014/main" id="{7EB7EC04-E4A1-451E-A36E-0023E3C9D904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28EC8C44-E831-433B-B441-546A3FC08C50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2" name="Arrow: Chevron 71">
              <a:extLst>
                <a:ext uri="{FF2B5EF4-FFF2-40B4-BE49-F238E27FC236}">
                  <a16:creationId xmlns:a16="http://schemas.microsoft.com/office/drawing/2014/main" id="{A0DD9E5F-145B-4461-91A5-3322CD1BC1A6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3" name="Arrow: Chevron 72">
              <a:extLst>
                <a:ext uri="{FF2B5EF4-FFF2-40B4-BE49-F238E27FC236}">
                  <a16:creationId xmlns:a16="http://schemas.microsoft.com/office/drawing/2014/main" id="{007E7F14-94F0-4914-AAA4-50A452F9BB01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75" name="Titolo 1">
            <a:extLst>
              <a:ext uri="{FF2B5EF4-FFF2-40B4-BE49-F238E27FC236}">
                <a16:creationId xmlns:a16="http://schemas.microsoft.com/office/drawing/2014/main" id="{CB0FF555-8E02-42E3-9504-5A3CE138B847}"/>
              </a:ext>
            </a:extLst>
          </p:cNvPr>
          <p:cNvSpPr txBox="1">
            <a:spLocks/>
          </p:cNvSpPr>
          <p:nvPr/>
        </p:nvSpPr>
        <p:spPr>
          <a:xfrm>
            <a:off x="7472090" y="-3973"/>
            <a:ext cx="4769567" cy="925231"/>
          </a:xfrm>
          <a:prstGeom prst="rect">
            <a:avLst/>
          </a:prstGeom>
        </p:spPr>
        <p:txBody>
          <a:bodyPr vert="horz" lIns="1080000" tIns="45720" rIns="108000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3600" dirty="0">
                <a:solidFill>
                  <a:schemeClr val="bg2"/>
                </a:solidFill>
              </a:rPr>
              <a:t>La storia</a:t>
            </a:r>
            <a:endParaRPr lang="en-US" sz="3600" dirty="0">
              <a:solidFill>
                <a:schemeClr val="bg2"/>
              </a:solidFill>
            </a:endParaRPr>
          </a:p>
        </p:txBody>
      </p:sp>
      <p:pic>
        <p:nvPicPr>
          <p:cNvPr id="24" name="Picture 23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2D015B74-9B97-4008-9640-17BD34E75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0268" y="4630216"/>
            <a:ext cx="734923" cy="734923"/>
          </a:xfrm>
          <a:prstGeom prst="rect">
            <a:avLst/>
          </a:prstGeom>
        </p:spPr>
      </p:pic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E859E620-B112-4162-A9C0-AA95B0F5A0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9577" y="5481059"/>
            <a:ext cx="2214498" cy="416948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921BD7E3-B37D-42CD-A12E-8F2AC50318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25186" y="5623144"/>
            <a:ext cx="20097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8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85A9241-9016-4624-863E-9434848C0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560854"/>
              </p:ext>
            </p:extLst>
          </p:nvPr>
        </p:nvGraphicFramePr>
        <p:xfrm>
          <a:off x="-2788674" y="119291"/>
          <a:ext cx="17769348" cy="1166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Placeholder 3" descr="A tall building in a city&#10;&#10;Description automatically generated">
            <a:extLst>
              <a:ext uri="{FF2B5EF4-FFF2-40B4-BE49-F238E27FC236}">
                <a16:creationId xmlns:a16="http://schemas.microsoft.com/office/drawing/2014/main" id="{E861038B-0B36-4DD5-86E2-1E5167CDB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/>
          <a:srcRect t="6431" r="1135" b="14348"/>
          <a:stretch/>
        </p:blipFill>
        <p:spPr>
          <a:xfrm>
            <a:off x="3028015" y="2270375"/>
            <a:ext cx="6135969" cy="4587625"/>
          </a:xfr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920C94-01D3-4938-B63B-C1263C8A71D7}"/>
              </a:ext>
            </a:extLst>
          </p:cNvPr>
          <p:cNvGrpSpPr/>
          <p:nvPr/>
        </p:nvGrpSpPr>
        <p:grpSpPr>
          <a:xfrm>
            <a:off x="9673200" y="6480000"/>
            <a:ext cx="2160000" cy="145726"/>
            <a:chOff x="-750835" y="-666750"/>
            <a:chExt cx="2039675" cy="145726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6E4C92F1-8F78-437C-A6C2-A88EE0C2D34E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7966019D-E48A-4F73-9472-8DE6E281F2FA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7D42048B-A882-428D-A478-FB7F890C4103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0361379D-5C32-45B6-9EC4-3B9D37DE0A20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0EC7AB11-9BEA-49F4-9293-315B27ECFC8C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BFC6028-4418-4AD3-A901-C7B0534CC57A}"/>
              </a:ext>
            </a:extLst>
          </p:cNvPr>
          <p:cNvSpPr/>
          <p:nvPr/>
        </p:nvSpPr>
        <p:spPr>
          <a:xfrm>
            <a:off x="2669458" y="2039917"/>
            <a:ext cx="6828961" cy="67353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376371"/>
              </a:avLst>
            </a:prstTxWarp>
            <a:spAutoFit/>
            <a:scene3d>
              <a:camera prst="perspectiveRelaxed" fov="3600000">
                <a:rot lat="0" lon="0" rev="0"/>
              </a:camera>
              <a:lightRig rig="threePt" dir="t">
                <a:rot lat="0" lon="0" rev="6000000"/>
              </a:lightRig>
            </a:scene3d>
            <a:sp3d/>
          </a:bodyPr>
          <a:lstStyle/>
          <a:p>
            <a:pPr algn="ctr"/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Società per </a:t>
            </a:r>
            <a:r>
              <a:rPr lang="en-US" sz="54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azioni</a:t>
            </a:r>
            <a:r>
              <a:rPr lang="en-US" sz="54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multinazionale</a:t>
            </a:r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40526344-70D7-4558-9FBF-D44DE91A3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46" y="311440"/>
            <a:ext cx="2887395" cy="1459138"/>
          </a:xfrm>
          <a:prstGeom prst="rect">
            <a:avLst/>
          </a:prstGeom>
        </p:spPr>
      </p:pic>
      <p:pic>
        <p:nvPicPr>
          <p:cNvPr id="46" name="Picture 45" descr="A picture containing train, large, sitting, standing&#10;&#10;Description automatically generated">
            <a:extLst>
              <a:ext uri="{FF2B5EF4-FFF2-40B4-BE49-F238E27FC236}">
                <a16:creationId xmlns:a16="http://schemas.microsoft.com/office/drawing/2014/main" id="{BE7343F4-D68D-4CF7-AC0C-6D0120B1ED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8191" y="232274"/>
            <a:ext cx="2777122" cy="18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un angolo ritagliato 34">
            <a:extLst>
              <a:ext uri="{FF2B5EF4-FFF2-40B4-BE49-F238E27FC236}">
                <a16:creationId xmlns:a16="http://schemas.microsoft.com/office/drawing/2014/main" id="{15610EE3-E90C-4E20-BA48-5134B22ABCE5}"/>
              </a:ext>
            </a:extLst>
          </p:cNvPr>
          <p:cNvSpPr/>
          <p:nvPr/>
        </p:nvSpPr>
        <p:spPr>
          <a:xfrm>
            <a:off x="-77335" y="-2236326"/>
            <a:ext cx="3226068" cy="1910862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IMMAGINE CEO,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CARATTERISTICHE ORGANIZZATIVE(NOTE)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03C00C-5628-4A80-8E01-05F70A4BFB31}"/>
              </a:ext>
            </a:extLst>
          </p:cNvPr>
          <p:cNvGrpSpPr/>
          <p:nvPr/>
        </p:nvGrpSpPr>
        <p:grpSpPr>
          <a:xfrm>
            <a:off x="9689077" y="6480555"/>
            <a:ext cx="2160000" cy="145726"/>
            <a:chOff x="-750835" y="-666750"/>
            <a:chExt cx="2039675" cy="145726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C08929F-3A9E-47B3-BBFB-B7523A4B2AFA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65EBA263-BDBC-496B-9494-36F85C9C2C78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D150A601-B738-41AD-8F31-C47C6C4AB6F0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B4ABB2F7-581E-4F4A-A89C-FE9D7F602F36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106AA6ED-8D8E-4186-B50D-060A1D7F50BF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54ACB617-F9B8-427F-9845-3582F7891531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6451823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Governance</a:t>
            </a:r>
            <a:endParaRPr lang="en-US" sz="3600" dirty="0"/>
          </a:p>
        </p:txBody>
      </p:sp>
      <p:cxnSp>
        <p:nvCxnSpPr>
          <p:cNvPr id="33" name="Connettore diritto 21">
            <a:extLst>
              <a:ext uri="{FF2B5EF4-FFF2-40B4-BE49-F238E27FC236}">
                <a16:creationId xmlns:a16="http://schemas.microsoft.com/office/drawing/2014/main" id="{C22628FE-8E22-4BD4-BAC7-0B1ACD329BA1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21F8857-870B-4C1A-9250-EFF3CA85C963}"/>
              </a:ext>
            </a:extLst>
          </p:cNvPr>
          <p:cNvGrpSpPr/>
          <p:nvPr/>
        </p:nvGrpSpPr>
        <p:grpSpPr>
          <a:xfrm>
            <a:off x="3148733" y="638806"/>
            <a:ext cx="5879296" cy="5692505"/>
            <a:chOff x="3148733" y="933776"/>
            <a:chExt cx="5879296" cy="569250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893C8B-B1DA-40D5-94DE-873E6854583B}"/>
                </a:ext>
              </a:extLst>
            </p:cNvPr>
            <p:cNvSpPr/>
            <p:nvPr/>
          </p:nvSpPr>
          <p:spPr>
            <a:xfrm>
              <a:off x="3148733" y="1768812"/>
              <a:ext cx="1582057" cy="914400"/>
            </a:xfrm>
            <a:prstGeom prst="rect">
              <a:avLst/>
            </a:prstGeom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COLLEGIO SINDACALE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B99D61-7759-4184-B3B8-9B2AF6625F98}"/>
                </a:ext>
              </a:extLst>
            </p:cNvPr>
            <p:cNvSpPr/>
            <p:nvPr/>
          </p:nvSpPr>
          <p:spPr>
            <a:xfrm>
              <a:off x="7445972" y="1768812"/>
              <a:ext cx="1582057" cy="914400"/>
            </a:xfrm>
            <a:prstGeom prst="rect">
              <a:avLst/>
            </a:prstGeom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SOCIETÀ DI REVISIONE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278FCE6-CAD0-40E8-B860-94879C7A169E}"/>
                </a:ext>
              </a:extLst>
            </p:cNvPr>
            <p:cNvSpPr/>
            <p:nvPr/>
          </p:nvSpPr>
          <p:spPr>
            <a:xfrm>
              <a:off x="5015992" y="2795529"/>
              <a:ext cx="2147339" cy="1423219"/>
            </a:xfrm>
            <a:prstGeom prst="rect">
              <a:avLst/>
            </a:prstGeom>
            <a:solidFill>
              <a:schemeClr val="bg2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CONSIGLIO DI AMMINISTRAZIONE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C1D66B-DB15-4866-ABFB-4963FBBC8383}"/>
                </a:ext>
              </a:extLst>
            </p:cNvPr>
            <p:cNvSpPr/>
            <p:nvPr/>
          </p:nvSpPr>
          <p:spPr>
            <a:xfrm>
              <a:off x="7445972" y="3049938"/>
              <a:ext cx="1582057" cy="914400"/>
            </a:xfrm>
            <a:prstGeom prst="rect">
              <a:avLst/>
            </a:prstGeom>
            <a:solidFill>
              <a:schemeClr val="accent3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COMITATI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7B3E02-0727-4343-8B45-3FB4717DE850}"/>
                </a:ext>
              </a:extLst>
            </p:cNvPr>
            <p:cNvSpPr/>
            <p:nvPr/>
          </p:nvSpPr>
          <p:spPr>
            <a:xfrm>
              <a:off x="3151294" y="3049938"/>
              <a:ext cx="1582057" cy="914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ORGANISMO DI VIGILANZA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9862EE2-FCD4-43CB-ABAA-EA78FF7AD80F}"/>
                </a:ext>
              </a:extLst>
            </p:cNvPr>
            <p:cNvSpPr/>
            <p:nvPr/>
          </p:nvSpPr>
          <p:spPr>
            <a:xfrm>
              <a:off x="5298632" y="4708901"/>
              <a:ext cx="1582057" cy="914400"/>
            </a:xfrm>
            <a:prstGeom prst="rect">
              <a:avLst/>
            </a:prstGeom>
            <a:solidFill>
              <a:schemeClr val="tx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CEO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28A66DA-5083-4170-AD97-A19ED4242500}"/>
                </a:ext>
              </a:extLst>
            </p:cNvPr>
            <p:cNvSpPr/>
            <p:nvPr/>
          </p:nvSpPr>
          <p:spPr>
            <a:xfrm>
              <a:off x="5509548" y="5962500"/>
              <a:ext cx="1160224" cy="66378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>
                  <a:solidFill>
                    <a:schemeClr val="bg1"/>
                  </a:solidFill>
                </a:rPr>
                <a:t>EXECUTIVE MANAGEMENT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988ED66-8C2A-4F14-BBEB-869053B755E5}"/>
                </a:ext>
              </a:extLst>
            </p:cNvPr>
            <p:cNvCxnSpPr>
              <a:stCxn id="45" idx="2"/>
              <a:endCxn id="51" idx="0"/>
            </p:cNvCxnSpPr>
            <p:nvPr/>
          </p:nvCxnSpPr>
          <p:spPr>
            <a:xfrm flipH="1">
              <a:off x="6089662" y="1848176"/>
              <a:ext cx="1" cy="94735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1BD3A48-AFDE-4A84-9ED3-FB7DBEF4EFF9}"/>
                </a:ext>
              </a:extLst>
            </p:cNvPr>
            <p:cNvCxnSpPr>
              <a:cxnSpLocks/>
              <a:stCxn id="51" idx="2"/>
              <a:endCxn id="63" idx="0"/>
            </p:cNvCxnSpPr>
            <p:nvPr/>
          </p:nvCxnSpPr>
          <p:spPr>
            <a:xfrm flipH="1">
              <a:off x="6089661" y="4218748"/>
              <a:ext cx="1" cy="490153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8422D2-8CEA-4356-BFB0-60DB2740565D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 flipH="1">
              <a:off x="6089660" y="5623301"/>
              <a:ext cx="1" cy="33919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0F94127-1D46-4456-8542-A497D730B07A}"/>
                </a:ext>
              </a:extLst>
            </p:cNvPr>
            <p:cNvCxnSpPr>
              <a:cxnSpLocks/>
              <a:stCxn id="51" idx="1"/>
              <a:endCxn id="61" idx="3"/>
            </p:cNvCxnSpPr>
            <p:nvPr/>
          </p:nvCxnSpPr>
          <p:spPr>
            <a:xfrm flipH="1" flipV="1">
              <a:off x="4733351" y="3507138"/>
              <a:ext cx="282641" cy="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712CCC1-681F-4B0A-A149-06931B8A68C4}"/>
                </a:ext>
              </a:extLst>
            </p:cNvPr>
            <p:cNvCxnSpPr>
              <a:cxnSpLocks/>
              <a:stCxn id="57" idx="1"/>
              <a:endCxn id="51" idx="3"/>
            </p:cNvCxnSpPr>
            <p:nvPr/>
          </p:nvCxnSpPr>
          <p:spPr>
            <a:xfrm flipH="1">
              <a:off x="7163331" y="3507138"/>
              <a:ext cx="282641" cy="1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D20B41E9-8F31-420A-A711-F7F4F833A2EE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rot="10800000" flipV="1">
              <a:off x="4730790" y="1842620"/>
              <a:ext cx="1135492" cy="383391"/>
            </a:xfrm>
            <a:prstGeom prst="bentConnector3">
              <a:avLst>
                <a:gd name="adj1" fmla="val -1043"/>
              </a:avLst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A50114E8-81ED-44AD-896B-B257F88E9F0F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6310479" y="1848175"/>
              <a:ext cx="1135493" cy="377837"/>
            </a:xfrm>
            <a:prstGeom prst="bentConnector3">
              <a:avLst>
                <a:gd name="adj1" fmla="val 89"/>
              </a:avLst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9A552FD-9794-4189-ACB4-FCB863E95990}"/>
                </a:ext>
              </a:extLst>
            </p:cNvPr>
            <p:cNvSpPr/>
            <p:nvPr/>
          </p:nvSpPr>
          <p:spPr>
            <a:xfrm>
              <a:off x="5298634" y="933776"/>
              <a:ext cx="1582057" cy="914400"/>
            </a:xfrm>
            <a:prstGeom prst="rect">
              <a:avLst/>
            </a:prstGeom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ASSEMBLEA DEGLI AZIONISTI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1" name="Picture 12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DA36229-26EB-4F8C-828B-82D1BB826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98"/>
          <a:stretch/>
        </p:blipFill>
        <p:spPr>
          <a:xfrm>
            <a:off x="584057" y="2500559"/>
            <a:ext cx="2277181" cy="3312000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E15DFC3-44F8-4259-A8DF-22A068EF394C}"/>
              </a:ext>
            </a:extLst>
          </p:cNvPr>
          <p:cNvCxnSpPr>
            <a:cxnSpLocks/>
            <a:stCxn id="121" idx="3"/>
            <a:endCxn id="63" idx="1"/>
          </p:cNvCxnSpPr>
          <p:nvPr/>
        </p:nvCxnSpPr>
        <p:spPr>
          <a:xfrm>
            <a:off x="2861238" y="4156559"/>
            <a:ext cx="2437394" cy="71457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493D0FD7-32D3-4CB6-AEF6-A3528CFD9A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0"/>
          <a:stretch/>
        </p:blipFill>
        <p:spPr>
          <a:xfrm>
            <a:off x="9330762" y="2500559"/>
            <a:ext cx="2322127" cy="3312001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59A6089-53C7-4D6B-949B-2C2A17CFF555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150771" y="3923779"/>
            <a:ext cx="2179991" cy="23278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A082A54-1948-4748-B0B9-790CD030E96A}"/>
              </a:ext>
            </a:extLst>
          </p:cNvPr>
          <p:cNvSpPr txBox="1"/>
          <p:nvPr/>
        </p:nvSpPr>
        <p:spPr>
          <a:xfrm>
            <a:off x="7478605" y="5812559"/>
            <a:ext cx="417428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0" i="0" cap="all" dirty="0">
                <a:solidFill>
                  <a:srgbClr val="000000"/>
                </a:solidFill>
                <a:effectLst/>
              </a:rPr>
              <a:t>NING GAONING</a:t>
            </a:r>
          </a:p>
          <a:p>
            <a:pPr algn="r"/>
            <a:r>
              <a:rPr lang="en-US" dirty="0" err="1">
                <a:solidFill>
                  <a:srgbClr val="000000"/>
                </a:solidFill>
              </a:rPr>
              <a:t>Presidente</a:t>
            </a:r>
            <a:r>
              <a:rPr lang="en-US" dirty="0">
                <a:solidFill>
                  <a:srgbClr val="000000"/>
                </a:solidFill>
              </a:rPr>
              <a:t> del </a:t>
            </a:r>
            <a:r>
              <a:rPr lang="en-US" dirty="0" err="1">
                <a:solidFill>
                  <a:srgbClr val="000000"/>
                </a:solidFill>
              </a:rPr>
              <a:t>Consiglio</a:t>
            </a:r>
            <a:r>
              <a:rPr lang="en-US" dirty="0">
                <a:solidFill>
                  <a:srgbClr val="000000"/>
                </a:solidFill>
              </a:rPr>
              <a:t> di </a:t>
            </a:r>
            <a:r>
              <a:rPr lang="en-US" dirty="0" err="1">
                <a:solidFill>
                  <a:srgbClr val="000000"/>
                </a:solidFill>
              </a:rPr>
              <a:t>Amministrazione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8B80FD7-327A-4990-AA8F-76505F0637B6}"/>
              </a:ext>
            </a:extLst>
          </p:cNvPr>
          <p:cNvSpPr txBox="1"/>
          <p:nvPr/>
        </p:nvSpPr>
        <p:spPr>
          <a:xfrm>
            <a:off x="584057" y="5812559"/>
            <a:ext cx="462953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b="0" i="0" cap="all" dirty="0">
                <a:solidFill>
                  <a:srgbClr val="000000"/>
                </a:solidFill>
                <a:effectLst/>
              </a:rPr>
              <a:t>MARCO TRONCHETTI PROVERA</a:t>
            </a:r>
          </a:p>
          <a:p>
            <a:r>
              <a:rPr lang="en-US" dirty="0">
                <a:solidFill>
                  <a:srgbClr val="000000"/>
                </a:solidFill>
              </a:rPr>
              <a:t>Chief Executive Officer e </a:t>
            </a:r>
          </a:p>
          <a:p>
            <a:r>
              <a:rPr lang="en-US" dirty="0">
                <a:solidFill>
                  <a:srgbClr val="000000"/>
                </a:solidFill>
              </a:rPr>
              <a:t>Vice </a:t>
            </a:r>
            <a:r>
              <a:rPr lang="en-US" dirty="0" err="1">
                <a:solidFill>
                  <a:srgbClr val="000000"/>
                </a:solidFill>
              </a:rPr>
              <a:t>Presidente</a:t>
            </a:r>
            <a:r>
              <a:rPr lang="en-US" dirty="0">
                <a:solidFill>
                  <a:srgbClr val="000000"/>
                </a:solidFill>
              </a:rPr>
              <a:t> del </a:t>
            </a:r>
            <a:r>
              <a:rPr lang="en-US" dirty="0" err="1">
                <a:solidFill>
                  <a:srgbClr val="000000"/>
                </a:solidFill>
              </a:rPr>
              <a:t>Consiglio</a:t>
            </a:r>
            <a:r>
              <a:rPr lang="en-US" dirty="0">
                <a:solidFill>
                  <a:srgbClr val="000000"/>
                </a:solidFill>
              </a:rPr>
              <a:t> di </a:t>
            </a:r>
            <a:r>
              <a:rPr lang="en-US" dirty="0" err="1">
                <a:solidFill>
                  <a:srgbClr val="000000"/>
                </a:solidFill>
              </a:rPr>
              <a:t>Amministrazione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86DE640E-BF79-4CED-86D8-5D44C1D6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509" y="638806"/>
            <a:ext cx="949775" cy="72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7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A4B4B422-DDE2-4C11-AFC8-2716EF3E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2" y="2180341"/>
            <a:ext cx="10888391" cy="38067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EE5F5C-928F-4C5E-A905-AB72988D495C}"/>
              </a:ext>
            </a:extLst>
          </p:cNvPr>
          <p:cNvSpPr txBox="1"/>
          <p:nvPr/>
        </p:nvSpPr>
        <p:spPr>
          <a:xfrm>
            <a:off x="1821951" y="1309482"/>
            <a:ext cx="8835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Approccio multi-stakeholder basato sul modello AA1000</a:t>
            </a:r>
            <a:endParaRPr lang="en-US" sz="28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AFDD2C-B234-4A6D-8EDD-7471BF1CAA3B}"/>
              </a:ext>
            </a:extLst>
          </p:cNvPr>
          <p:cNvGrpSpPr/>
          <p:nvPr/>
        </p:nvGrpSpPr>
        <p:grpSpPr>
          <a:xfrm>
            <a:off x="9689077" y="6480555"/>
            <a:ext cx="2160000" cy="145726"/>
            <a:chOff x="-750835" y="-666750"/>
            <a:chExt cx="2039675" cy="145726"/>
          </a:xfrm>
        </p:grpSpPr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0AD39239-2285-4521-9C50-1EAD34972586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5C2233B0-DB21-45F1-8FAE-4BFA26D94BA6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E578B5C6-A314-431D-B698-A82264C6E09F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7F106C10-D868-4157-A041-91EC266BF383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27B2659-1D71-4558-B08E-F90EA0E4E00F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FD835E0-358C-48D1-A70F-E940A1AB1D41}"/>
              </a:ext>
            </a:extLst>
          </p:cNvPr>
          <p:cNvSpPr txBox="1"/>
          <p:nvPr/>
        </p:nvSpPr>
        <p:spPr>
          <a:xfrm>
            <a:off x="1317984" y="3059668"/>
            <a:ext cx="244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MODELLO OPERATIVO</a:t>
            </a:r>
            <a:endParaRPr lang="en-US" dirty="0"/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C87CDC9D-5713-405B-A864-AD3CD3558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24707"/>
              </p:ext>
            </p:extLst>
          </p:nvPr>
        </p:nvGraphicFramePr>
        <p:xfrm>
          <a:off x="1367829" y="3578190"/>
          <a:ext cx="2259874" cy="1553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9937">
                  <a:extLst>
                    <a:ext uri="{9D8B030D-6E8A-4147-A177-3AD203B41FA5}">
                      <a16:colId xmlns:a16="http://schemas.microsoft.com/office/drawing/2014/main" val="2915744592"/>
                    </a:ext>
                  </a:extLst>
                </a:gridCol>
                <a:gridCol w="1129937">
                  <a:extLst>
                    <a:ext uri="{9D8B030D-6E8A-4147-A177-3AD203B41FA5}">
                      <a16:colId xmlns:a16="http://schemas.microsoft.com/office/drawing/2014/main" val="2834918610"/>
                    </a:ext>
                  </a:extLst>
                </a:gridCol>
              </a:tblGrid>
              <a:tr h="327060">
                <a:tc gridSpan="2">
                  <a:txBody>
                    <a:bodyPr/>
                    <a:lstStyle/>
                    <a:p>
                      <a:r>
                        <a:rPr lang="it-IT" dirty="0">
                          <a:latin typeface="Ink Free" panose="03080402000500000000" pitchFamily="66" charset="0"/>
                        </a:rPr>
                        <a:t>Stakeholder</a:t>
                      </a:r>
                      <a:endParaRPr lang="en-US" dirty="0">
                        <a:latin typeface="Edwardian Script ITC" panose="030303020407070D08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1787356"/>
                  </a:ext>
                </a:extLst>
              </a:tr>
              <a:tr h="11874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3844448"/>
                  </a:ext>
                </a:extLst>
              </a:tr>
            </a:tbl>
          </a:graphicData>
        </a:graphic>
      </p:graphicFrame>
      <p:sp>
        <p:nvSpPr>
          <p:cNvPr id="41" name="Arrow: Right 40">
            <a:extLst>
              <a:ext uri="{FF2B5EF4-FFF2-40B4-BE49-F238E27FC236}">
                <a16:creationId xmlns:a16="http://schemas.microsoft.com/office/drawing/2014/main" id="{B8D82D71-9073-45CF-8311-8819D750AC60}"/>
              </a:ext>
            </a:extLst>
          </p:cNvPr>
          <p:cNvSpPr/>
          <p:nvPr/>
        </p:nvSpPr>
        <p:spPr>
          <a:xfrm>
            <a:off x="3776531" y="3728263"/>
            <a:ext cx="1174485" cy="73264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Identify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8D391AC-7ECE-49A9-B028-0F3A7826A83B}"/>
              </a:ext>
            </a:extLst>
          </p:cNvPr>
          <p:cNvSpPr/>
          <p:nvPr/>
        </p:nvSpPr>
        <p:spPr>
          <a:xfrm>
            <a:off x="7326512" y="3728263"/>
            <a:ext cx="1174485" cy="73264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Engage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A7A4769-EA03-488B-9A12-DF517F06350E}"/>
              </a:ext>
            </a:extLst>
          </p:cNvPr>
          <p:cNvSpPr/>
          <p:nvPr/>
        </p:nvSpPr>
        <p:spPr>
          <a:xfrm>
            <a:off x="1504950" y="4066710"/>
            <a:ext cx="821531" cy="170090"/>
          </a:xfrm>
          <a:custGeom>
            <a:avLst/>
            <a:gdLst>
              <a:gd name="connsiteX0" fmla="*/ 0 w 821531"/>
              <a:gd name="connsiteY0" fmla="*/ 129053 h 170090"/>
              <a:gd name="connsiteX1" fmla="*/ 235744 w 821531"/>
              <a:gd name="connsiteY1" fmla="*/ 465 h 170090"/>
              <a:gd name="connsiteX2" fmla="*/ 545306 w 821531"/>
              <a:gd name="connsiteY2" fmla="*/ 169534 h 170090"/>
              <a:gd name="connsiteX3" fmla="*/ 821531 w 821531"/>
              <a:gd name="connsiteY3" fmla="*/ 55234 h 17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531" h="170090">
                <a:moveTo>
                  <a:pt x="0" y="129053"/>
                </a:moveTo>
                <a:cubicBezTo>
                  <a:pt x="72430" y="61385"/>
                  <a:pt x="144860" y="-6282"/>
                  <a:pt x="235744" y="465"/>
                </a:cubicBezTo>
                <a:cubicBezTo>
                  <a:pt x="326628" y="7212"/>
                  <a:pt x="447675" y="160406"/>
                  <a:pt x="545306" y="169534"/>
                </a:cubicBezTo>
                <a:cubicBezTo>
                  <a:pt x="642937" y="178662"/>
                  <a:pt x="775890" y="72696"/>
                  <a:pt x="821531" y="55234"/>
                </a:cubicBezTo>
              </a:path>
            </a:pathLst>
          </a:cu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44C58EF-ED94-47B2-9DA2-50DD81B82CBA}"/>
              </a:ext>
            </a:extLst>
          </p:cNvPr>
          <p:cNvSpPr/>
          <p:nvPr/>
        </p:nvSpPr>
        <p:spPr>
          <a:xfrm>
            <a:off x="1504950" y="4269726"/>
            <a:ext cx="821531" cy="170090"/>
          </a:xfrm>
          <a:custGeom>
            <a:avLst/>
            <a:gdLst>
              <a:gd name="connsiteX0" fmla="*/ 0 w 821531"/>
              <a:gd name="connsiteY0" fmla="*/ 129053 h 170090"/>
              <a:gd name="connsiteX1" fmla="*/ 235744 w 821531"/>
              <a:gd name="connsiteY1" fmla="*/ 465 h 170090"/>
              <a:gd name="connsiteX2" fmla="*/ 545306 w 821531"/>
              <a:gd name="connsiteY2" fmla="*/ 169534 h 170090"/>
              <a:gd name="connsiteX3" fmla="*/ 821531 w 821531"/>
              <a:gd name="connsiteY3" fmla="*/ 55234 h 17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531" h="170090">
                <a:moveTo>
                  <a:pt x="0" y="129053"/>
                </a:moveTo>
                <a:cubicBezTo>
                  <a:pt x="72430" y="61385"/>
                  <a:pt x="144860" y="-6282"/>
                  <a:pt x="235744" y="465"/>
                </a:cubicBezTo>
                <a:cubicBezTo>
                  <a:pt x="326628" y="7212"/>
                  <a:pt x="447675" y="160406"/>
                  <a:pt x="545306" y="169534"/>
                </a:cubicBezTo>
                <a:cubicBezTo>
                  <a:pt x="642937" y="178662"/>
                  <a:pt x="775890" y="72696"/>
                  <a:pt x="821531" y="55234"/>
                </a:cubicBezTo>
              </a:path>
            </a:pathLst>
          </a:cu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4579FA6-D771-4F16-9BE4-D4960642F746}"/>
              </a:ext>
            </a:extLst>
          </p:cNvPr>
          <p:cNvSpPr/>
          <p:nvPr/>
        </p:nvSpPr>
        <p:spPr>
          <a:xfrm>
            <a:off x="1508686" y="4472742"/>
            <a:ext cx="821531" cy="170090"/>
          </a:xfrm>
          <a:custGeom>
            <a:avLst/>
            <a:gdLst>
              <a:gd name="connsiteX0" fmla="*/ 0 w 821531"/>
              <a:gd name="connsiteY0" fmla="*/ 129053 h 170090"/>
              <a:gd name="connsiteX1" fmla="*/ 235744 w 821531"/>
              <a:gd name="connsiteY1" fmla="*/ 465 h 170090"/>
              <a:gd name="connsiteX2" fmla="*/ 545306 w 821531"/>
              <a:gd name="connsiteY2" fmla="*/ 169534 h 170090"/>
              <a:gd name="connsiteX3" fmla="*/ 821531 w 821531"/>
              <a:gd name="connsiteY3" fmla="*/ 55234 h 17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531" h="170090">
                <a:moveTo>
                  <a:pt x="0" y="129053"/>
                </a:moveTo>
                <a:cubicBezTo>
                  <a:pt x="72430" y="61385"/>
                  <a:pt x="144860" y="-6282"/>
                  <a:pt x="235744" y="465"/>
                </a:cubicBezTo>
                <a:cubicBezTo>
                  <a:pt x="326628" y="7212"/>
                  <a:pt x="447675" y="160406"/>
                  <a:pt x="545306" y="169534"/>
                </a:cubicBezTo>
                <a:cubicBezTo>
                  <a:pt x="642937" y="178662"/>
                  <a:pt x="775890" y="72696"/>
                  <a:pt x="821531" y="55234"/>
                </a:cubicBezTo>
              </a:path>
            </a:pathLst>
          </a:cu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9391F4E-E0DF-49F0-A4F8-9C592DA847B9}"/>
              </a:ext>
            </a:extLst>
          </p:cNvPr>
          <p:cNvSpPr/>
          <p:nvPr/>
        </p:nvSpPr>
        <p:spPr>
          <a:xfrm>
            <a:off x="1518849" y="4675634"/>
            <a:ext cx="821531" cy="170090"/>
          </a:xfrm>
          <a:custGeom>
            <a:avLst/>
            <a:gdLst>
              <a:gd name="connsiteX0" fmla="*/ 0 w 821531"/>
              <a:gd name="connsiteY0" fmla="*/ 129053 h 170090"/>
              <a:gd name="connsiteX1" fmla="*/ 235744 w 821531"/>
              <a:gd name="connsiteY1" fmla="*/ 465 h 170090"/>
              <a:gd name="connsiteX2" fmla="*/ 545306 w 821531"/>
              <a:gd name="connsiteY2" fmla="*/ 169534 h 170090"/>
              <a:gd name="connsiteX3" fmla="*/ 821531 w 821531"/>
              <a:gd name="connsiteY3" fmla="*/ 55234 h 17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531" h="170090">
                <a:moveTo>
                  <a:pt x="0" y="129053"/>
                </a:moveTo>
                <a:cubicBezTo>
                  <a:pt x="72430" y="61385"/>
                  <a:pt x="144860" y="-6282"/>
                  <a:pt x="235744" y="465"/>
                </a:cubicBezTo>
                <a:cubicBezTo>
                  <a:pt x="326628" y="7212"/>
                  <a:pt x="447675" y="160406"/>
                  <a:pt x="545306" y="169534"/>
                </a:cubicBezTo>
                <a:cubicBezTo>
                  <a:pt x="642937" y="178662"/>
                  <a:pt x="775890" y="72696"/>
                  <a:pt x="821531" y="55234"/>
                </a:cubicBezTo>
              </a:path>
            </a:pathLst>
          </a:custGeom>
          <a:noFill/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F46D29-3CB0-40CC-A0FB-199ED0C849C8}"/>
              </a:ext>
            </a:extLst>
          </p:cNvPr>
          <p:cNvSpPr txBox="1"/>
          <p:nvPr/>
        </p:nvSpPr>
        <p:spPr>
          <a:xfrm>
            <a:off x="5162952" y="2801921"/>
            <a:ext cx="1955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Ambiente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Azionisti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Clienti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Collaboratori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Comunità locali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Concorrenti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Fornitori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Istituzioni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95E0A-EB5E-41B8-9351-2A5A4709DCB6}"/>
              </a:ext>
            </a:extLst>
          </p:cNvPr>
          <p:cNvSpPr txBox="1"/>
          <p:nvPr/>
        </p:nvSpPr>
        <p:spPr>
          <a:xfrm>
            <a:off x="8314470" y="3053883"/>
            <a:ext cx="27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MATRICE DI MATERIALITÀ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304CC4-0586-4F26-83D2-60AC125E714C}"/>
              </a:ext>
            </a:extLst>
          </p:cNvPr>
          <p:cNvGrpSpPr/>
          <p:nvPr/>
        </p:nvGrpSpPr>
        <p:grpSpPr>
          <a:xfrm>
            <a:off x="8969077" y="3865750"/>
            <a:ext cx="1439999" cy="1440000"/>
            <a:chOff x="8969077" y="3865750"/>
            <a:chExt cx="1439999" cy="144000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8F4A813-C29F-4659-9ACD-BED46A1A2C74}"/>
                </a:ext>
              </a:extLst>
            </p:cNvPr>
            <p:cNvGrpSpPr/>
            <p:nvPr/>
          </p:nvGrpSpPr>
          <p:grpSpPr>
            <a:xfrm>
              <a:off x="8969077" y="3865750"/>
              <a:ext cx="1439999" cy="1440000"/>
              <a:chOff x="9168477" y="3749059"/>
              <a:chExt cx="930864" cy="108288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CF84979-25D4-42A8-8531-67CA86B78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68477" y="3749059"/>
                <a:ext cx="0" cy="1082884"/>
              </a:xfrm>
              <a:prstGeom prst="line">
                <a:avLst/>
              </a:prstGeom>
              <a:ln w="25400">
                <a:head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315E3C5-24BD-4239-9CCB-AE352B9FC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68477" y="4831943"/>
                <a:ext cx="930864" cy="0"/>
              </a:xfrm>
              <a:prstGeom prst="line">
                <a:avLst/>
              </a:prstGeom>
              <a:ln w="25400">
                <a:headEnd type="arrow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173BC31-74CB-415F-BBFB-EEB57ED1EC47}"/>
                </a:ext>
              </a:extLst>
            </p:cNvPr>
            <p:cNvSpPr/>
            <p:nvPr/>
          </p:nvSpPr>
          <p:spPr>
            <a:xfrm>
              <a:off x="10049845" y="403906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978EC94-6351-417C-A92A-7CBD15743F07}"/>
                </a:ext>
              </a:extLst>
            </p:cNvPr>
            <p:cNvSpPr/>
            <p:nvPr/>
          </p:nvSpPr>
          <p:spPr>
            <a:xfrm>
              <a:off x="10115060" y="43617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8783ED2-1022-48F2-B16E-E2F1714EE622}"/>
                </a:ext>
              </a:extLst>
            </p:cNvPr>
            <p:cNvSpPr/>
            <p:nvPr/>
          </p:nvSpPr>
          <p:spPr>
            <a:xfrm>
              <a:off x="9844741" y="42869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EC22F23-F9F2-494B-B403-502975F46B00}"/>
                </a:ext>
              </a:extLst>
            </p:cNvPr>
            <p:cNvSpPr/>
            <p:nvPr/>
          </p:nvSpPr>
          <p:spPr>
            <a:xfrm>
              <a:off x="9678571" y="403455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46B427F-90C9-40DB-BD22-6E29C6CA9DC4}"/>
                </a:ext>
              </a:extLst>
            </p:cNvPr>
            <p:cNvSpPr/>
            <p:nvPr/>
          </p:nvSpPr>
          <p:spPr>
            <a:xfrm>
              <a:off x="9860427" y="460669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A591E04-4A6B-4987-9CD6-C3A886223FB7}"/>
                </a:ext>
              </a:extLst>
            </p:cNvPr>
            <p:cNvSpPr/>
            <p:nvPr/>
          </p:nvSpPr>
          <p:spPr>
            <a:xfrm>
              <a:off x="9549268" y="455811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3675F6D-E5A4-465D-966F-513B6B49D159}"/>
                </a:ext>
              </a:extLst>
            </p:cNvPr>
            <p:cNvSpPr/>
            <p:nvPr/>
          </p:nvSpPr>
          <p:spPr>
            <a:xfrm>
              <a:off x="9631917" y="47995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6478525-07DD-436E-80B0-BBD22A367C42}"/>
                </a:ext>
              </a:extLst>
            </p:cNvPr>
            <p:cNvSpPr/>
            <p:nvPr/>
          </p:nvSpPr>
          <p:spPr>
            <a:xfrm>
              <a:off x="9277637" y="492120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451AF9C-1AD6-4A89-B14E-372C43AFC22E}"/>
                </a:ext>
              </a:extLst>
            </p:cNvPr>
            <p:cNvSpPr/>
            <p:nvPr/>
          </p:nvSpPr>
          <p:spPr>
            <a:xfrm>
              <a:off x="9338330" y="508621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896BDF0D-5123-4DC8-B167-13B66F40BEEA}"/>
                </a:ext>
              </a:extLst>
            </p:cNvPr>
            <p:cNvSpPr/>
            <p:nvPr/>
          </p:nvSpPr>
          <p:spPr>
            <a:xfrm>
              <a:off x="10263030" y="398113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36E15EB-1622-4729-ABCB-2EA2B3DADEC0}"/>
                </a:ext>
              </a:extLst>
            </p:cNvPr>
            <p:cNvSpPr/>
            <p:nvPr/>
          </p:nvSpPr>
          <p:spPr>
            <a:xfrm>
              <a:off x="10032463" y="45782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12A13E8-FFA1-42D5-A71B-0AF855EB9947}"/>
                </a:ext>
              </a:extLst>
            </p:cNvPr>
            <p:cNvSpPr/>
            <p:nvPr/>
          </p:nvSpPr>
          <p:spPr>
            <a:xfrm>
              <a:off x="9481477" y="481682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9C36C1-0F81-41E4-B717-A91B37922C13}"/>
                </a:ext>
              </a:extLst>
            </p:cNvPr>
            <p:cNvSpPr/>
            <p:nvPr/>
          </p:nvSpPr>
          <p:spPr>
            <a:xfrm>
              <a:off x="9631917" y="42095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BD06478-4BA6-4465-8265-5B9189D5BC30}"/>
                </a:ext>
              </a:extLst>
            </p:cNvPr>
            <p:cNvSpPr/>
            <p:nvPr/>
          </p:nvSpPr>
          <p:spPr>
            <a:xfrm>
              <a:off x="10146364" y="42323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9442E43-B8D0-45C6-BC80-EFEC094A68C7}"/>
                </a:ext>
              </a:extLst>
            </p:cNvPr>
            <p:cNvSpPr/>
            <p:nvPr/>
          </p:nvSpPr>
          <p:spPr>
            <a:xfrm>
              <a:off x="10261012" y="488418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93357A1-B40B-4C6F-9924-D7E91266EA14}"/>
                </a:ext>
              </a:extLst>
            </p:cNvPr>
            <p:cNvSpPr/>
            <p:nvPr/>
          </p:nvSpPr>
          <p:spPr>
            <a:xfrm>
              <a:off x="9721304" y="46082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73CF9BB-C35A-4F25-805B-D7428DAB8511}"/>
                </a:ext>
              </a:extLst>
            </p:cNvPr>
            <p:cNvSpPr/>
            <p:nvPr/>
          </p:nvSpPr>
          <p:spPr>
            <a:xfrm>
              <a:off x="9894576" y="414921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0F22297-0F6A-43FB-B070-ABAF2FA75258}"/>
                </a:ext>
              </a:extLst>
            </p:cNvPr>
            <p:cNvSpPr/>
            <p:nvPr/>
          </p:nvSpPr>
          <p:spPr>
            <a:xfrm>
              <a:off x="9844741" y="478304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B4E13D7-E432-4A73-9680-65745D6242AD}"/>
                </a:ext>
              </a:extLst>
            </p:cNvPr>
            <p:cNvSpPr/>
            <p:nvPr/>
          </p:nvSpPr>
          <p:spPr>
            <a:xfrm>
              <a:off x="9321588" y="459270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10ED9C85-39FE-4857-8461-8F7FC57937F8}"/>
              </a:ext>
            </a:extLst>
          </p:cNvPr>
          <p:cNvSpPr txBox="1"/>
          <p:nvPr/>
        </p:nvSpPr>
        <p:spPr>
          <a:xfrm>
            <a:off x="8708572" y="3389719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 tematiche ESG</a:t>
            </a:r>
            <a:endParaRPr lang="en-US" dirty="0"/>
          </a:p>
        </p:txBody>
      </p:sp>
      <p:sp>
        <p:nvSpPr>
          <p:cNvPr id="126" name="Titolo 1">
            <a:extLst>
              <a:ext uri="{FF2B5EF4-FFF2-40B4-BE49-F238E27FC236}">
                <a16:creationId xmlns:a16="http://schemas.microsoft.com/office/drawing/2014/main" id="{39894A2A-3B06-4067-BA12-4F036B32CDC6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6451823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/>
              <a:t>Stakeholder</a:t>
            </a:r>
            <a:endParaRPr lang="en-US" sz="3600" dirty="0"/>
          </a:p>
        </p:txBody>
      </p:sp>
      <p:cxnSp>
        <p:nvCxnSpPr>
          <p:cNvPr id="128" name="Connettore diritto 21">
            <a:extLst>
              <a:ext uri="{FF2B5EF4-FFF2-40B4-BE49-F238E27FC236}">
                <a16:creationId xmlns:a16="http://schemas.microsoft.com/office/drawing/2014/main" id="{2ECD2819-D4AB-46B0-8867-B4BA4A4BC784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8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562FD8-3470-4CC3-9334-237A5131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022" y="795798"/>
            <a:ext cx="5157787" cy="82391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Stato Patrimoniale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BBF0C70-D119-4AFA-B2DA-8C45A8E4101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1307127"/>
              </p:ext>
            </p:extLst>
          </p:nvPr>
        </p:nvGraphicFramePr>
        <p:xfrm>
          <a:off x="577619" y="1619710"/>
          <a:ext cx="5333998" cy="370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3144">
                  <a:extLst>
                    <a:ext uri="{9D8B030D-6E8A-4147-A177-3AD203B41FA5}">
                      <a16:colId xmlns:a16="http://schemas.microsoft.com/office/drawing/2014/main" val="3360607578"/>
                    </a:ext>
                  </a:extLst>
                </a:gridCol>
                <a:gridCol w="1463786">
                  <a:extLst>
                    <a:ext uri="{9D8B030D-6E8A-4147-A177-3AD203B41FA5}">
                      <a16:colId xmlns:a16="http://schemas.microsoft.com/office/drawing/2014/main" val="177665127"/>
                    </a:ext>
                  </a:extLst>
                </a:gridCol>
                <a:gridCol w="1537068">
                  <a:extLst>
                    <a:ext uri="{9D8B030D-6E8A-4147-A177-3AD203B41FA5}">
                      <a16:colId xmlns:a16="http://schemas.microsoft.com/office/drawing/2014/main" val="2441700155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2019 (K€)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2018(K€)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5987465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Impieghi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69456031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Attivo Fisso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7 084 863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7 571 936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0568399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Attivo Circolante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2 415 378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1 739 315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322537504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Fonti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407922603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Equity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4 580 445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4 492 675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48511776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Passivo Costante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4 170 483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4 502 833 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341960081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Passivo Circolante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749 314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315 744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241092028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72725766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MTF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4 265 056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4 154 578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257779882"/>
                  </a:ext>
                </a:extLst>
              </a:tr>
            </a:tbl>
          </a:graphicData>
        </a:graphic>
      </p:graphicFrame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E217D8A-BAC4-48B2-8417-CB7AA4C6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515" y="795798"/>
            <a:ext cx="5183188" cy="810556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Conto Economico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BF2FD6C5-C380-47DC-AE66-A22585B33083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231786435"/>
              </p:ext>
            </p:extLst>
          </p:nvPr>
        </p:nvGraphicFramePr>
        <p:xfrm>
          <a:off x="6364515" y="1606354"/>
          <a:ext cx="5537077" cy="2224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87485">
                  <a:extLst>
                    <a:ext uri="{9D8B030D-6E8A-4147-A177-3AD203B41FA5}">
                      <a16:colId xmlns:a16="http://schemas.microsoft.com/office/drawing/2014/main" val="1033229118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3739218498"/>
                    </a:ext>
                  </a:extLst>
                </a:gridCol>
                <a:gridCol w="1146506">
                  <a:extLst>
                    <a:ext uri="{9D8B030D-6E8A-4147-A177-3AD203B41FA5}">
                      <a16:colId xmlns:a16="http://schemas.microsoft.com/office/drawing/2014/main" val="51557952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2019(K€)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2018(K€)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268035311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/>
                          </a:solidFill>
                        </a:rPr>
                        <a:t>Riclassificazione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6466156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Risultato operativo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15 849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5 599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217400595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        Risultato da partecipazioni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268 906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284 943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87584919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bg1"/>
                          </a:solidFill>
                        </a:rPr>
                        <a:t>        Risultato ante imposte</a:t>
                      </a: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261 004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257 691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144190423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        Risultato d’esercizio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273 242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800" dirty="0">
                          <a:solidFill>
                            <a:schemeClr val="bg1"/>
                          </a:solidFill>
                        </a:rPr>
                        <a:t>262 362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15" marB="45715"/>
                </a:tc>
                <a:extLst>
                  <a:ext uri="{0D108BD9-81ED-4DB2-BD59-A6C34878D82A}">
                    <a16:rowId xmlns:a16="http://schemas.microsoft.com/office/drawing/2014/main" val="400190073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079F4E2B-967B-43EA-8C72-1B72D3D6944A}"/>
              </a:ext>
            </a:extLst>
          </p:cNvPr>
          <p:cNvGrpSpPr/>
          <p:nvPr/>
        </p:nvGrpSpPr>
        <p:grpSpPr>
          <a:xfrm>
            <a:off x="9689077" y="6480555"/>
            <a:ext cx="2160000" cy="145726"/>
            <a:chOff x="-750835" y="-666750"/>
            <a:chExt cx="2039675" cy="14572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FD782EBA-7C0D-4B5B-A6D5-A65E676A6503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DA98C0C5-FCC1-4DFA-8650-D1A9CD4C823A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2A63543C-D36F-4F35-848B-3E9B4CB78AC8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5A0025F-05B5-439B-9770-EED44DC7139C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6D308C64-D406-4D31-AFF5-0288F2A6C2AB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6" name="Titolo 1">
            <a:extLst>
              <a:ext uri="{FF2B5EF4-FFF2-40B4-BE49-F238E27FC236}">
                <a16:creationId xmlns:a16="http://schemas.microsoft.com/office/drawing/2014/main" id="{5EA90A76-C5A5-4449-B8DC-39CBED55E4EF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6451823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tx2"/>
                </a:solidFill>
              </a:rPr>
              <a:t>Dati di bilancio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7" name="Connettore diritto 21">
            <a:extLst>
              <a:ext uri="{FF2B5EF4-FFF2-40B4-BE49-F238E27FC236}">
                <a16:creationId xmlns:a16="http://schemas.microsoft.com/office/drawing/2014/main" id="{730F4E10-CFE9-478E-AB0A-B9F16CDC385D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176920B-A193-44BA-9876-AF61C196C38B}"/>
              </a:ext>
            </a:extLst>
          </p:cNvPr>
          <p:cNvSpPr txBox="1"/>
          <p:nvPr/>
        </p:nvSpPr>
        <p:spPr>
          <a:xfrm>
            <a:off x="6330114" y="4155739"/>
            <a:ext cx="525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Pirelli &amp; C. S.p.A. è holding del gruppo Pirelli, </a:t>
            </a:r>
          </a:p>
          <a:p>
            <a:r>
              <a:rPr lang="it-IT" dirty="0">
                <a:solidFill>
                  <a:schemeClr val="bg1"/>
                </a:solidFill>
              </a:rPr>
              <a:t>perciò il suo attivo fisso è costituito prevalentemente </a:t>
            </a:r>
          </a:p>
          <a:p>
            <a:r>
              <a:rPr lang="it-IT" dirty="0">
                <a:solidFill>
                  <a:schemeClr val="bg1"/>
                </a:solidFill>
              </a:rPr>
              <a:t>da partecipazioni in imprese controllate, e il </a:t>
            </a:r>
          </a:p>
          <a:p>
            <a:r>
              <a:rPr lang="it-IT" dirty="0">
                <a:solidFill>
                  <a:schemeClr val="bg1"/>
                </a:solidFill>
              </a:rPr>
              <a:t>risultato d'esercizio dai loro dividendi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CF212A-BEA2-4D50-BC97-45830FC9089C}"/>
              </a:ext>
            </a:extLst>
          </p:cNvPr>
          <p:cNvSpPr txBox="1"/>
          <p:nvPr/>
        </p:nvSpPr>
        <p:spPr>
          <a:xfrm>
            <a:off x="505442" y="5690478"/>
            <a:ext cx="11649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 dividendi delle aziende controllate non sono soggetti a tassazione, e inoltre la società beneficia di alcuni incentivi fiscali: </a:t>
            </a:r>
          </a:p>
          <a:p>
            <a:r>
              <a:rPr lang="it-IT" dirty="0">
                <a:solidFill>
                  <a:schemeClr val="bg1"/>
                </a:solidFill>
              </a:rPr>
              <a:t>per questi motivi il risultato d'esercizio è superiore a quello ante imposte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6A1E09-F9C3-455D-9F0A-1CB4902455AE}"/>
              </a:ext>
            </a:extLst>
          </p:cNvPr>
          <p:cNvCxnSpPr>
            <a:cxnSpLocks/>
            <a:endCxn id="164" idx="1"/>
          </p:cNvCxnSpPr>
          <p:nvPr/>
        </p:nvCxnSpPr>
        <p:spPr>
          <a:xfrm>
            <a:off x="5557838" y="1175132"/>
            <a:ext cx="156080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5AD8C1-687F-4143-87DB-D8B6D2343512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4635500" y="4620808"/>
            <a:ext cx="1810273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9AAF4F5-39A0-4746-9738-9AC336409C2F}"/>
              </a:ext>
            </a:extLst>
          </p:cNvPr>
          <p:cNvSpPr/>
          <p:nvPr/>
        </p:nvSpPr>
        <p:spPr>
          <a:xfrm>
            <a:off x="482600" y="5555324"/>
            <a:ext cx="6652100" cy="100332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r>
              <a:rPr lang="it-IT" dirty="0">
                <a:solidFill>
                  <a:schemeClr val="bg1"/>
                </a:solidFill>
              </a:rPr>
              <a:t>In bilancio non vengono citate rimanenze di alcun tipo, perciò non</a:t>
            </a:r>
          </a:p>
          <a:p>
            <a:r>
              <a:rPr lang="it-IT" dirty="0">
                <a:solidFill>
                  <a:schemeClr val="bg1"/>
                </a:solidFill>
              </a:rPr>
              <a:t>sono state calcolate le giacenze di materie prime e di prodotti finiti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14076E8-27BC-4D81-A685-773B92819213}"/>
              </a:ext>
            </a:extLst>
          </p:cNvPr>
          <p:cNvSpPr/>
          <p:nvPr/>
        </p:nvSpPr>
        <p:spPr>
          <a:xfrm>
            <a:off x="6445773" y="4387962"/>
            <a:ext cx="5184300" cy="4656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r>
              <a:rPr lang="it-IT" dirty="0">
                <a:solidFill>
                  <a:schemeClr val="bg1"/>
                </a:solidFill>
              </a:rPr>
              <a:t>Nel 2019 le riscossioni si sono allineate ai pagamenti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E10E097-0597-40D0-9E68-7DBCCFD9FBDA}"/>
              </a:ext>
            </a:extLst>
          </p:cNvPr>
          <p:cNvSpPr/>
          <p:nvPr/>
        </p:nvSpPr>
        <p:spPr>
          <a:xfrm>
            <a:off x="7118638" y="684422"/>
            <a:ext cx="4511435" cy="98141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44000" rIns="144000" rtlCol="0" anchor="ctr"/>
          <a:lstStyle/>
          <a:p>
            <a:r>
              <a:rPr lang="it-IT" dirty="0">
                <a:solidFill>
                  <a:schemeClr val="bg1"/>
                </a:solidFill>
              </a:rPr>
              <a:t>5.97% = ROE = [ ROI + (ROI - ROD) ∙ q ] ∙ S = </a:t>
            </a:r>
          </a:p>
          <a:p>
            <a:r>
              <a:rPr lang="it-IT" dirty="0">
                <a:solidFill>
                  <a:schemeClr val="bg1"/>
                </a:solidFill>
              </a:rPr>
              <a:t>= [ 3.67% + (3.67% - 1.50%) ∙ 0.93 ] ∙ 1.05 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F78C077-DC17-4A7F-BFCE-2A8A2412BF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17275"/>
              </p:ext>
            </p:extLst>
          </p:nvPr>
        </p:nvGraphicFramePr>
        <p:xfrm>
          <a:off x="420218" y="2537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AFA08FC8-03EF-4B48-8CB0-B3ED00C1FB84}"/>
              </a:ext>
            </a:extLst>
          </p:cNvPr>
          <p:cNvGrpSpPr/>
          <p:nvPr/>
        </p:nvGrpSpPr>
        <p:grpSpPr>
          <a:xfrm>
            <a:off x="9689077" y="6480555"/>
            <a:ext cx="2160000" cy="145726"/>
            <a:chOff x="-750835" y="-666750"/>
            <a:chExt cx="2039675" cy="145726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1EAB6B8C-CA32-4CEC-8AF7-575A164427EB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20D3D9B3-40F4-403B-AF3F-2943670F7479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009AC552-C79B-4CBB-B1EF-9C283D016671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2E666C87-7BC1-485B-895D-BAF6FDCECB65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0A1EA2BD-281A-4DB1-9C75-443D51489A9C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sp>
        <p:nvSpPr>
          <p:cNvPr id="25" name="Titolo 1">
            <a:extLst>
              <a:ext uri="{FF2B5EF4-FFF2-40B4-BE49-F238E27FC236}">
                <a16:creationId xmlns:a16="http://schemas.microsoft.com/office/drawing/2014/main" id="{30ED7156-5426-4854-B831-8BA83001B5E7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6451823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tx2"/>
                </a:solidFill>
              </a:rPr>
              <a:t>Piramide del roe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27" name="Connettore diritto 21">
            <a:extLst>
              <a:ext uri="{FF2B5EF4-FFF2-40B4-BE49-F238E27FC236}">
                <a16:creationId xmlns:a16="http://schemas.microsoft.com/office/drawing/2014/main" id="{E73461A9-AEEB-4F44-B772-A0A45D824FC1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A0B5A7-3D33-4A6F-AE7F-2A165DF0170A}"/>
              </a:ext>
            </a:extLst>
          </p:cNvPr>
          <p:cNvSpPr/>
          <p:nvPr/>
        </p:nvSpPr>
        <p:spPr>
          <a:xfrm>
            <a:off x="4462915" y="1678430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E4D30D-FD3E-47D9-91E6-6F75D888D1B4}"/>
              </a:ext>
            </a:extLst>
          </p:cNvPr>
          <p:cNvSpPr txBox="1"/>
          <p:nvPr/>
        </p:nvSpPr>
        <p:spPr>
          <a:xfrm>
            <a:off x="4462915" y="1678430"/>
            <a:ext cx="1237897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5.84%</a:t>
            </a:r>
            <a:endParaRPr lang="en-US" sz="1500" kern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834356E-B939-4FC1-BA41-2D7FE746FD9D}"/>
              </a:ext>
            </a:extLst>
          </p:cNvPr>
          <p:cNvSpPr/>
          <p:nvPr/>
        </p:nvSpPr>
        <p:spPr>
          <a:xfrm>
            <a:off x="1694937" y="2802033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945F9A0-7CD9-48E0-AEB9-397A7E8B071E}"/>
              </a:ext>
            </a:extLst>
          </p:cNvPr>
          <p:cNvSpPr txBox="1"/>
          <p:nvPr/>
        </p:nvSpPr>
        <p:spPr>
          <a:xfrm>
            <a:off x="1694937" y="2802033"/>
            <a:ext cx="1319725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3.61%</a:t>
            </a:r>
            <a:endParaRPr lang="en-US" sz="1500" kern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F17C380-9CBA-4995-908E-D4D995078318}"/>
              </a:ext>
            </a:extLst>
          </p:cNvPr>
          <p:cNvSpPr/>
          <p:nvPr/>
        </p:nvSpPr>
        <p:spPr>
          <a:xfrm>
            <a:off x="772277" y="3925635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53C2566-2FC6-4079-857E-D0E33D32881A}"/>
              </a:ext>
            </a:extLst>
          </p:cNvPr>
          <p:cNvSpPr txBox="1"/>
          <p:nvPr/>
        </p:nvSpPr>
        <p:spPr>
          <a:xfrm>
            <a:off x="772277" y="3925635"/>
            <a:ext cx="1237897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dirty="0"/>
              <a:t>2018  206.83</a:t>
            </a:r>
            <a:r>
              <a:rPr lang="it-IT" sz="1500" kern="1200" dirty="0"/>
              <a:t>%</a:t>
            </a:r>
            <a:endParaRPr lang="en-US" sz="1500" kern="12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BB6D65A-0AB9-47E6-8EA5-F55FC9403997}"/>
              </a:ext>
            </a:extLst>
          </p:cNvPr>
          <p:cNvSpPr/>
          <p:nvPr/>
        </p:nvSpPr>
        <p:spPr>
          <a:xfrm>
            <a:off x="2617596" y="3925635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3AB1A9F-72ED-465B-9782-8FF18A71BC20}"/>
              </a:ext>
            </a:extLst>
          </p:cNvPr>
          <p:cNvSpPr txBox="1"/>
          <p:nvPr/>
        </p:nvSpPr>
        <p:spPr>
          <a:xfrm>
            <a:off x="2617596" y="3925635"/>
            <a:ext cx="1237897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 0.017</a:t>
            </a:r>
            <a:endParaRPr lang="en-US" sz="1500" kern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478E1E7-3C56-4640-826F-A555C1DEC474}"/>
              </a:ext>
            </a:extLst>
          </p:cNvPr>
          <p:cNvSpPr/>
          <p:nvPr/>
        </p:nvSpPr>
        <p:spPr>
          <a:xfrm>
            <a:off x="1694937" y="5049238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1B0109-B2C1-4DA2-ADD8-66654EFCCDF5}"/>
              </a:ext>
            </a:extLst>
          </p:cNvPr>
          <p:cNvSpPr txBox="1"/>
          <p:nvPr/>
        </p:nvSpPr>
        <p:spPr>
          <a:xfrm>
            <a:off x="1694937" y="5049238"/>
            <a:ext cx="1237897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    85.5</a:t>
            </a:r>
            <a:endParaRPr lang="en-US" sz="1500" kern="12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903B2B9-47F5-4E9A-9297-81E8BF5F9286}"/>
              </a:ext>
            </a:extLst>
          </p:cNvPr>
          <p:cNvSpPr/>
          <p:nvPr/>
        </p:nvSpPr>
        <p:spPr>
          <a:xfrm>
            <a:off x="3540255" y="5049238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901EFB0-75AF-4809-8F51-044A8E45C68C}"/>
              </a:ext>
            </a:extLst>
          </p:cNvPr>
          <p:cNvSpPr txBox="1"/>
          <p:nvPr/>
        </p:nvSpPr>
        <p:spPr>
          <a:xfrm>
            <a:off x="3540255" y="5049238"/>
            <a:ext cx="1237897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    50.8</a:t>
            </a:r>
            <a:endParaRPr lang="en-US" sz="1500" kern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020D9E-2B02-48EF-A015-D9DB4EA05163}"/>
              </a:ext>
            </a:extLst>
          </p:cNvPr>
          <p:cNvSpPr/>
          <p:nvPr/>
        </p:nvSpPr>
        <p:spPr>
          <a:xfrm>
            <a:off x="3545018" y="2802033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933489-50F8-4DEC-B7A4-8EC9C8224815}"/>
              </a:ext>
            </a:extLst>
          </p:cNvPr>
          <p:cNvSpPr txBox="1"/>
          <p:nvPr/>
        </p:nvSpPr>
        <p:spPr>
          <a:xfrm>
            <a:off x="3540255" y="2802033"/>
            <a:ext cx="1237897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1.28%</a:t>
            </a:r>
            <a:endParaRPr lang="en-US" sz="1500" kern="12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BC42EC-19A9-425F-AC21-F6B4B7219823}"/>
              </a:ext>
            </a:extLst>
          </p:cNvPr>
          <p:cNvSpPr/>
          <p:nvPr/>
        </p:nvSpPr>
        <p:spPr>
          <a:xfrm>
            <a:off x="5385574" y="2802033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C9EAC7B-6ABF-4AC4-9823-86D845A04EC2}"/>
              </a:ext>
            </a:extLst>
          </p:cNvPr>
          <p:cNvSpPr txBox="1"/>
          <p:nvPr/>
        </p:nvSpPr>
        <p:spPr>
          <a:xfrm>
            <a:off x="5385574" y="2802033"/>
            <a:ext cx="1281926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    0.92 </a:t>
            </a:r>
            <a:endParaRPr lang="en-US" sz="1500" kern="12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F2E2596-D541-46D9-8ABA-AF753D9015C8}"/>
              </a:ext>
            </a:extLst>
          </p:cNvPr>
          <p:cNvSpPr/>
          <p:nvPr/>
        </p:nvSpPr>
        <p:spPr>
          <a:xfrm>
            <a:off x="7230893" y="2802033"/>
            <a:ext cx="1237897" cy="237380"/>
          </a:xfrm>
          <a:prstGeom prst="rect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BA5121-6737-4173-B116-7801AC5B9A9A}"/>
              </a:ext>
            </a:extLst>
          </p:cNvPr>
          <p:cNvSpPr txBox="1"/>
          <p:nvPr/>
        </p:nvSpPr>
        <p:spPr>
          <a:xfrm>
            <a:off x="7235656" y="2802033"/>
            <a:ext cx="1237897" cy="2373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9525" rIns="38100" bIns="9525" numCol="1" spcCol="1270" anchor="ctr" anchorCtr="0">
            <a:noAutofit/>
          </a:bodyPr>
          <a:lstStyle/>
          <a:p>
            <a:pPr marL="0" lvl="0" indent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500" kern="1200" dirty="0"/>
              <a:t>2018	    1.02</a:t>
            </a:r>
            <a:endParaRPr lang="en-US" sz="1500" kern="1200" dirty="0"/>
          </a:p>
        </p:txBody>
      </p:sp>
    </p:spTree>
    <p:extLst>
      <p:ext uri="{BB962C8B-B14F-4D97-AF65-F5344CB8AC3E}">
        <p14:creationId xmlns:p14="http://schemas.microsoft.com/office/powerpoint/2010/main" val="1559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32F1A1C-164C-4040-98D8-74D4B0FB4076}"/>
              </a:ext>
            </a:extLst>
          </p:cNvPr>
          <p:cNvSpPr/>
          <p:nvPr/>
        </p:nvSpPr>
        <p:spPr>
          <a:xfrm>
            <a:off x="7045128" y="1796470"/>
            <a:ext cx="3939949" cy="2225040"/>
          </a:xfrm>
          <a:prstGeom prst="rect">
            <a:avLst/>
          </a:prstGeom>
          <a:solidFill>
            <a:schemeClr val="bg1"/>
          </a:solid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32">
            <a:extLst>
              <a:ext uri="{FF2B5EF4-FFF2-40B4-BE49-F238E27FC236}">
                <a16:creationId xmlns:a16="http://schemas.microsoft.com/office/drawing/2014/main" id="{670BEBE9-8785-4482-91C4-A41021847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540427"/>
              </p:ext>
            </p:extLst>
          </p:nvPr>
        </p:nvGraphicFramePr>
        <p:xfrm>
          <a:off x="7045130" y="1796470"/>
          <a:ext cx="3939947" cy="2225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460770">
                  <a:extLst>
                    <a:ext uri="{9D8B030D-6E8A-4147-A177-3AD203B41FA5}">
                      <a16:colId xmlns:a16="http://schemas.microsoft.com/office/drawing/2014/main" val="387606161"/>
                    </a:ext>
                  </a:extLst>
                </a:gridCol>
                <a:gridCol w="1224284">
                  <a:extLst>
                    <a:ext uri="{9D8B030D-6E8A-4147-A177-3AD203B41FA5}">
                      <a16:colId xmlns:a16="http://schemas.microsoft.com/office/drawing/2014/main" val="2888401525"/>
                    </a:ext>
                  </a:extLst>
                </a:gridCol>
                <a:gridCol w="1254893">
                  <a:extLst>
                    <a:ext uri="{9D8B030D-6E8A-4147-A177-3AD203B41FA5}">
                      <a16:colId xmlns:a16="http://schemas.microsoft.com/office/drawing/2014/main" val="400957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50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MS1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-2 504 419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-3 079 261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85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MS2 = CCN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1 666 064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1 423 572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65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Current Ratio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3.22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5.51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83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Quick Ratio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3.22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5.51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38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CF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5.69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5.99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05469"/>
                  </a:ext>
                </a:extLst>
              </a:tr>
            </a:tbl>
          </a:graphicData>
        </a:graphic>
      </p:graphicFrame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D1A805A7-1F29-4D59-B852-A59F8CB1FCEF}"/>
              </a:ext>
            </a:extLst>
          </p:cNvPr>
          <p:cNvSpPr txBox="1">
            <a:spLocks/>
          </p:cNvSpPr>
          <p:nvPr/>
        </p:nvSpPr>
        <p:spPr>
          <a:xfrm>
            <a:off x="7045128" y="933776"/>
            <a:ext cx="3939949" cy="810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Solidità e Liquidità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2246CAD7-E358-4E44-A29D-454CB764DC46}"/>
              </a:ext>
            </a:extLst>
          </p:cNvPr>
          <p:cNvSpPr txBox="1">
            <a:spLocks/>
          </p:cNvSpPr>
          <p:nvPr/>
        </p:nvSpPr>
        <p:spPr>
          <a:xfrm>
            <a:off x="7033" y="8545"/>
            <a:ext cx="7574867" cy="925231"/>
          </a:xfrm>
          <a:prstGeom prst="rect">
            <a:avLst/>
          </a:prstGeom>
        </p:spPr>
        <p:txBody>
          <a:bodyPr vert="horz" lIns="1080000" tIns="0" rIns="1080000" bIns="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solidFill>
                  <a:schemeClr val="tx2"/>
                </a:solidFill>
              </a:rPr>
              <a:t>report - Conclusioni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14" name="Connettore diritto 21">
            <a:extLst>
              <a:ext uri="{FF2B5EF4-FFF2-40B4-BE49-F238E27FC236}">
                <a16:creationId xmlns:a16="http://schemas.microsoft.com/office/drawing/2014/main" id="{767E6579-75E8-4F6E-B341-BBB50111A19D}"/>
              </a:ext>
            </a:extLst>
          </p:cNvPr>
          <p:cNvCxnSpPr>
            <a:cxnSpLocks/>
          </p:cNvCxnSpPr>
          <p:nvPr/>
        </p:nvCxnSpPr>
        <p:spPr>
          <a:xfrm>
            <a:off x="1080000" y="720000"/>
            <a:ext cx="2160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642511-1858-4A4C-9757-DA02868CE472}"/>
              </a:ext>
            </a:extLst>
          </p:cNvPr>
          <p:cNvGrpSpPr/>
          <p:nvPr/>
        </p:nvGrpSpPr>
        <p:grpSpPr>
          <a:xfrm>
            <a:off x="9689077" y="6480555"/>
            <a:ext cx="2160000" cy="145726"/>
            <a:chOff x="-750835" y="-666750"/>
            <a:chExt cx="2039675" cy="14572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33B74333-22CC-4811-8CF8-0058124C592C}"/>
                </a:ext>
              </a:extLst>
            </p:cNvPr>
            <p:cNvSpPr/>
            <p:nvPr/>
          </p:nvSpPr>
          <p:spPr>
            <a:xfrm>
              <a:off x="65035" y="-666750"/>
              <a:ext cx="407935" cy="145726"/>
            </a:xfrm>
            <a:prstGeom prst="chevron">
              <a:avLst>
                <a:gd name="adj" fmla="val 4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255C2C75-A585-414B-8677-F3597934F72B}"/>
                </a:ext>
              </a:extLst>
            </p:cNvPr>
            <p:cNvSpPr/>
            <p:nvPr/>
          </p:nvSpPr>
          <p:spPr>
            <a:xfrm>
              <a:off x="88090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FBF16968-8413-42AB-8400-0081EA4DBF74}"/>
                </a:ext>
              </a:extLst>
            </p:cNvPr>
            <p:cNvSpPr/>
            <p:nvPr/>
          </p:nvSpPr>
          <p:spPr>
            <a:xfrm>
              <a:off x="-34290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D950252-6E20-46E2-8DDA-1EBE38755F42}"/>
                </a:ext>
              </a:extLst>
            </p:cNvPr>
            <p:cNvSpPr/>
            <p:nvPr/>
          </p:nvSpPr>
          <p:spPr>
            <a:xfrm>
              <a:off x="-750835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DDDA48B7-161F-4885-BBF4-007D164324AC}"/>
                </a:ext>
              </a:extLst>
            </p:cNvPr>
            <p:cNvSpPr/>
            <p:nvPr/>
          </p:nvSpPr>
          <p:spPr>
            <a:xfrm>
              <a:off x="472970" y="-666750"/>
              <a:ext cx="407935" cy="145726"/>
            </a:xfrm>
            <a:prstGeom prst="chevron">
              <a:avLst>
                <a:gd name="adj" fmla="val 40000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28B11F8-F16B-40A8-800A-2C93072FA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059155"/>
              </p:ext>
            </p:extLst>
          </p:nvPr>
        </p:nvGraphicFramePr>
        <p:xfrm>
          <a:off x="542767" y="1357416"/>
          <a:ext cx="5394466" cy="367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ED448AF-6FF8-45F3-876E-ABC69241F833}"/>
              </a:ext>
            </a:extLst>
          </p:cNvPr>
          <p:cNvSpPr txBox="1"/>
          <p:nvPr/>
        </p:nvSpPr>
        <p:spPr>
          <a:xfrm>
            <a:off x="7045128" y="4183195"/>
            <a:ext cx="3813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 margini strutturali evidenziano </a:t>
            </a:r>
          </a:p>
          <a:p>
            <a:r>
              <a:rPr lang="it-IT" dirty="0">
                <a:solidFill>
                  <a:schemeClr val="bg1"/>
                </a:solidFill>
              </a:rPr>
              <a:t>come la situazione in cui si trova la </a:t>
            </a:r>
          </a:p>
          <a:p>
            <a:r>
              <a:rPr lang="it-IT" dirty="0">
                <a:solidFill>
                  <a:schemeClr val="bg1"/>
                </a:solidFill>
              </a:rPr>
              <a:t>società sia tranquilla e sotto controllo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079EB0-2F27-40F6-A027-0DD74097337E}"/>
              </a:ext>
            </a:extLst>
          </p:cNvPr>
          <p:cNvSpPr txBox="1"/>
          <p:nvPr/>
        </p:nvSpPr>
        <p:spPr>
          <a:xfrm>
            <a:off x="399021" y="5773334"/>
            <a:ext cx="1123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Tutti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indici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attestano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valori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stabili</a:t>
            </a:r>
            <a:r>
              <a:rPr lang="en-US" dirty="0">
                <a:solidFill>
                  <a:schemeClr val="bg1"/>
                </a:solidFill>
              </a:rPr>
              <a:t> e </a:t>
            </a:r>
            <a:r>
              <a:rPr lang="en-US" dirty="0" err="1">
                <a:solidFill>
                  <a:schemeClr val="bg1"/>
                </a:solidFill>
              </a:rPr>
              <a:t>incoraggianti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testimoniando</a:t>
            </a:r>
            <a:r>
              <a:rPr lang="en-US" dirty="0">
                <a:solidFill>
                  <a:schemeClr val="bg1"/>
                </a:solidFill>
              </a:rPr>
              <a:t> lo </a:t>
            </a:r>
            <a:r>
              <a:rPr lang="en-US" dirty="0" err="1">
                <a:solidFill>
                  <a:schemeClr val="bg1"/>
                </a:solidFill>
              </a:rPr>
              <a:t>stato</a:t>
            </a:r>
            <a:r>
              <a:rPr lang="en-US" dirty="0">
                <a:solidFill>
                  <a:schemeClr val="bg1"/>
                </a:solidFill>
              </a:rPr>
              <a:t> di salute </a:t>
            </a:r>
            <a:r>
              <a:rPr lang="en-US" dirty="0" err="1">
                <a:solidFill>
                  <a:schemeClr val="bg1"/>
                </a:solidFill>
              </a:rPr>
              <a:t>dell'azienda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2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4">
      <a:dk1>
        <a:srgbClr val="000000"/>
      </a:dk1>
      <a:lt1>
        <a:srgbClr val="FFFFFF"/>
      </a:lt1>
      <a:dk2>
        <a:srgbClr val="D52B1E"/>
      </a:dk2>
      <a:lt2>
        <a:srgbClr val="FED100"/>
      </a:lt2>
      <a:accent1>
        <a:srgbClr val="D52B1E"/>
      </a:accent1>
      <a:accent2>
        <a:srgbClr val="FED100"/>
      </a:accent2>
      <a:accent3>
        <a:srgbClr val="BFBFBF"/>
      </a:accent3>
      <a:accent4>
        <a:srgbClr val="000000"/>
      </a:accent4>
      <a:accent5>
        <a:srgbClr val="FF9900"/>
      </a:accent5>
      <a:accent6>
        <a:srgbClr val="8E1D14"/>
      </a:accent6>
      <a:hlink>
        <a:srgbClr val="FED100"/>
      </a:hlink>
      <a:folHlink>
        <a:srgbClr val="8E1D14"/>
      </a:folHlink>
    </a:clrScheme>
    <a:fontScheme name="Personalizzato 1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Lucid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34_TF34076243" id="{8D25DEF9-14AB-4658-AEE9-E2A85E71F056}" vid="{5DF5FB86-660A-4A10-82D0-5D2FF65C212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7CA22DAA89A49845835737E52291F" ma:contentTypeVersion="10" ma:contentTypeDescription="Create a new document." ma:contentTypeScope="" ma:versionID="f16d7ef2f137751edce682b7f502503d">
  <xsd:schema xmlns:xsd="http://www.w3.org/2001/XMLSchema" xmlns:xs="http://www.w3.org/2001/XMLSchema" xmlns:p="http://schemas.microsoft.com/office/2006/metadata/properties" xmlns:ns2="236b2dfd-4ae9-43a0-a841-12f6042655b6" xmlns:ns3="12b1a899-d352-4d62-a4ef-3450c1699ba5" targetNamespace="http://schemas.microsoft.com/office/2006/metadata/properties" ma:root="true" ma:fieldsID="563609050c57283a255ffa91752a6011" ns2:_="" ns3:_="">
    <xsd:import namespace="236b2dfd-4ae9-43a0-a841-12f6042655b6"/>
    <xsd:import namespace="12b1a899-d352-4d62-a4ef-3450c1699b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b2dfd-4ae9-43a0-a841-12f6042655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5d64f31-7e99-4347-bd13-12c1880a570c}" ma:internalName="TaxCatchAll" ma:showField="CatchAllData" ma:web="236b2dfd-4ae9-43a0-a841-12f6042655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1a899-d352-4d62-a4ef-3450c1699b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6b2dfd-4ae9-43a0-a841-12f6042655b6" xsi:nil="true"/>
    <lcf76f155ced4ddcb4097134ff3c332f xmlns="12b1a899-d352-4d62-a4ef-3450c1699ba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EA26C3-2A4C-4CD2-9B2E-F36617F67057}"/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purl.org/dc/dcmitype/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Microsoft Office PowerPoint</Application>
  <PresentationFormat>Widescreen</PresentationFormat>
  <Paragraphs>393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Corbel</vt:lpstr>
      <vt:lpstr>Edwardian Script ITC</vt:lpstr>
      <vt:lpstr>Ink Free</vt:lpstr>
      <vt:lpstr>Wingdings</vt:lpstr>
      <vt:lpstr>Tema di Office</vt:lpstr>
      <vt:lpstr>PowerPoint Presentation</vt:lpstr>
      <vt:lpstr>IL NOSTRO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2020-06-29T20:32:12Z</dcterms:created>
  <dcterms:modified xsi:type="dcterms:W3CDTF">2020-07-01T16:12:42Z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0x01010026D7CA22DAA89A49845835737E52291F</vt:lpwstr>
  </property>
  <property fmtid="{D5CDD505-2E9C-101B-9397-08002B2CF9AE}" pid="3" name="MediaServiceImageTags">
    <vt:lpwstr/>
  </property>
</Properties>
</file>