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C14-DBA4-429A-9BF9-B59021EF6269}" type="datetimeFigureOut">
              <a:rPr lang="en-PH" smtClean="0"/>
              <a:t>06/02/2022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7A1D-7383-4240-8C30-AF070B2B14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381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C14-DBA4-429A-9BF9-B59021EF6269}" type="datetimeFigureOut">
              <a:rPr lang="en-PH" smtClean="0"/>
              <a:t>06/02/2022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7A1D-7383-4240-8C30-AF070B2B14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3845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C14-DBA4-429A-9BF9-B59021EF6269}" type="datetimeFigureOut">
              <a:rPr lang="en-PH" smtClean="0"/>
              <a:t>06/02/2022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7A1D-7383-4240-8C30-AF070B2B14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969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C14-DBA4-429A-9BF9-B59021EF6269}" type="datetimeFigureOut">
              <a:rPr lang="en-PH" smtClean="0"/>
              <a:t>06/02/2022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7A1D-7383-4240-8C30-AF070B2B14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033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C14-DBA4-429A-9BF9-B59021EF6269}" type="datetimeFigureOut">
              <a:rPr lang="en-PH" smtClean="0"/>
              <a:t>06/02/2022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7A1D-7383-4240-8C30-AF070B2B14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249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C14-DBA4-429A-9BF9-B59021EF6269}" type="datetimeFigureOut">
              <a:rPr lang="en-PH" smtClean="0"/>
              <a:t>06/02/2022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7A1D-7383-4240-8C30-AF070B2B14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992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C14-DBA4-429A-9BF9-B59021EF6269}" type="datetimeFigureOut">
              <a:rPr lang="en-PH" smtClean="0"/>
              <a:t>06/02/2022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7A1D-7383-4240-8C30-AF070B2B14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774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C14-DBA4-429A-9BF9-B59021EF6269}" type="datetimeFigureOut">
              <a:rPr lang="en-PH" smtClean="0"/>
              <a:t>06/02/2022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7A1D-7383-4240-8C30-AF070B2B14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328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C14-DBA4-429A-9BF9-B59021EF6269}" type="datetimeFigureOut">
              <a:rPr lang="en-PH" smtClean="0"/>
              <a:t>06/02/2022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7A1D-7383-4240-8C30-AF070B2B14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196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C14-DBA4-429A-9BF9-B59021EF6269}" type="datetimeFigureOut">
              <a:rPr lang="en-PH" smtClean="0"/>
              <a:t>06/02/2022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7A1D-7383-4240-8C30-AF070B2B14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073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C14-DBA4-429A-9BF9-B59021EF6269}" type="datetimeFigureOut">
              <a:rPr lang="en-PH" smtClean="0"/>
              <a:t>06/02/2022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7A1D-7383-4240-8C30-AF070B2B14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046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B6C14-DBA4-429A-9BF9-B59021EF6269}" type="datetimeFigureOut">
              <a:rPr lang="en-PH" smtClean="0"/>
              <a:t>06/02/2022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A7A1D-7383-4240-8C30-AF070B2B14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107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3</cp:revision>
  <dcterms:created xsi:type="dcterms:W3CDTF">2022-02-06T15:03:00Z</dcterms:created>
  <dcterms:modified xsi:type="dcterms:W3CDTF">2022-02-06T15:08:47Z</dcterms:modified>
</cp:coreProperties>
</file>