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D47F3-5864-4CDA-9A7F-895156450D41}" type="datetimeFigureOut">
              <a:rPr lang="de-AT" smtClean="0"/>
              <a:t>07.05.2017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71459-BAED-48CF-9BE7-177E7B2543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554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3E3F-D798-44EF-A145-F4DB231042F9}" type="datetimeFigureOut">
              <a:rPr lang="de-AT" smtClean="0"/>
              <a:t>07.05.2017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FA94-0991-42CC-B1D5-846ED220C1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15260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3E3F-D798-44EF-A145-F4DB231042F9}" type="datetimeFigureOut">
              <a:rPr lang="de-AT" smtClean="0"/>
              <a:t>07.05.2017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FA94-0991-42CC-B1D5-846ED220C1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628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3E3F-D798-44EF-A145-F4DB231042F9}" type="datetimeFigureOut">
              <a:rPr lang="de-AT" smtClean="0"/>
              <a:t>07.05.2017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FA94-0991-42CC-B1D5-846ED220C1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8635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1729" y="716944"/>
            <a:ext cx="10843671" cy="1841961"/>
          </a:xfrm>
        </p:spPr>
        <p:txBody>
          <a:bodyPr anchor="b">
            <a:noAutofit/>
          </a:bodyPr>
          <a:lstStyle>
            <a:lvl1pPr algn="l">
              <a:defRPr sz="4500" baseline="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den </a:t>
            </a:r>
            <a:r>
              <a:rPr lang="de-DE" dirty="0" err="1"/>
              <a:t>titel</a:t>
            </a:r>
            <a:endParaRPr lang="en-US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7638356" y="5217973"/>
            <a:ext cx="1904400" cy="108572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9556170" y="5217973"/>
            <a:ext cx="1904164" cy="108572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92" y="5182341"/>
            <a:ext cx="1994372" cy="11880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5" t="15293" r="42710" b="38849"/>
          <a:stretch/>
        </p:blipFill>
        <p:spPr>
          <a:xfrm>
            <a:off x="528888" y="2389590"/>
            <a:ext cx="1730047" cy="1584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1111" y="3762527"/>
            <a:ext cx="11004289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Erklärungen zum Thema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965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3E3F-D798-44EF-A145-F4DB231042F9}" type="datetimeFigureOut">
              <a:rPr lang="de-AT" smtClean="0"/>
              <a:t>07.05.2017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FA94-0991-42CC-B1D5-846ED220C1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9632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3E3F-D798-44EF-A145-F4DB231042F9}" type="datetimeFigureOut">
              <a:rPr lang="de-AT" smtClean="0"/>
              <a:t>07.05.2017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FA94-0991-42CC-B1D5-846ED220C1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39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3E3F-D798-44EF-A145-F4DB231042F9}" type="datetimeFigureOut">
              <a:rPr lang="de-AT" smtClean="0"/>
              <a:t>07.05.2017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FA94-0991-42CC-B1D5-846ED220C1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27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3E3F-D798-44EF-A145-F4DB231042F9}" type="datetimeFigureOut">
              <a:rPr lang="de-AT" smtClean="0"/>
              <a:t>07.05.2017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FA94-0991-42CC-B1D5-846ED220C1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055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3E3F-D798-44EF-A145-F4DB231042F9}" type="datetimeFigureOut">
              <a:rPr lang="de-AT" smtClean="0"/>
              <a:t>07.05.2017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FA94-0991-42CC-B1D5-846ED220C1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376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3E3F-D798-44EF-A145-F4DB231042F9}" type="datetimeFigureOut">
              <a:rPr lang="de-AT" smtClean="0"/>
              <a:t>07.05.2017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FA94-0991-42CC-B1D5-846ED220C1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2350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3E3F-D798-44EF-A145-F4DB231042F9}" type="datetimeFigureOut">
              <a:rPr lang="de-AT" smtClean="0"/>
              <a:t>07.05.2017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FA94-0991-42CC-B1D5-846ED220C1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518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3E3F-D798-44EF-A145-F4DB231042F9}" type="datetimeFigureOut">
              <a:rPr lang="de-AT" smtClean="0"/>
              <a:t>07.05.2017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FA94-0991-42CC-B1D5-846ED220C1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567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83E3F-D798-44EF-A145-F4DB231042F9}" type="datetimeFigureOut">
              <a:rPr lang="de-AT" smtClean="0"/>
              <a:t>07.05.2017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CFA94-0991-42CC-B1D5-846ED220C1B4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7" t="5575" r="14529" b="30833"/>
          <a:stretch/>
        </p:blipFill>
        <p:spPr>
          <a:xfrm>
            <a:off x="1704131" y="6356350"/>
            <a:ext cx="846000" cy="39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55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Arial Black" panose="020B0A040201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051" y="2523900"/>
            <a:ext cx="3789988" cy="1809719"/>
          </a:xfrm>
          <a:prstGeom prst="rect">
            <a:avLst/>
          </a:prstGeom>
        </p:spPr>
      </p:pic>
      <p:sp>
        <p:nvSpPr>
          <p:cNvPr id="9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4672" y="4068661"/>
            <a:ext cx="5958078" cy="2532163"/>
          </a:xfrm>
        </p:spPr>
        <p:txBody>
          <a:bodyPr anchor="t">
            <a:normAutofit/>
          </a:bodyPr>
          <a:lstStyle/>
          <a:p>
            <a:pPr algn="l">
              <a:lnSpc>
                <a:spcPct val="80000"/>
              </a:lnSpc>
            </a:pPr>
            <a:r>
              <a:rPr lang="de-AT" sz="3600" cap="all" dirty="0">
                <a:solidFill>
                  <a:schemeClr val="bg1"/>
                </a:solidFill>
              </a:rPr>
              <a:t>Gruppe 3:</a:t>
            </a:r>
            <a:br>
              <a:rPr lang="de-AT" sz="3600" cap="all" dirty="0">
                <a:solidFill>
                  <a:schemeClr val="bg1"/>
                </a:solidFill>
              </a:rPr>
            </a:br>
            <a:r>
              <a:rPr lang="de-AT" sz="3600" cap="all" dirty="0">
                <a:solidFill>
                  <a:schemeClr val="bg1"/>
                </a:solidFill>
              </a:rPr>
              <a:t>Veranstaltungs-service</a:t>
            </a:r>
            <a:br>
              <a:rPr lang="de-AT" sz="4800" cap="all" dirty="0">
                <a:solidFill>
                  <a:schemeClr val="bg1"/>
                </a:solidFill>
              </a:rPr>
            </a:br>
            <a:endParaRPr lang="de-AT" sz="4800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4671" y="1300450"/>
            <a:ext cx="5268957" cy="2071924"/>
          </a:xfrm>
        </p:spPr>
        <p:txBody>
          <a:bodyPr anchor="b">
            <a:normAutofit/>
          </a:bodyPr>
          <a:lstStyle/>
          <a:p>
            <a:pPr algn="l">
              <a:lnSpc>
                <a:spcPct val="70000"/>
              </a:lnSpc>
            </a:pPr>
            <a:endParaRPr lang="de-AT" sz="2000" dirty="0">
              <a:solidFill>
                <a:schemeClr val="bg1"/>
              </a:solidFill>
            </a:endParaRPr>
          </a:p>
          <a:p>
            <a:pPr algn="l">
              <a:lnSpc>
                <a:spcPct val="70000"/>
              </a:lnSpc>
            </a:pPr>
            <a:r>
              <a:rPr lang="de-AT" sz="2000" dirty="0">
                <a:solidFill>
                  <a:schemeClr val="bg1"/>
                </a:solidFill>
              </a:rPr>
              <a:t>Dominik Stadler</a:t>
            </a:r>
          </a:p>
          <a:p>
            <a:pPr algn="l">
              <a:lnSpc>
                <a:spcPct val="70000"/>
              </a:lnSpc>
            </a:pPr>
            <a:r>
              <a:rPr lang="de-AT" sz="2000" dirty="0">
                <a:solidFill>
                  <a:schemeClr val="bg1"/>
                </a:solidFill>
              </a:rPr>
              <a:t>Matthias Winkler</a:t>
            </a:r>
          </a:p>
          <a:p>
            <a:pPr algn="l">
              <a:lnSpc>
                <a:spcPct val="70000"/>
              </a:lnSpc>
            </a:pPr>
            <a:r>
              <a:rPr lang="de-AT" sz="2000" dirty="0">
                <a:solidFill>
                  <a:schemeClr val="bg1"/>
                </a:solidFill>
              </a:rPr>
              <a:t>Thomas Weberndorfer</a:t>
            </a:r>
          </a:p>
          <a:p>
            <a:pPr algn="l">
              <a:lnSpc>
                <a:spcPct val="70000"/>
              </a:lnSpc>
            </a:pPr>
            <a:endParaRPr lang="de-AT" sz="2000" dirty="0">
              <a:solidFill>
                <a:schemeClr val="bg1"/>
              </a:solidFill>
            </a:endParaRPr>
          </a:p>
          <a:p>
            <a:pPr algn="l">
              <a:lnSpc>
                <a:spcPct val="70000"/>
              </a:lnSpc>
            </a:pPr>
            <a:endParaRPr lang="de-AT" sz="1000" dirty="0">
              <a:solidFill>
                <a:schemeClr val="bg1"/>
              </a:solidFill>
            </a:endParaRPr>
          </a:p>
          <a:p>
            <a:pPr algn="l">
              <a:lnSpc>
                <a:spcPct val="70000"/>
              </a:lnSpc>
            </a:pPr>
            <a:endParaRPr lang="de-AT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325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Livedemo</a:t>
            </a:r>
            <a:endParaRPr lang="de-AT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Bildplatzhalt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480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Aufgabenstellung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9" name="Bildplatzhalter 8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Posten von Veranstaltungen sowie deren Ergebnisse, z.B. Fußball, Skifahren, und Gruppen von Vereinen/Personen, die in Tabellen geführt werden.</a:t>
            </a:r>
            <a:endParaRPr lang="de-AT" b="1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8042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Verwendete Technologien</a:t>
            </a:r>
          </a:p>
        </p:txBody>
      </p:sp>
      <p:pic>
        <p:nvPicPr>
          <p:cNvPr id="1026" name="Picture 2" descr="Bildergebnis für mongodb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6" y="1952677"/>
            <a:ext cx="3147481" cy="85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ür nodejs log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284" y="3422530"/>
            <a:ext cx="2403484" cy="147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ür angularjs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456" y="1952677"/>
            <a:ext cx="3821262" cy="101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dergebnis für github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727" y="3495009"/>
            <a:ext cx="3565885" cy="93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ildergebnis für bootstrap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751" y="4595591"/>
            <a:ext cx="2173048" cy="117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Bildergebnis für webstor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758" y="4894876"/>
            <a:ext cx="1559854" cy="155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Bildergebnis für teamviewer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263" y="5063705"/>
            <a:ext cx="1683877" cy="105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029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Mongo DB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400" dirty="0" err="1"/>
              <a:t>NoSql</a:t>
            </a:r>
            <a:r>
              <a:rPr lang="de-AT" sz="2400" dirty="0"/>
              <a:t> – Datenbank</a:t>
            </a:r>
          </a:p>
          <a:p>
            <a:endParaRPr lang="de-AT" sz="2400" dirty="0"/>
          </a:p>
          <a:p>
            <a:r>
              <a:rPr lang="de-AT" sz="2400" dirty="0"/>
              <a:t>Datenbankaufbau wie JSON</a:t>
            </a:r>
          </a:p>
          <a:p>
            <a:endParaRPr lang="de-AT" sz="2400" dirty="0"/>
          </a:p>
          <a:p>
            <a:r>
              <a:rPr lang="de-AT" sz="2400" dirty="0"/>
              <a:t>Open Source Produkt</a:t>
            </a:r>
          </a:p>
          <a:p>
            <a:endParaRPr lang="de-AT" sz="2400" dirty="0"/>
          </a:p>
          <a:p>
            <a:r>
              <a:rPr lang="de-AT" sz="2400" dirty="0"/>
              <a:t>Einfach </a:t>
            </a:r>
            <a:r>
              <a:rPr lang="de-AT" sz="2400" dirty="0" err="1"/>
              <a:t>Node</a:t>
            </a:r>
            <a:r>
              <a:rPr lang="de-AT" sz="2400" dirty="0"/>
              <a:t> JS Anbindung  </a:t>
            </a:r>
          </a:p>
          <a:p>
            <a:endParaRPr lang="de-AT" sz="2400" dirty="0"/>
          </a:p>
        </p:txBody>
      </p:sp>
      <p:pic>
        <p:nvPicPr>
          <p:cNvPr id="4" name="Picture 2" descr="Bildergebnis für mongodb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328" y="762231"/>
            <a:ext cx="3639185" cy="98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36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Node</a:t>
            </a:r>
            <a:r>
              <a:rPr lang="de-AT" dirty="0"/>
              <a:t> JS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Serverseitige Verwendung von JavaScript</a:t>
            </a:r>
          </a:p>
          <a:p>
            <a:endParaRPr lang="de-AT" dirty="0"/>
          </a:p>
          <a:p>
            <a:r>
              <a:rPr lang="de-AT" dirty="0"/>
              <a:t>Sehr einfach und schnell verwendbar</a:t>
            </a:r>
          </a:p>
          <a:p>
            <a:endParaRPr lang="de-AT" dirty="0"/>
          </a:p>
          <a:p>
            <a:r>
              <a:rPr lang="de-AT" dirty="0"/>
              <a:t>Gute Performance</a:t>
            </a:r>
          </a:p>
          <a:p>
            <a:endParaRPr lang="de-AT" dirty="0"/>
          </a:p>
          <a:p>
            <a:endParaRPr lang="de-AT" dirty="0"/>
          </a:p>
        </p:txBody>
      </p:sp>
      <p:pic>
        <p:nvPicPr>
          <p:cNvPr id="4" name="Picture 6" descr="Bildergebnis für nodejs logo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054" y="687956"/>
            <a:ext cx="2403484" cy="147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326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AngularJS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Clientseitige Verwendung von JavaScript</a:t>
            </a:r>
          </a:p>
          <a:p>
            <a:endParaRPr lang="de-AT" dirty="0"/>
          </a:p>
          <a:p>
            <a:r>
              <a:rPr lang="de-AT" dirty="0"/>
              <a:t>Kombinierbar mit HTML + Bootstrap</a:t>
            </a:r>
          </a:p>
          <a:p>
            <a:endParaRPr lang="de-AT" dirty="0"/>
          </a:p>
          <a:p>
            <a:r>
              <a:rPr lang="de-AT" dirty="0"/>
              <a:t>MVC-Pattern</a:t>
            </a:r>
          </a:p>
          <a:p>
            <a:endParaRPr lang="de-AT" dirty="0"/>
          </a:p>
          <a:p>
            <a:r>
              <a:rPr lang="de-AT" dirty="0"/>
              <a:t>Dynamische Generierung von </a:t>
            </a:r>
            <a:r>
              <a:rPr lang="de-AT" dirty="0" err="1"/>
              <a:t>Websiten</a:t>
            </a:r>
            <a:r>
              <a:rPr lang="de-AT" dirty="0"/>
              <a:t> </a:t>
            </a:r>
          </a:p>
        </p:txBody>
      </p:sp>
      <p:pic>
        <p:nvPicPr>
          <p:cNvPr id="4" name="Picture 8" descr="Bildergebnis für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437" y="520088"/>
            <a:ext cx="3821262" cy="101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043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Konzept und Entwicklung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Skizzierung der Oberfläche</a:t>
            </a:r>
          </a:p>
          <a:p>
            <a:endParaRPr lang="de-AT" dirty="0"/>
          </a:p>
          <a:p>
            <a:r>
              <a:rPr lang="de-AT" dirty="0"/>
              <a:t>Planung der Kommunikation</a:t>
            </a:r>
          </a:p>
          <a:p>
            <a:endParaRPr lang="de-AT" dirty="0"/>
          </a:p>
          <a:p>
            <a:r>
              <a:rPr lang="de-AT" dirty="0"/>
              <a:t>Definition des Datenbank Schemas</a:t>
            </a:r>
          </a:p>
          <a:p>
            <a:endParaRPr lang="de-AT" dirty="0"/>
          </a:p>
          <a:p>
            <a:r>
              <a:rPr lang="de-AT" dirty="0"/>
              <a:t>Schnittstellendefinition</a:t>
            </a:r>
          </a:p>
          <a:p>
            <a:endParaRPr lang="de-AT" dirty="0"/>
          </a:p>
          <a:p>
            <a:r>
              <a:rPr lang="de-AT" dirty="0"/>
              <a:t>Frontend + Backend parallel Entwickelt</a:t>
            </a:r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47505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Skizzen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25" y="1257273"/>
            <a:ext cx="10618477" cy="4798470"/>
          </a:xfrm>
        </p:spPr>
      </p:pic>
    </p:spTree>
    <p:extLst>
      <p:ext uri="{BB962C8B-B14F-4D97-AF65-F5344CB8AC3E}">
        <p14:creationId xmlns:p14="http://schemas.microsoft.com/office/powerpoint/2010/main" val="2642993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Probleme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Datenbank</a:t>
            </a:r>
          </a:p>
          <a:p>
            <a:pPr lvl="1"/>
            <a:r>
              <a:rPr lang="de-AT" dirty="0" err="1"/>
              <a:t>NoSql</a:t>
            </a:r>
            <a:r>
              <a:rPr lang="de-AT" dirty="0"/>
              <a:t> </a:t>
            </a:r>
            <a:r>
              <a:rPr lang="de-AT" dirty="0" err="1"/>
              <a:t>vs</a:t>
            </a:r>
            <a:r>
              <a:rPr lang="de-AT" dirty="0"/>
              <a:t> klassisches DB</a:t>
            </a:r>
          </a:p>
          <a:p>
            <a:pPr lvl="1"/>
            <a:r>
              <a:rPr lang="de-AT" dirty="0"/>
              <a:t> Aufteilung von Daten </a:t>
            </a:r>
          </a:p>
          <a:p>
            <a:r>
              <a:rPr lang="de-AT" dirty="0" err="1"/>
              <a:t>Javascript</a:t>
            </a:r>
            <a:r>
              <a:rPr lang="de-AT" dirty="0"/>
              <a:t> / </a:t>
            </a:r>
            <a:r>
              <a:rPr lang="de-AT" dirty="0" err="1"/>
              <a:t>NodeJS</a:t>
            </a:r>
            <a:endParaRPr lang="de-AT" dirty="0"/>
          </a:p>
          <a:p>
            <a:pPr lvl="1"/>
            <a:r>
              <a:rPr lang="de-AT" dirty="0"/>
              <a:t>Verständnis von Post, </a:t>
            </a:r>
            <a:r>
              <a:rPr lang="de-AT" dirty="0" err="1"/>
              <a:t>Get</a:t>
            </a:r>
            <a:r>
              <a:rPr lang="de-AT" dirty="0"/>
              <a:t>, Delete, Put</a:t>
            </a:r>
          </a:p>
          <a:p>
            <a:pPr lvl="1"/>
            <a:r>
              <a:rPr lang="de-AT" dirty="0"/>
              <a:t>Aufruf von Funktionen / über „Strings“  </a:t>
            </a:r>
          </a:p>
          <a:p>
            <a:r>
              <a:rPr lang="de-AT" dirty="0"/>
              <a:t>Verständnis von Angular (MVC)</a:t>
            </a:r>
          </a:p>
          <a:p>
            <a:r>
              <a:rPr lang="de-AT" dirty="0"/>
              <a:t>Ranking</a:t>
            </a:r>
          </a:p>
          <a:p>
            <a:pPr lvl="1"/>
            <a:r>
              <a:rPr lang="de-AT" dirty="0"/>
              <a:t>Verschiedene Verteilungssysteme für unterschiedliche Sportarten</a:t>
            </a:r>
          </a:p>
          <a:p>
            <a:pPr marL="0" indent="0">
              <a:buNone/>
            </a:pPr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37127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Breitbild</PresentationFormat>
  <Paragraphs>55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Arial Black</vt:lpstr>
      <vt:lpstr>Calibri</vt:lpstr>
      <vt:lpstr>Office</vt:lpstr>
      <vt:lpstr>Gruppe 3: Veranstaltungs-service </vt:lpstr>
      <vt:lpstr>Aufgabenstellung</vt:lpstr>
      <vt:lpstr>Verwendete Technologien</vt:lpstr>
      <vt:lpstr>Mongo DB</vt:lpstr>
      <vt:lpstr>Node JS</vt:lpstr>
      <vt:lpstr>AngularJS</vt:lpstr>
      <vt:lpstr>Konzept und Entwicklung</vt:lpstr>
      <vt:lpstr>Skizzen</vt:lpstr>
      <vt:lpstr>Probleme</vt:lpstr>
      <vt:lpstr>Livedemo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Maschinendaten- Analyse mit Splunk</dc:title>
  <dc:creator>Thomas Weberndorfer</dc:creator>
  <cp:lastModifiedBy>Thomas Weberndorfer</cp:lastModifiedBy>
  <cp:revision>23</cp:revision>
  <dcterms:created xsi:type="dcterms:W3CDTF">2017-01-17T12:16:20Z</dcterms:created>
  <dcterms:modified xsi:type="dcterms:W3CDTF">2017-05-07T16:30:24Z</dcterms:modified>
</cp:coreProperties>
</file>