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67" r:id="rId16"/>
    <p:sldId id="281" r:id="rId17"/>
    <p:sldId id="268" r:id="rId18"/>
    <p:sldId id="280" r:id="rId19"/>
    <p:sldId id="269" r:id="rId20"/>
    <p:sldId id="270" r:id="rId21"/>
    <p:sldId id="283" r:id="rId22"/>
    <p:sldId id="271" r:id="rId23"/>
    <p:sldId id="272" r:id="rId24"/>
    <p:sldId id="275" r:id="rId25"/>
    <p:sldId id="278" r:id="rId26"/>
    <p:sldId id="273" r:id="rId27"/>
    <p:sldId id="279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CROWDSOURCED TRAVEL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HIBA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MES24MCA2021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D031AD-7F8A-6CB9-D84C-E6870E308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001000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/>
              <a:t>Admin Module</a:t>
            </a:r>
            <a:r>
              <a:rPr lang="en-US" altLang="en-US" sz="1900" dirty="0"/>
              <a:t>: </a:t>
            </a:r>
            <a:r>
              <a:rPr lang="en-US" sz="1900" dirty="0"/>
              <a:t>Handles overall system control. Admin manages users, monitors posts, Add new locations, update locations and ensures security.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900" dirty="0"/>
              <a:t>Covers normal user activities. Users can create accounts, update profiles, share posts, and engage in community interactions.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900" dirty="0"/>
              <a:t>Extension of user module for travel needs. Travelers manage travel profiles, plan trips, store preferences, and share experiences.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Operating System	:	windows 10/11</a:t>
            </a:r>
          </a:p>
          <a:p>
            <a:pPr marL="0" indent="0">
              <a:buNone/>
            </a:pPr>
            <a:r>
              <a:rPr lang="en-US" sz="1800" dirty="0"/>
              <a:t>Frontend		:	HTML,CSS3,JavaScript</a:t>
            </a:r>
          </a:p>
          <a:p>
            <a:pPr marL="0" indent="0">
              <a:buNone/>
            </a:pPr>
            <a:r>
              <a:rPr lang="en-US" sz="1800" dirty="0"/>
              <a:t>Backend		:	Python with Django Framework</a:t>
            </a:r>
          </a:p>
          <a:p>
            <a:pPr marL="0" indent="0">
              <a:buNone/>
            </a:pPr>
            <a:r>
              <a:rPr lang="en-US" sz="1800" dirty="0"/>
              <a:t>IDE			:	Visual Studio Code</a:t>
            </a:r>
          </a:p>
          <a:p>
            <a:pPr marL="0" indent="0">
              <a:buNone/>
            </a:pPr>
            <a:r>
              <a:rPr lang="en-US" sz="1800" dirty="0"/>
              <a:t>Database		:	MySQL</a:t>
            </a:r>
          </a:p>
          <a:p>
            <a:pPr marL="0" indent="0">
              <a:buNone/>
            </a:pPr>
            <a:r>
              <a:rPr lang="en-US" sz="1800" dirty="0"/>
              <a:t>API			:	Google Maps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025999950"/>
              </p:ext>
            </p:extLst>
          </p:nvPr>
        </p:nvGraphicFramePr>
        <p:xfrm>
          <a:off x="457200" y="1177233"/>
          <a:ext cx="8229599" cy="3686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H</a:t>
                      </a: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2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4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5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SPRINT1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User Registration module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19/8/2025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Login &amp; Authentication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24/8/2025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Profile Management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30/8/2025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457172658"/>
              </p:ext>
            </p:extLst>
          </p:nvPr>
        </p:nvGraphicFramePr>
        <p:xfrm>
          <a:off x="422787" y="1295400"/>
          <a:ext cx="8229603" cy="37194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SPRINT2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Post Creation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3/10/2025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Feedback &amp; Complaint System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10/10/2025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Content Moderation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13/10/2025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4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45E45-E01E-5A2F-110C-71B8D99E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227F-791A-5B92-0178-50063B4D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FBF03-BC5D-F742-32F1-8DE25007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F76EA-EE06-2466-6803-DA2DC511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Google Shape;417;p33">
            <a:extLst>
              <a:ext uri="{FF2B5EF4-FFF2-40B4-BE49-F238E27FC236}">
                <a16:creationId xmlns:a16="http://schemas.microsoft.com/office/drawing/2014/main" id="{A7BE4E76-78FB-6CEE-8A85-8ED005DB2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6037555"/>
              </p:ext>
            </p:extLst>
          </p:nvPr>
        </p:nvGraphicFramePr>
        <p:xfrm>
          <a:off x="457200" y="1295400"/>
          <a:ext cx="8229603" cy="40665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58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SPRINT3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Location Management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3/10/2025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9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Search &amp; filter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Bookman Old Style" panose="02050604050505020204" pitchFamily="18" charset="0"/>
                        </a:rPr>
                        <a:t>10/10/2025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9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Interactive Map Integration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13/10/2025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14101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Total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60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9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9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8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6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38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072848827"/>
              </p:ext>
            </p:extLst>
          </p:nvPr>
        </p:nvGraphicFramePr>
        <p:xfrm>
          <a:off x="489375" y="1177232"/>
          <a:ext cx="8165225" cy="4781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ookman Old Style" panose="02050604050505020204" pitchFamily="18" charset="0"/>
                        </a:rPr>
                        <a:t>   </a:t>
                      </a: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&lt;high/medium/low&gt;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3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User Registration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600" b="0" dirty="0">
                        <a:latin typeface="Bookman Old Style" panose="020506040505050202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Completed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533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2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Login &amp; Authentication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6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09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Profile Management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07823"/>
                  </a:ext>
                </a:extLst>
              </a:tr>
              <a:tr h="5486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4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Post Creation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15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275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5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Experience Sharing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Hight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12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573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6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Feedback &amp; Complaint System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8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7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E0BB1-5B3E-F3FC-4CE0-1E4D1104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6D33-73A6-3BD5-2692-28F10EE6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8FED-0C1D-27C6-9187-E8BBF384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E6BA2-2243-0115-E2EE-CF390E99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017EEA57-D2C9-3C94-0A7A-DAA0E738B0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845886"/>
              </p:ext>
            </p:extLst>
          </p:nvPr>
        </p:nvGraphicFramePr>
        <p:xfrm>
          <a:off x="489375" y="1177232"/>
          <a:ext cx="8165225" cy="4781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8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ookman Old Style" panose="02050604050505020204" pitchFamily="18" charset="0"/>
                        </a:rPr>
                        <a:t>   </a:t>
                      </a: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&lt;high/medium/low&gt;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3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6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7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Content Moderation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600" b="0" dirty="0">
                        <a:latin typeface="Bookman Old Style" panose="020506040505050202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Completed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533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8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Location Management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09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9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Interactive Map integration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18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707823"/>
                  </a:ext>
                </a:extLst>
              </a:tr>
              <a:tr h="5486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Search &amp; Filter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15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275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11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Sustainable Tourism Features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12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573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12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Bookman Old Style" panose="02050604050505020204" pitchFamily="18" charset="0"/>
                        </a:rPr>
                        <a:t>Security &amp; Scalability</a:t>
                      </a:r>
                      <a:endParaRPr sz="14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20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b="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7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90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031"/>
            <a:ext cx="8229600" cy="838200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2CF1C8B-CB16-31E5-290D-7547A973C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16438"/>
              </p:ext>
            </p:extLst>
          </p:nvPr>
        </p:nvGraphicFramePr>
        <p:xfrm>
          <a:off x="467360" y="1121231"/>
          <a:ext cx="8382000" cy="4638040"/>
        </p:xfrm>
        <a:graphic>
          <a:graphicData uri="http://schemas.openxmlformats.org/drawingml/2006/table">
            <a:tbl>
              <a:tblPr firstRow="1" firstCol="1" lastRow="1" lastCol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37101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5467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338391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98664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User Story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As type of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I Want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So that I 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Access and manage the system securely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Manage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Control user accounts, roles, and permissions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0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Manage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Ensure only valid and relevant content is published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7422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Post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Approve, edit, or remove inappropriate posts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86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Location 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Provide new destinations for users and travelers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06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Update locations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Keep travel location details accurate and up to date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59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Access my personal account and use platform features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7126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B702-18DB-66EB-67D6-7AC23CC0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6537-5E0B-33B0-1539-AAC45071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3031"/>
            <a:ext cx="8229600" cy="838200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90ACDB6-82F4-4315-51DB-3CE066B3E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245475"/>
              </p:ext>
            </p:extLst>
          </p:nvPr>
        </p:nvGraphicFramePr>
        <p:xfrm>
          <a:off x="457200" y="1111578"/>
          <a:ext cx="8382000" cy="4984423"/>
        </p:xfrm>
        <a:graphic>
          <a:graphicData uri="http://schemas.openxmlformats.org/drawingml/2006/table">
            <a:tbl>
              <a:tblPr firstRow="1" firstCol="1" lastRow="1" lastCol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37101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6254677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338391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98664970"/>
                    </a:ext>
                  </a:extLst>
                </a:gridCol>
              </a:tblGrid>
              <a:tr h="352239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User Story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As type of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I Want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Bookman Old Style" panose="02050604050505020204" pitchFamily="18" charset="0"/>
                        </a:rPr>
                        <a:t>So that I 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236529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Share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Contribute my travel stories and information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312259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Update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Keep my profile and travel info accurate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27128"/>
                  </a:ext>
                </a:extLst>
              </a:tr>
              <a:tr h="78168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Post Complaint/</a:t>
                      </a:r>
                    </a:p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Report issues or share opinions to improve the platform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260737"/>
                  </a:ext>
                </a:extLst>
              </a:tr>
              <a:tr h="78168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Access travel content and participate in the community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878324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Share 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Help others by providing authentic travel insights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323649"/>
                  </a:ext>
                </a:extLst>
              </a:tr>
              <a:tr h="55007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Share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Contribute photos, tips, and recommendations</a:t>
                      </a:r>
                      <a:endParaRPr lang="en-IN" sz="1400"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808948"/>
                  </a:ext>
                </a:extLst>
              </a:tr>
              <a:tr h="86853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Traveler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Bookman Old Style" panose="02050604050505020204" pitchFamily="18" charset="0"/>
                        </a:rPr>
                        <a:t>Explore posts, experiences, and travel information from 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17422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138FF-52DF-2AA8-5526-8D6A0F8D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71160-CF8B-1937-A499-F0A8B99B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873413273"/>
              </p:ext>
            </p:extLst>
          </p:nvPr>
        </p:nvGraphicFramePr>
        <p:xfrm>
          <a:off x="464820" y="1135380"/>
          <a:ext cx="8139701" cy="3382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StoryID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Task 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Start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End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  Days 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 Status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1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SPRINT 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20/08/2025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22/08/2025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Completed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2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23/08/2025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24/08/2025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06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25/08/2025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27/08/2025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3862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7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Bookman Old Style" panose="02050604050505020204" pitchFamily="18" charset="0"/>
                        </a:rPr>
                        <a:t>28/8/2025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>
                          <a:latin typeface="Bookman Old Style" panose="02050604050505020204" pitchFamily="18" charset="0"/>
                        </a:rPr>
                        <a:t>30/08/2025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93692"/>
                  </a:ext>
                </a:extLst>
              </a:tr>
              <a:tr h="586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11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31/08/2025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02/09/2025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91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VASUDEVAN T 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cs typeface="Times New Roman" panose="02020603050405020304" pitchFamily="18" charset="0"/>
              </a:rPr>
              <a:t>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43838084"/>
              </p:ext>
            </p:extLst>
          </p:nvPr>
        </p:nvGraphicFramePr>
        <p:xfrm>
          <a:off x="503275" y="1143000"/>
          <a:ext cx="8137449" cy="48933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StoryID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Task Name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Start Date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End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 Days 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Status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Bookman Old Style" panose="02050604050505020204" pitchFamily="18" charset="0"/>
                        </a:rPr>
                        <a:t>SPRINT 2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03/09/2025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05/09/205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31888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8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04/09/2025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07/09/2025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9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07/09/2022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10/09/2025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11/09/2025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13/09/2025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58309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12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14/09/2025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16/09/2025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604238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17/09/2025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21/09/2025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5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20546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14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22/09/2025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>
                          <a:latin typeface="Bookman Old Style" panose="02050604050505020204" pitchFamily="18" charset="0"/>
                        </a:rPr>
                        <a:t>25/09/2025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532D-7258-34B5-067D-DDB9C204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ACCD-E795-2FD1-940F-BBB35F30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15D8C-7148-1C76-A4B6-B21200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9E44C-E34F-2B2B-6325-DFCD1903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402;p31">
            <a:extLst>
              <a:ext uri="{FF2B5EF4-FFF2-40B4-BE49-F238E27FC236}">
                <a16:creationId xmlns:a16="http://schemas.microsoft.com/office/drawing/2014/main" id="{DD847305-03F2-C133-7381-FDA618878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669663"/>
              </p:ext>
            </p:extLst>
          </p:nvPr>
        </p:nvGraphicFramePr>
        <p:xfrm>
          <a:off x="505690" y="1219200"/>
          <a:ext cx="8137449" cy="1934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StoryID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Task Name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Start Date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End Date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 Days 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Bookman Old Style" panose="02050604050505020204" pitchFamily="18" charset="0"/>
                        </a:rPr>
                        <a:t>  Status</a:t>
                      </a:r>
                      <a:endParaRPr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5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Bookman Old Style" panose="02050604050505020204" pitchFamily="18" charset="0"/>
                        </a:rPr>
                        <a:t>SPRINT 3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26/09/2025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06/10/2025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6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06/10/2022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latin typeface="Bookman Old Style" panose="02050604050505020204" pitchFamily="18" charset="0"/>
                        </a:rPr>
                        <a:t>16/10/2025</a:t>
                      </a:r>
                      <a:endParaRPr sz="14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6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Planned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52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 descr="A diagram of a travel guide&#10;&#10;AI-generated content may be incorrect.">
            <a:extLst>
              <a:ext uri="{FF2B5EF4-FFF2-40B4-BE49-F238E27FC236}">
                <a16:creationId xmlns:a16="http://schemas.microsoft.com/office/drawing/2014/main" id="{A4301E3F-28B3-B4F4-E4E5-0538142C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781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8932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A diagram of a login&#10;&#10;AI-generated content may be incorrect.">
            <a:extLst>
              <a:ext uri="{FF2B5EF4-FFF2-40B4-BE49-F238E27FC236}">
                <a16:creationId xmlns:a16="http://schemas.microsoft.com/office/drawing/2014/main" id="{5698A1BD-F836-AACE-A988-6E605F2C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1676400"/>
            <a:ext cx="7343775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52962782-9C79-1BD3-AD75-5ADF0ACF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2966"/>
            <a:ext cx="60579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0F9FF-01D1-24E9-48A2-87A110B7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9563-AFD5-9B4B-A3E5-EB11E9AE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AE9C-D670-C42C-975A-998D1A64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BA155-647B-4827-D38A-1A7985E5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F6729-7751-4CEC-76D0-EAF89C7A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 descr="A diagram of a login&#10;&#10;AI-generated content may be incorrect.">
            <a:extLst>
              <a:ext uri="{FF2B5EF4-FFF2-40B4-BE49-F238E27FC236}">
                <a16:creationId xmlns:a16="http://schemas.microsoft.com/office/drawing/2014/main" id="{40756F14-C77B-C5C8-72A8-9CCBA862F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795462"/>
            <a:ext cx="5719763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00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Content Placeholder 8" descr="A diagram of a company&#10;&#10;AI-generated content may be incorrect.">
            <a:extLst>
              <a:ext uri="{FF2B5EF4-FFF2-40B4-BE49-F238E27FC236}">
                <a16:creationId xmlns:a16="http://schemas.microsoft.com/office/drawing/2014/main" id="{6F3DE9C3-5802-1AD1-FBD9-CD0D9FBD3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6908605" cy="4495800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B288-8CDA-5E30-89CD-1FBAC78BA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C426-26D4-FA0C-74FB-A88C8FD5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77ACC-718B-96CA-AAF1-2359798C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2327-A2E7-573E-38A6-C125AE95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 descr="A diagram of a flowchart&#10;&#10;AI-generated content may be incorrect.">
            <a:extLst>
              <a:ext uri="{FF2B5EF4-FFF2-40B4-BE49-F238E27FC236}">
                <a16:creationId xmlns:a16="http://schemas.microsoft.com/office/drawing/2014/main" id="{8CB7A871-141C-D4CB-B443-BB5E3A4E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9"/>
          <a:stretch>
            <a:fillRect/>
          </a:stretch>
        </p:blipFill>
        <p:spPr>
          <a:xfrm>
            <a:off x="914400" y="12192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2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CROWDSOURCED TRAVEL GUIDE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80CCB9-9FE4-50C6-D5C7-052E6DBE0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929" y="1273727"/>
            <a:ext cx="8993168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Community-driven web platform for sharing real-time travel experiences.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authentic reviews, tips, photos, and itineraries.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Themed destination categorization (culture, adventure, food, etc.).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planning via filters and interactive maps.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Promotes sustainable tourism.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Secure, user-friendly, and scalable for all travelers.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C49177-5AA5-85A1-10BE-3095A221C9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066" y="1134562"/>
            <a:ext cx="7630615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sharing of authentic, real-time travel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personalized recommendations with filters and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sustainable tourism.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Foster community interaction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secure, user-friendly, and scalable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6CB3C35-DE97-F62B-9F83-B21FB08B5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59079"/>
            <a:ext cx="853440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Relies on traditional travel websites and blogs with static content.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platforms focus on popular destinations, ignoring lesser-known        spots.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Information is often outdated, commercialized, or sponsored.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personalization options for travelers’ preferences.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real-time updates from actual travelers.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Minimal community interaction or collaborative planning features.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73FACFB-42D7-086A-3689-CAC391B55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713" y="1189928"/>
            <a:ext cx="8408071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community-driven web platform for real-time travel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Travelers can post reviews, tips, photos, and hidden gems.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filters for location, budget, theme, and season.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map for easy destination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Promotes lesser-known destinations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authentic, experience-based content over commercial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Designed for secure, user-friendly, and scalable travel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66F9D2-0AF8-EA3A-8CA9-84E9ED614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658" y="1210762"/>
            <a:ext cx="8534400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Finding real, trustworthy travel info online is still hard.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travel sites focus on ads and popular spots, not genuine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Travelers want tips from people who’ve actually been there.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Lesser-known places deserve more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Creating a friendly space where travelers help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323880-8796-AC47-80BF-29CFF51DC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039" y="1343798"/>
            <a:ext cx="87359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Registration &amp; Login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Secure access for travelers and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Travel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Share reviews, tips, and photos of destinations.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&amp; 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Quickly find places based on budget, theme,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Map 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Explore destinations visually on a map..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–comment and engage with other travelers.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Control Panel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Manage users and moderate shared content and add new hidden locations and current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1423</Words>
  <Application>Microsoft Office PowerPoint</Application>
  <PresentationFormat>On-screen Show (4:3)</PresentationFormat>
  <Paragraphs>636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Times New Roman</vt:lpstr>
      <vt:lpstr>Office Theme</vt:lpstr>
      <vt:lpstr>CROWDSOURCED TRAVEL GUIDE</vt:lpstr>
      <vt:lpstr>PRODUCT OWNER  VASUDEVAN T V  ASSISTANT PROFESSOR DEPARTMENT OF COMPUTER APPLICATIONS MES COLLEGE OF ENGINEERING, KUTTIPPURAM</vt:lpstr>
      <vt:lpstr>TABLE OF CONTENTS</vt:lpstr>
      <vt:lpstr>CROWDSOURCED TRAVEL GUIDE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ER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1</cp:lastModifiedBy>
  <cp:revision>53</cp:revision>
  <dcterms:created xsi:type="dcterms:W3CDTF">2024-09-27T10:56:22Z</dcterms:created>
  <dcterms:modified xsi:type="dcterms:W3CDTF">2025-08-21T16:09:42Z</dcterms:modified>
</cp:coreProperties>
</file>