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8" r:id="rId22"/>
    <p:sldId id="273" r:id="rId23"/>
    <p:sldId id="279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CROWDSOURCED TRAVEL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HIBA NASRIN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MES24MCA2021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20-08-2025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D031AD-7F8A-6CB9-D84C-E6870E308E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001000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/>
              <a:t>Admin Module</a:t>
            </a:r>
            <a:r>
              <a:rPr lang="en-US" altLang="en-US" sz="1900" dirty="0"/>
              <a:t>: </a:t>
            </a:r>
            <a:r>
              <a:rPr lang="en-US" sz="1900" dirty="0"/>
              <a:t>Handles overall system control. Admin manages users, monitors posts, reviews reports/feedback, Add new locations, update locations and ensures security.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Module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900" dirty="0"/>
              <a:t>Covers normal user activities. Users can create accounts, update profiles, share posts, and engage in community interactions.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Traveler Module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900" dirty="0"/>
              <a:t>Extension of user module for travel needs. Travelers manage travel profiles, plan trips, store preferences, and share experiences.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Operating System	:	windows 10/11</a:t>
            </a:r>
          </a:p>
          <a:p>
            <a:pPr marL="0" indent="0">
              <a:buNone/>
            </a:pPr>
            <a:r>
              <a:rPr lang="en-US" sz="1800" dirty="0"/>
              <a:t>Frontend		:	HTML,CSS3,JavaScript</a:t>
            </a:r>
          </a:p>
          <a:p>
            <a:pPr marL="0" indent="0">
              <a:buNone/>
            </a:pPr>
            <a:r>
              <a:rPr lang="en-US" sz="1800" dirty="0"/>
              <a:t>Backend		:	Python with Django Framework</a:t>
            </a:r>
          </a:p>
          <a:p>
            <a:pPr marL="0" indent="0">
              <a:buNone/>
            </a:pPr>
            <a:r>
              <a:rPr lang="en-US" sz="1800" dirty="0"/>
              <a:t>IDE			:	Visual Studio Code</a:t>
            </a:r>
          </a:p>
          <a:p>
            <a:pPr marL="0" indent="0">
              <a:buNone/>
            </a:pPr>
            <a:r>
              <a:rPr lang="en-US" sz="1800" dirty="0"/>
              <a:t>Database		:	MySQL</a:t>
            </a:r>
          </a:p>
          <a:p>
            <a:pPr marL="0" indent="0">
              <a:buNone/>
            </a:pPr>
            <a:r>
              <a:rPr lang="en-US" sz="1800" dirty="0"/>
              <a:t>API			:	Google Maps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044182787"/>
              </p:ext>
            </p:extLst>
          </p:nvPr>
        </p:nvGraphicFramePr>
        <p:xfrm>
          <a:off x="457200" y="1177233"/>
          <a:ext cx="8229599" cy="44164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Backlog tem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 Completion Date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Original Estimation in Hours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1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2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3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4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5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6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7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8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9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10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Bookman Old Style" panose="02050604050505020204" pitchFamily="18" charset="0"/>
                        </a:rPr>
                        <a:t>SPRINT1</a:t>
                      </a:r>
                      <a:endParaRPr sz="13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ookman Old Style" panose="02050604050505020204" pitchFamily="18" charset="0"/>
                        </a:rPr>
                        <a:t>Table designing</a:t>
                      </a:r>
                      <a:endParaRPr sz="110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20/8/2025</a:t>
                      </a: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2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ookman Old Style" panose="02050604050505020204" pitchFamily="18" charset="0"/>
                        </a:rPr>
                        <a:t>Form designing</a:t>
                      </a:r>
                      <a:endParaRPr sz="110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24/8/2025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3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ookman Old Style" panose="02050604050505020204" pitchFamily="18" charset="0"/>
                        </a:rPr>
                        <a:t>Coding</a:t>
                      </a:r>
                      <a:endParaRPr sz="110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30/8/2025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3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Bookman Old Style" panose="02050604050505020204" pitchFamily="18" charset="0"/>
                        </a:rPr>
                        <a:t>SPRINT 2</a:t>
                      </a:r>
                      <a:endParaRPr sz="13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ookman Old Style" panose="02050604050505020204" pitchFamily="18" charset="0"/>
                        </a:rPr>
                        <a:t>C</a:t>
                      </a: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reate Database 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09/9/2025</a:t>
                      </a: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7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Data enter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12/9/2025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7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706747153"/>
              </p:ext>
            </p:extLst>
          </p:nvPr>
        </p:nvGraphicFramePr>
        <p:xfrm>
          <a:off x="457199" y="1241610"/>
          <a:ext cx="8229603" cy="38291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Backlog tem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 Completion Date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Original Estimation in Hours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1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2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3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4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5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6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7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8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9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10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Bookman Old Style" panose="02050604050505020204" pitchFamily="18" charset="0"/>
                        </a:rPr>
                        <a:t>SPRINT3</a:t>
                      </a:r>
                      <a:endParaRPr sz="13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frontend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3/10/2025</a:t>
                      </a: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Backend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30/10/2025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Bookman Old Style" panose="02050604050505020204" pitchFamily="18" charset="0"/>
                        </a:rPr>
                        <a:t>SPRINT 4</a:t>
                      </a:r>
                      <a:endParaRPr sz="13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ookman Old Style" panose="02050604050505020204" pitchFamily="18" charset="0"/>
                        </a:rPr>
                        <a:t>Testing</a:t>
                      </a:r>
                      <a:endParaRPr sz="110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15/11/2025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7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TOTAL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50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9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9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8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6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6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6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6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278181742"/>
              </p:ext>
            </p:extLst>
          </p:nvPr>
        </p:nvGraphicFramePr>
        <p:xfrm>
          <a:off x="489375" y="1177232"/>
          <a:ext cx="8165225" cy="47388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4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        </a:t>
                      </a:r>
                      <a:r>
                        <a:rPr lang="en" b="1" dirty="0">
                          <a:latin typeface="Bookman Old Style" panose="02050604050505020204" pitchFamily="18" charset="0"/>
                        </a:rPr>
                        <a:t> 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     </a:t>
                      </a:r>
                      <a:r>
                        <a:rPr lang="en" b="1" dirty="0">
                          <a:latin typeface="Bookman Old Style" panose="02050604050505020204" pitchFamily="18" charset="0"/>
                        </a:rPr>
                        <a:t>NAME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PRIORITY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Bookman Old Style" panose="02050604050505020204" pitchFamily="18" charset="0"/>
                        </a:rPr>
                        <a:t>   </a:t>
                      </a: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&lt;high/medium/low&gt;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Bookman Old Style" panose="02050604050505020204" pitchFamily="18" charset="0"/>
                        </a:rPr>
                        <a:t>(Hours)</a:t>
                      </a:r>
                      <a:endParaRPr sz="13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&lt;Planned/In progress/Completed&gt;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REGISTRATION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High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COMPLETED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2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LOGIN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High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PROGRESS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46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3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CRUD(Create,Read,Update,Delete)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OPERATIONS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High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20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4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CERTIFICATE GENERATION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MEDIUM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031"/>
            <a:ext cx="8229600" cy="838200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2CF1C8B-CB16-31E5-290D-7547A973C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406571"/>
              </p:ext>
            </p:extLst>
          </p:nvPr>
        </p:nvGraphicFramePr>
        <p:xfrm>
          <a:off x="457200" y="1219200"/>
          <a:ext cx="8382000" cy="4170680"/>
        </p:xfrm>
        <a:graphic>
          <a:graphicData uri="http://schemas.openxmlformats.org/drawingml/2006/table">
            <a:tbl>
              <a:tblPr firstRow="1" firstCol="1" lastRow="1" lastCol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637101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6254677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338391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98664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User Story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As type of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I Want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So that I Can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3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Access the system securely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32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Manage 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Control registrations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80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Manage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Keep platform 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17422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Traveler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Register/Login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Get personalized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Traveler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Post Reviews &amp; Photos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Share experiences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06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Traveler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Explore Destinations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Discover place easily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59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Traveler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Use Filter &amp;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Find spots faster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Moderator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Verify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Ensure authenticity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31055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3973521125"/>
              </p:ext>
            </p:extLst>
          </p:nvPr>
        </p:nvGraphicFramePr>
        <p:xfrm>
          <a:off x="519390" y="1249950"/>
          <a:ext cx="8139700" cy="4693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User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StoryID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Task Name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Start Date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End Date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   Days 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  Status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 Design Data base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     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20/08/2025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22/08/2025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3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Completed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2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Table Designing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23/08/2025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24/08/2025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3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3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Form Designing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25/08/2025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27/08/2025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4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862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4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Data enter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28/8/2025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30/08/2025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3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9575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Frontend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31/08/2025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09/09/2025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593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2297835588"/>
              </p:ext>
            </p:extLst>
          </p:nvPr>
        </p:nvGraphicFramePr>
        <p:xfrm>
          <a:off x="505690" y="1219200"/>
          <a:ext cx="8137449" cy="2213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User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StoryID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Task Name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Start Date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End Date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   Days 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  Status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6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Backend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10/09/2025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20/09/2025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Testing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21/09/2022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26/09/2025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6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A diagram of a travel guide&#10;&#10;AI-generated content may be incorrect.">
            <a:extLst>
              <a:ext uri="{FF2B5EF4-FFF2-40B4-BE49-F238E27FC236}">
                <a16:creationId xmlns:a16="http://schemas.microsoft.com/office/drawing/2014/main" id="{A4301E3F-28B3-B4F4-E4E5-0538142C6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781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8932"/>
          </a:xfrm>
        </p:spPr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A diagram of a login&#10;&#10;AI-generated content may be incorrect.">
            <a:extLst>
              <a:ext uri="{FF2B5EF4-FFF2-40B4-BE49-F238E27FC236}">
                <a16:creationId xmlns:a16="http://schemas.microsoft.com/office/drawing/2014/main" id="{5698A1BD-F836-AACE-A988-6E605F2C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676400"/>
            <a:ext cx="7343775" cy="42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VASUDEVAN T 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cs typeface="Times New Roman" panose="02020603050405020304" pitchFamily="18" charset="0"/>
              </a:rPr>
              <a:t>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 descr="A diagram of a process&#10;&#10;AI-generated content may be incorrect.">
            <a:extLst>
              <a:ext uri="{FF2B5EF4-FFF2-40B4-BE49-F238E27FC236}">
                <a16:creationId xmlns:a16="http://schemas.microsoft.com/office/drawing/2014/main" id="{52962782-9C79-1BD3-AD75-5ADF0ACF8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2966"/>
            <a:ext cx="6057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0F9FF-01D1-24E9-48A2-87A110B7C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9563-AFD5-9B4B-A3E5-EB11E9AE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AE9C-D670-C42C-975A-998D1A645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BA155-647B-4827-D38A-1A7985E5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F6729-7751-4CEC-76D0-EAF89C7A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A diagram of a login&#10;&#10;AI-generated content may be incorrect.">
            <a:extLst>
              <a:ext uri="{FF2B5EF4-FFF2-40B4-BE49-F238E27FC236}">
                <a16:creationId xmlns:a16="http://schemas.microsoft.com/office/drawing/2014/main" id="{40756F14-C77B-C5C8-72A8-9CCBA862F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795462"/>
            <a:ext cx="5719763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00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Content Placeholder 8" descr="A diagram of a company&#10;&#10;AI-generated content may be incorrect.">
            <a:extLst>
              <a:ext uri="{FF2B5EF4-FFF2-40B4-BE49-F238E27FC236}">
                <a16:creationId xmlns:a16="http://schemas.microsoft.com/office/drawing/2014/main" id="{6F3DE9C3-5802-1AD1-FBD9-CD0D9FBD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6908605" cy="4495800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8B288-8CDA-5E30-89CD-1FBAC78BA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C426-26D4-FA0C-74FB-A88C8FD5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77ACC-718B-96CA-AAF1-2359798C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A2327-A2E7-573E-38A6-C125AE95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 descr="A diagram of a flowchart&#10;&#10;AI-generated content may be incorrect.">
            <a:extLst>
              <a:ext uri="{FF2B5EF4-FFF2-40B4-BE49-F238E27FC236}">
                <a16:creationId xmlns:a16="http://schemas.microsoft.com/office/drawing/2014/main" id="{8CB7A871-141C-D4CB-B443-BB5E3A4EC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89"/>
          <a:stretch>
            <a:fillRect/>
          </a:stretch>
        </p:blipFill>
        <p:spPr>
          <a:xfrm>
            <a:off x="914400" y="1219200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2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CROWDSOURCED TRAVEL GUIDE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180CCB9-9FE4-50C6-D5C7-052E6DBE0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929" y="1273727"/>
            <a:ext cx="8993168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Community-driven web platform for sharing real-time travel experiences.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authentic reviews, tips, photos, and itineraries.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Themed destination categorization (culture, adventure, food, etc.).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Personalized planning via filters and interactive maps.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Promotes sustainable tourism.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Secure, user-friendly, and scalable for all travelers.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C49177-5AA5-85A1-10BE-3095A221C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066" y="1134562"/>
            <a:ext cx="7630615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sharing of authentic, real-time travel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 personalized recommendations with filters and maps.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 sustainable tourism.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Foster community interaction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 secure, user-friendly, and scalable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6CB3C35-DE97-F62B-9F83-B21FB08B5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59079"/>
            <a:ext cx="853440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Relies on traditional travel websites and blogs with static content.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platforms focus on popular destinations, ignoring lesser-known        spots.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Information is often outdated, commercialized, or sponsored.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personalization options for travelers’ preferences.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real-time updates from actual travelers.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Minimal community interaction or collaborative planning features.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3FACFB-42D7-086A-3689-CAC391B55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713" y="1189928"/>
            <a:ext cx="8408071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community-driven web platform for real-time travel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Travelers can post reviews, tips, photos, and hidden gems.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Advanced filters for location, budget, theme, and season.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Interactive map for easy destination exploration.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Promotes lesser-known destinations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authentic, experience-based content over commercial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Designed for secure, user-friendly, and scalable travel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66F9D2-0AF8-EA3A-8CA9-84E9ED614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9658" y="1210762"/>
            <a:ext cx="8534400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Finding real, trustworthy travel info online is still hard.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travel sites focus on ads and popular spots, not genuine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Travelers want tips from people who’ve actually been there.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Lesser-known places deserve more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Creating a friendly space where travelers help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323880-8796-AC47-80BF-29CFF51DC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8039" y="1343798"/>
            <a:ext cx="873596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Registration &amp; 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Secure access for travelers and contributors.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Travel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Share reviews, tips, and photos of destinations.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 &amp; Filter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Quickly find places based on budget, theme, or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Interactive Map 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Explore destinations visually on a map..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Community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–comment and engage with other travelers.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Admin Control Panel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Manage users and moderate shared content and add new hidden locations and current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1104</Words>
  <Application>Microsoft Office PowerPoint</Application>
  <PresentationFormat>On-screen Show (4:3)</PresentationFormat>
  <Paragraphs>461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Times New Roman</vt:lpstr>
      <vt:lpstr>Office Theme</vt:lpstr>
      <vt:lpstr>CROWDSOURCED TRAVEL GUIDE</vt:lpstr>
      <vt:lpstr>PRODUCT OWNER  VASUDEVAN T V  ASSISTANT PROFESSOR DEPARTMENT OF COMPUTER APPLICATIONS MES COLLEGE OF ENGINEERING, KUTTIPPURAM</vt:lpstr>
      <vt:lpstr>TABLE OF CONTENTS</vt:lpstr>
      <vt:lpstr>CROWDSOURCED TRAVEL GUIDE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ER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1</cp:lastModifiedBy>
  <cp:revision>51</cp:revision>
  <dcterms:created xsi:type="dcterms:W3CDTF">2024-09-27T10:56:22Z</dcterms:created>
  <dcterms:modified xsi:type="dcterms:W3CDTF">2025-08-20T17:16:19Z</dcterms:modified>
</cp:coreProperties>
</file>