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11415" r:id="rId3"/>
    <p:sldId id="11416" r:id="rId4"/>
    <p:sldId id="11432" r:id="rId5"/>
    <p:sldId id="11433" r:id="rId6"/>
    <p:sldId id="11435" r:id="rId7"/>
    <p:sldId id="11436" r:id="rId8"/>
    <p:sldId id="11438" r:id="rId9"/>
    <p:sldId id="11447" r:id="rId10"/>
    <p:sldId id="11437" r:id="rId11"/>
    <p:sldId id="11439" r:id="rId12"/>
    <p:sldId id="11440" r:id="rId13"/>
    <p:sldId id="11441" r:id="rId14"/>
    <p:sldId id="11442" r:id="rId15"/>
    <p:sldId id="11445" r:id="rId16"/>
    <p:sldId id="11446" r:id="rId17"/>
    <p:sldId id="11443" r:id="rId18"/>
    <p:sldId id="11448" r:id="rId19"/>
    <p:sldId id="11444" r:id="rId20"/>
    <p:sldId id="113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96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#1" qsCatId="simple" csTypeId="urn:microsoft.com/office/officeart/2005/8/colors/accent1_2#1" csCatId="accent1" phldr="0"/>
      <dgm:spPr/>
    </dgm:pt>
    <dgm:pt modelId="{FD22C09E-EBD0-442D-899B-478853385D3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Employee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IN"/>
            <a:t>Master</a:t>
          </a:r>
        </a:p>
      </dgm:t>
    </dgm:pt>
    <dgm:pt modelId="{C3FD9D46-5A82-4364-BAB8-C11E2E8519C1}" type="parTrans" cxnId="{3DAE4FE2-6400-4AC3-9A6A-FF3D5B698486}">
      <dgm:prSet/>
      <dgm:spPr/>
    </dgm:pt>
    <dgm:pt modelId="{A5AD44AA-21E5-49DA-A2C1-4B1DA593EDC2}" type="sibTrans" cxnId="{3DAE4FE2-6400-4AC3-9A6A-FF3D5B698486}">
      <dgm:prSet/>
      <dgm:spPr/>
    </dgm:pt>
    <dgm:pt modelId="{870E4F47-8CC4-4F59-B4C1-42B5AAA5CEF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Item Master</a:t>
          </a:r>
        </a:p>
      </dgm:t>
    </dgm:pt>
    <dgm:pt modelId="{3D1AB2CA-88A4-4E4C-9A8A-508DF0E06639}" type="parTrans" cxnId="{3913614C-2A2C-4631-BB1F-5206C779F23B}">
      <dgm:prSet/>
      <dgm:spPr/>
    </dgm:pt>
    <dgm:pt modelId="{856E2728-BF00-49C7-82BA-8F4DCB00940B}" type="sibTrans" cxnId="{3913614C-2A2C-4631-BB1F-5206C779F23B}">
      <dgm:prSet/>
      <dgm:spPr/>
    </dgm:pt>
    <dgm:pt modelId="{1AA64000-5F0F-47A8-A435-2AF8D82F28B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Planning</a:t>
          </a:r>
        </a:p>
      </dgm:t>
    </dgm:pt>
    <dgm:pt modelId="{845A32C3-0E8A-4EED-972E-FC6F9A8364F8}" type="parTrans" cxnId="{853DF7CC-6457-4F0C-B961-7EDC4FB14D70}">
      <dgm:prSet/>
      <dgm:spPr/>
    </dgm:pt>
    <dgm:pt modelId="{C0D86BAE-7711-4781-A574-7BE0EA273229}" type="sibTrans" cxnId="{853DF7CC-6457-4F0C-B961-7EDC4FB14D70}">
      <dgm:prSet/>
      <dgm:spPr/>
    </dgm:pt>
    <dgm:pt modelId="{9C12F5BE-AC2F-4662-8DFA-C79428950CF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A</a:t>
          </a:r>
          <a:r>
            <a:rPr lang="en-US">
              <a:sym typeface="+mn-ea"/>
            </a:rPr>
            <a:t>ssembly</a:t>
          </a:r>
          <a:endParaRPr lang="en-US"/>
        </a:p>
      </dgm:t>
    </dgm:pt>
    <dgm:pt modelId="{E2B7565C-BEBF-47B7-AC71-10023CB96091}" type="parTrans" cxnId="{B37D7529-FD9E-4D57-8960-6B202CA06AC4}">
      <dgm:prSet/>
      <dgm:spPr/>
    </dgm:pt>
    <dgm:pt modelId="{BE48B07B-4C6F-4C50-9D7F-CE1D6590BF95}" type="sibTrans" cxnId="{B37D7529-FD9E-4D57-8960-6B202CA06AC4}">
      <dgm:prSet/>
      <dgm:spPr/>
    </dgm:pt>
    <dgm:pt modelId="{12E0C2BD-9A69-495F-9F82-43511BE24BE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Packing</a:t>
          </a:r>
        </a:p>
      </dgm:t>
    </dgm:pt>
    <dgm:pt modelId="{22C4DDBE-2FFF-463E-B25D-DE97666F2864}" type="parTrans" cxnId="{A76695B1-091C-4F29-94B6-CC46DAAB2730}">
      <dgm:prSet/>
      <dgm:spPr/>
    </dgm:pt>
    <dgm:pt modelId="{70C13C56-1F23-418C-A22E-79956FB1DD69}" type="sibTrans" cxnId="{A76695B1-091C-4F29-94B6-CC46DAAB2730}">
      <dgm:prSet/>
      <dgm:spPr/>
    </dgm:pt>
    <dgm:pt modelId="{FC2ACE91-74B9-48F3-A1E1-F643E507E5D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Report</a:t>
          </a:r>
        </a:p>
      </dgm:t>
    </dgm:pt>
    <dgm:pt modelId="{5FB69EFD-5F27-4EF0-A3A9-EB492594F88B}" type="parTrans" cxnId="{CF01006F-6357-40A7-BF52-822C75EA97FF}">
      <dgm:prSet/>
      <dgm:spPr/>
    </dgm:pt>
    <dgm:pt modelId="{7321241F-6439-4E08-AB31-65829A9255A8}" type="sibTrans" cxnId="{CF01006F-6357-40A7-BF52-822C75EA97FF}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1B23E5FC-CCD5-4CC2-9B65-37F9D8155A74}" type="pres">
      <dgm:prSet presAssocID="{FD22C09E-EBD0-442D-899B-478853385D3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2AB70-F528-4788-B593-4B1B9D8D587B}" type="pres">
      <dgm:prSet presAssocID="{A5AD44AA-21E5-49DA-A2C1-4B1DA593EDC2}" presName="parTxOnlySpace" presStyleCnt="0"/>
      <dgm:spPr/>
    </dgm:pt>
    <dgm:pt modelId="{67FF3BB9-6612-4697-87EE-EC66312779BE}" type="pres">
      <dgm:prSet presAssocID="{870E4F47-8CC4-4F59-B4C1-42B5AAA5CEF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5DC307-BAA7-4717-9A84-5959316B423E}" type="pres">
      <dgm:prSet presAssocID="{BE48B07B-4C6F-4C50-9D7F-CE1D6590BF95}" presName="parTxOnlySpace" presStyleCnt="0"/>
      <dgm:spPr/>
    </dgm:pt>
    <dgm:pt modelId="{4E51F626-9DC0-4E23-9A18-7F723F56736E}" type="pres">
      <dgm:prSet presAssocID="{12E0C2BD-9A69-495F-9F82-43511BE24BE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68DEFF-478E-42FE-9C9E-69387737DA57}" type="pres">
      <dgm:prSet presAssocID="{70C13C56-1F23-418C-A22E-79956FB1DD69}" presName="parTxOnlySpace" presStyleCnt="0"/>
      <dgm:spPr/>
    </dgm:pt>
    <dgm:pt modelId="{24576826-3B27-4439-8D20-D56CD7A69BD5}" type="pres">
      <dgm:prSet presAssocID="{FC2ACE91-74B9-48F3-A1E1-F643E507E5D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CAF6FAE-BCBC-48A7-ADD4-70EEB1410F1F}" type="presOf" srcId="{FC2ACE91-74B9-48F3-A1E1-F643E507E5D6}" destId="{24576826-3B27-4439-8D20-D56CD7A69BD5}" srcOrd="0" destOrd="0" presId="urn:microsoft.com/office/officeart/2005/8/layout/chevron1"/>
    <dgm:cxn modelId="{CF01006F-6357-40A7-BF52-822C75EA97FF}" srcId="{9D527559-FDD8-4274-B634-C7FBCF5BC573}" destId="{FC2ACE91-74B9-48F3-A1E1-F643E507E5D6}" srcOrd="5" destOrd="0" parTransId="{5FB69EFD-5F27-4EF0-A3A9-EB492594F88B}" sibTransId="{7321241F-6439-4E08-AB31-65829A9255A8}"/>
    <dgm:cxn modelId="{853DF7CC-6457-4F0C-B961-7EDC4FB14D70}" srcId="{9D527559-FDD8-4274-B634-C7FBCF5BC573}" destId="{1AA64000-5F0F-47A8-A435-2AF8D82F28B1}" srcOrd="2" destOrd="0" parTransId="{845A32C3-0E8A-4EED-972E-FC6F9A8364F8}" sibTransId="{C0D86BAE-7711-4781-A574-7BE0EA273229}"/>
    <dgm:cxn modelId="{DBD947DC-4AA6-4CC5-A4A3-AC271E7A1E50}" type="presOf" srcId="{12E0C2BD-9A69-495F-9F82-43511BE24BE6}" destId="{4E51F626-9DC0-4E23-9A18-7F723F56736E}" srcOrd="0" destOrd="0" presId="urn:microsoft.com/office/officeart/2005/8/layout/chevron1"/>
    <dgm:cxn modelId="{3DAE4FE2-6400-4AC3-9A6A-FF3D5B698486}" srcId="{9D527559-FDD8-4274-B634-C7FBCF5BC573}" destId="{FD22C09E-EBD0-442D-899B-478853385D3F}" srcOrd="0" destOrd="0" parTransId="{C3FD9D46-5A82-4364-BAB8-C11E2E8519C1}" sibTransId="{A5AD44AA-21E5-49DA-A2C1-4B1DA593EDC2}"/>
    <dgm:cxn modelId="{3913614C-2A2C-4631-BB1F-5206C779F23B}" srcId="{9D527559-FDD8-4274-B634-C7FBCF5BC573}" destId="{870E4F47-8CC4-4F59-B4C1-42B5AAA5CEFE}" srcOrd="1" destOrd="0" parTransId="{3D1AB2CA-88A4-4E4C-9A8A-508DF0E06639}" sibTransId="{856E2728-BF00-49C7-82BA-8F4DCB00940B}"/>
    <dgm:cxn modelId="{5D3C5C94-6858-4D42-BA23-AFD689E1995F}" type="presOf" srcId="{1AA64000-5F0F-47A8-A435-2AF8D82F28B1}" destId="{D3000CD6-B08B-4D3B-8D2A-7F1C26A23961}" srcOrd="0" destOrd="0" presId="urn:microsoft.com/office/officeart/2005/8/layout/chevron1"/>
    <dgm:cxn modelId="{A76695B1-091C-4F29-94B6-CC46DAAB2730}" srcId="{9D527559-FDD8-4274-B634-C7FBCF5BC573}" destId="{12E0C2BD-9A69-495F-9F82-43511BE24BE6}" srcOrd="4" destOrd="0" parTransId="{22C4DDBE-2FFF-463E-B25D-DE97666F2864}" sibTransId="{70C13C56-1F23-418C-A22E-79956FB1DD69}"/>
    <dgm:cxn modelId="{86E15C28-CDED-4255-A5CE-9271B23A6EF9}" type="presOf" srcId="{FD22C09E-EBD0-442D-899B-478853385D3F}" destId="{1B23E5FC-CCD5-4CC2-9B65-37F9D8155A74}" srcOrd="0" destOrd="0" presId="urn:microsoft.com/office/officeart/2005/8/layout/chevron1"/>
    <dgm:cxn modelId="{A84E004B-A4C0-4A51-855A-01CEA491A206}" type="presOf" srcId="{9C12F5BE-AC2F-4662-8DFA-C79428950CF2}" destId="{74437C11-3810-488A-B265-8C8037793D77}" srcOrd="0" destOrd="0" presId="urn:microsoft.com/office/officeart/2005/8/layout/chevron1"/>
    <dgm:cxn modelId="{8680C95F-6710-4435-B8DD-25FA12A474E2}" type="presOf" srcId="{870E4F47-8CC4-4F59-B4C1-42B5AAA5CEFE}" destId="{67FF3BB9-6612-4697-87EE-EC66312779BE}" srcOrd="0" destOrd="0" presId="urn:microsoft.com/office/officeart/2005/8/layout/chevron1"/>
    <dgm:cxn modelId="{B37D7529-FD9E-4D57-8960-6B202CA06AC4}" srcId="{9D527559-FDD8-4274-B634-C7FBCF5BC573}" destId="{9C12F5BE-AC2F-4662-8DFA-C79428950CF2}" srcOrd="3" destOrd="0" parTransId="{E2B7565C-BEBF-47B7-AC71-10023CB96091}" sibTransId="{BE48B07B-4C6F-4C50-9D7F-CE1D6590BF95}"/>
    <dgm:cxn modelId="{E655597F-E19A-4EB8-93B4-67B9D328E4A5}" type="presOf" srcId="{9D527559-FDD8-4274-B634-C7FBCF5BC573}" destId="{60E81CF5-4537-4C2F-8762-598D2E914097}" srcOrd="0" destOrd="0" presId="urn:microsoft.com/office/officeart/2005/8/layout/chevron1"/>
    <dgm:cxn modelId="{9CA2001E-6F54-471A-84E9-7950633E62F9}" type="presParOf" srcId="{60E81CF5-4537-4C2F-8762-598D2E914097}" destId="{1B23E5FC-CCD5-4CC2-9B65-37F9D8155A74}" srcOrd="0" destOrd="0" presId="urn:microsoft.com/office/officeart/2005/8/layout/chevron1"/>
    <dgm:cxn modelId="{8C5DC0D1-446B-4A70-BC89-746F12187622}" type="presParOf" srcId="{60E81CF5-4537-4C2F-8762-598D2E914097}" destId="{0B72AB70-F528-4788-B593-4B1B9D8D587B}" srcOrd="1" destOrd="0" presId="urn:microsoft.com/office/officeart/2005/8/layout/chevron1"/>
    <dgm:cxn modelId="{CF5325D9-E40A-42A5-962B-9EA51F0051A3}" type="presParOf" srcId="{60E81CF5-4537-4C2F-8762-598D2E914097}" destId="{67FF3BB9-6612-4697-87EE-EC66312779BE}" srcOrd="2" destOrd="0" presId="urn:microsoft.com/office/officeart/2005/8/layout/chevron1"/>
    <dgm:cxn modelId="{41553799-5BCF-4091-ADE4-2CF55B0C1F20}" type="presParOf" srcId="{60E81CF5-4537-4C2F-8762-598D2E914097}" destId="{E484CEA2-673C-4A85-8A00-8580D721B29A}" srcOrd="3" destOrd="0" presId="urn:microsoft.com/office/officeart/2005/8/layout/chevron1"/>
    <dgm:cxn modelId="{07F506C8-5344-4455-BC1D-3BD57799A451}" type="presParOf" srcId="{60E81CF5-4537-4C2F-8762-598D2E914097}" destId="{D3000CD6-B08B-4D3B-8D2A-7F1C26A23961}" srcOrd="4" destOrd="0" presId="urn:microsoft.com/office/officeart/2005/8/layout/chevron1"/>
    <dgm:cxn modelId="{43E8E3DF-CA2C-4A55-81AC-AA6BDF68B181}" type="presParOf" srcId="{60E81CF5-4537-4C2F-8762-598D2E914097}" destId="{1773A515-DFFE-41F0-B581-98757CBEC16E}" srcOrd="5" destOrd="0" presId="urn:microsoft.com/office/officeart/2005/8/layout/chevron1"/>
    <dgm:cxn modelId="{B03745AF-5649-4731-8770-68F093243868}" type="presParOf" srcId="{60E81CF5-4537-4C2F-8762-598D2E914097}" destId="{74437C11-3810-488A-B265-8C8037793D77}" srcOrd="6" destOrd="0" presId="urn:microsoft.com/office/officeart/2005/8/layout/chevron1"/>
    <dgm:cxn modelId="{DF57332C-D900-435E-ADEF-D1A639E9A062}" type="presParOf" srcId="{60E81CF5-4537-4C2F-8762-598D2E914097}" destId="{915DC307-BAA7-4717-9A84-5959316B423E}" srcOrd="7" destOrd="0" presId="urn:microsoft.com/office/officeart/2005/8/layout/chevron1"/>
    <dgm:cxn modelId="{7A85544E-8569-4EF1-BC9B-383DDC4B9FCD}" type="presParOf" srcId="{60E81CF5-4537-4C2F-8762-598D2E914097}" destId="{4E51F626-9DC0-4E23-9A18-7F723F56736E}" srcOrd="8" destOrd="0" presId="urn:microsoft.com/office/officeart/2005/8/layout/chevron1"/>
    <dgm:cxn modelId="{3F6F84F5-5E9B-479F-9245-39DE9319558F}" type="presParOf" srcId="{60E81CF5-4537-4C2F-8762-598D2E914097}" destId="{3268DEFF-478E-42FE-9C9E-69387737DA57}" srcOrd="9" destOrd="0" presId="urn:microsoft.com/office/officeart/2005/8/layout/chevron1"/>
    <dgm:cxn modelId="{9A3ADE2E-F15B-4ED3-A70F-73DBD4114E22}" type="presParOf" srcId="{60E81CF5-4537-4C2F-8762-598D2E914097}" destId="{24576826-3B27-4439-8D20-D56CD7A69BD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3E5FC-CCD5-4CC2-9B65-37F9D8155A74}">
      <dsp:nvSpPr>
        <dsp:cNvPr id="0" name=""/>
        <dsp:cNvSpPr/>
      </dsp:nvSpPr>
      <dsp:spPr>
        <a:xfrm>
          <a:off x="3411" y="195418"/>
          <a:ext cx="1269221" cy="507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200" kern="1200"/>
            <a:t>Employee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IN" sz="1200" kern="1200"/>
            <a:t>Master</a:t>
          </a:r>
        </a:p>
      </dsp:txBody>
      <dsp:txXfrm>
        <a:off x="257255" y="195418"/>
        <a:ext cx="761533" cy="507688"/>
      </dsp:txXfrm>
    </dsp:sp>
    <dsp:sp modelId="{67FF3BB9-6612-4697-87EE-EC66312779BE}">
      <dsp:nvSpPr>
        <dsp:cNvPr id="0" name=""/>
        <dsp:cNvSpPr/>
      </dsp:nvSpPr>
      <dsp:spPr>
        <a:xfrm>
          <a:off x="1145710" y="195418"/>
          <a:ext cx="1269221" cy="507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Item Master</a:t>
          </a:r>
        </a:p>
      </dsp:txBody>
      <dsp:txXfrm>
        <a:off x="1399554" y="195418"/>
        <a:ext cx="761533" cy="507688"/>
      </dsp:txXfrm>
    </dsp:sp>
    <dsp:sp modelId="{D3000CD6-B08B-4D3B-8D2A-7F1C26A23961}">
      <dsp:nvSpPr>
        <dsp:cNvPr id="0" name=""/>
        <dsp:cNvSpPr/>
      </dsp:nvSpPr>
      <dsp:spPr>
        <a:xfrm>
          <a:off x="2288009" y="195418"/>
          <a:ext cx="1269221" cy="507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Planning</a:t>
          </a:r>
        </a:p>
      </dsp:txBody>
      <dsp:txXfrm>
        <a:off x="2541853" y="195418"/>
        <a:ext cx="761533" cy="507688"/>
      </dsp:txXfrm>
    </dsp:sp>
    <dsp:sp modelId="{74437C11-3810-488A-B265-8C8037793D77}">
      <dsp:nvSpPr>
        <dsp:cNvPr id="0" name=""/>
        <dsp:cNvSpPr/>
      </dsp:nvSpPr>
      <dsp:spPr>
        <a:xfrm>
          <a:off x="3430308" y="195418"/>
          <a:ext cx="1269221" cy="507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 kern="1200">
              <a:sym typeface="+mn-ea"/>
            </a:rPr>
            <a:t>A</a:t>
          </a:r>
          <a:r>
            <a:rPr lang="en-US" sz="1200" kern="1200">
              <a:sym typeface="+mn-ea"/>
            </a:rPr>
            <a:t>ssembly</a:t>
          </a:r>
          <a:endParaRPr lang="en-US" sz="1200" kern="1200"/>
        </a:p>
      </dsp:txBody>
      <dsp:txXfrm>
        <a:off x="3684152" y="195418"/>
        <a:ext cx="761533" cy="507688"/>
      </dsp:txXfrm>
    </dsp:sp>
    <dsp:sp modelId="{4E51F626-9DC0-4E23-9A18-7F723F56736E}">
      <dsp:nvSpPr>
        <dsp:cNvPr id="0" name=""/>
        <dsp:cNvSpPr/>
      </dsp:nvSpPr>
      <dsp:spPr>
        <a:xfrm>
          <a:off x="4572607" y="195418"/>
          <a:ext cx="1269221" cy="507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Packing</a:t>
          </a:r>
        </a:p>
      </dsp:txBody>
      <dsp:txXfrm>
        <a:off x="4826451" y="195418"/>
        <a:ext cx="761533" cy="507688"/>
      </dsp:txXfrm>
    </dsp:sp>
    <dsp:sp modelId="{24576826-3B27-4439-8D20-D56CD7A69BD5}">
      <dsp:nvSpPr>
        <dsp:cNvPr id="0" name=""/>
        <dsp:cNvSpPr/>
      </dsp:nvSpPr>
      <dsp:spPr>
        <a:xfrm>
          <a:off x="5714906" y="195418"/>
          <a:ext cx="1269221" cy="507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Report</a:t>
          </a:r>
        </a:p>
      </dsp:txBody>
      <dsp:txXfrm>
        <a:off x="5968750" y="195418"/>
        <a:ext cx="761533" cy="507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EB2D-A7B4-47BE-B5F3-4BB25ADEA6C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1C1D2-D7DC-4B83-B0DB-702688ABD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39BC5-7EDC-4B45-B3D5-669C729B6309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C93E-EF65-4FAC-B1CC-2BF5AD9A3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8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LLS Automation Division</a:t>
            </a:r>
          </a:p>
        </p:txBody>
      </p:sp>
    </p:spTree>
    <p:extLst>
      <p:ext uri="{BB962C8B-B14F-4D97-AF65-F5344CB8AC3E}">
        <p14:creationId xmlns:p14="http://schemas.microsoft.com/office/powerpoint/2010/main" val="217091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LS - PPT Template(Empty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ooter Placeholder 5"/>
          <p:cNvSpPr txBox="1"/>
          <p:nvPr userDrawn="1"/>
        </p:nvSpPr>
        <p:spPr>
          <a:xfrm>
            <a:off x="0" y="6553835"/>
            <a:ext cx="2415540" cy="30416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>
                <a:solidFill>
                  <a:schemeClr val="bg1"/>
                </a:solidFill>
                <a:latin typeface="Stencil" panose="040409050D0802020404" pitchFamily="82" charset="0"/>
                <a:cs typeface="Stencil" panose="040409050D0802020404" pitchFamily="82" charset="0"/>
              </a:rPr>
              <a:t>LLS</a:t>
            </a:r>
            <a:r>
              <a:rPr lang="en-IN" altLang="en-US" dirty="0">
                <a:solidFill>
                  <a:schemeClr val="bg1"/>
                </a:solidFill>
                <a:latin typeface="Stencil" panose="040409050D0802020404" pitchFamily="82" charset="0"/>
                <a:cs typeface="Stencil" panose="040409050D0802020404" pitchFamily="82" charset="0"/>
              </a:rPr>
              <a:t> - </a:t>
            </a:r>
            <a:r>
              <a:rPr lang="en-US" sz="1000" dirty="0">
                <a:solidFill>
                  <a:schemeClr val="bg1"/>
                </a:solidFill>
                <a:latin typeface="Montserrat" charset="0"/>
                <a:cs typeface="Montserrat" charset="0"/>
              </a:rPr>
              <a:t>Automation Division</a:t>
            </a:r>
          </a:p>
        </p:txBody>
      </p:sp>
      <p:sp>
        <p:nvSpPr>
          <p:cNvPr id="9" name="Slide Number Placeholder 4"/>
          <p:cNvSpPr txBox="1"/>
          <p:nvPr userDrawn="1"/>
        </p:nvSpPr>
        <p:spPr>
          <a:xfrm>
            <a:off x="11312525" y="6553835"/>
            <a:ext cx="879475" cy="30416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B618960-8005-486C-9A75-10CB2AAC16F9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5"/>
          <p:cNvSpPr txBox="1"/>
          <p:nvPr userDrawn="1"/>
        </p:nvSpPr>
        <p:spPr>
          <a:xfrm>
            <a:off x="5574665" y="6538912"/>
            <a:ext cx="2415540" cy="30416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b="1" dirty="0">
              <a:solidFill>
                <a:srgbClr val="2E3191"/>
              </a:solidFill>
              <a:latin typeface="Montserrat" charset="0"/>
              <a:cs typeface="Montserrat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6" descr="LLS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13160" y="84455"/>
            <a:ext cx="796290" cy="796290"/>
          </a:xfrm>
          <a:prstGeom prst="rect">
            <a:avLst/>
          </a:prstGeom>
        </p:spPr>
      </p:pic>
      <p:sp>
        <p:nvSpPr>
          <p:cNvPr id="9" name="Slide Number Placeholder 28"/>
          <p:cNvSpPr txBox="1"/>
          <p:nvPr userDrawn="1"/>
        </p:nvSpPr>
        <p:spPr>
          <a:xfrm>
            <a:off x="11311890" y="6558857"/>
            <a:ext cx="879475" cy="304165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B618960-8005-486C-9A75-10CB2AAC16F9}" type="slidenum">
              <a:rPr lang="en-US" sz="1200" smtClean="0">
                <a:solidFill>
                  <a:prstClr val="white"/>
                </a:solidFill>
                <a:latin typeface="Calibri" panose="020F0502020204030204"/>
              </a:rPr>
              <a:t>‹#›</a:t>
            </a:fld>
            <a:endParaRPr lang="en-US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ooter Placeholder 29"/>
          <p:cNvSpPr txBox="1"/>
          <p:nvPr userDrawn="1"/>
        </p:nvSpPr>
        <p:spPr>
          <a:xfrm>
            <a:off x="0" y="6553835"/>
            <a:ext cx="2415540" cy="304165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prstClr val="white"/>
                </a:solidFill>
                <a:latin typeface="Stencil" panose="040409050D0802020404" pitchFamily="82" charset="0"/>
                <a:cs typeface="Montserrat" charset="0"/>
              </a:rPr>
              <a:t>LLS </a:t>
            </a:r>
            <a:r>
              <a:rPr lang="en-US" sz="1000" dirty="0">
                <a:solidFill>
                  <a:prstClr val="white"/>
                </a:solidFill>
                <a:latin typeface="Stencil" panose="040409050D0802020404" pitchFamily="82" charset="0"/>
                <a:cs typeface="Montserrat" charset="0"/>
              </a:rPr>
              <a:t>- </a:t>
            </a:r>
            <a:r>
              <a:rPr lang="en-US" sz="1000" dirty="0">
                <a:solidFill>
                  <a:prstClr val="white"/>
                </a:solidFill>
                <a:latin typeface="Montserrat" charset="0"/>
                <a:cs typeface="Montserrat" charset="0"/>
              </a:rPr>
              <a:t>Automation Division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image" Target="../media/image4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8210\Documents\2023\April\LLS - PPT Template-01.pngLLS - PPT Template-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3648"/>
            <a:ext cx="12192000" cy="6858000"/>
          </a:xfrm>
          <a:prstGeom prst="rect">
            <a:avLst/>
          </a:prstGeom>
        </p:spPr>
      </p:pic>
      <p:sp>
        <p:nvSpPr>
          <p:cNvPr id="11" name="object 4"/>
          <p:cNvSpPr txBox="1">
            <a:spLocks noGrp="1"/>
          </p:cNvSpPr>
          <p:nvPr>
            <p:ph type="title"/>
          </p:nvPr>
        </p:nvSpPr>
        <p:spPr>
          <a:xfrm>
            <a:off x="4393565" y="4816158"/>
            <a:ext cx="7236460" cy="1458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algn="r">
              <a:lnSpc>
                <a:spcPct val="100000"/>
              </a:lnSpc>
              <a:spcBef>
                <a:spcPts val="95"/>
              </a:spcBef>
            </a:pPr>
            <a:r>
              <a:rPr lang="en-US" sz="6600" b="1" spc="-10" dirty="0">
                <a:solidFill>
                  <a:srgbClr val="2E3191"/>
                </a:solidFill>
                <a:latin typeface="Stencil" panose="040409050D0802020404" pitchFamily="82" charset="0"/>
                <a:cs typeface="Stencil" panose="040409050D0802020404" pitchFamily="82" charset="0"/>
              </a:rPr>
              <a:t>LLS</a:t>
            </a:r>
            <a:r>
              <a:rPr lang="en-US" sz="4400" b="1" spc="-10" dirty="0">
                <a:solidFill>
                  <a:srgbClr val="2E3191"/>
                </a:solidFill>
                <a:latin typeface="Montserrat ExtraBold" panose="00000900000000000000" charset="0"/>
                <a:cs typeface="Montserrat ExtraBold" panose="00000900000000000000" charset="0"/>
              </a:rPr>
              <a:t> </a:t>
            </a:r>
            <a:br>
              <a:rPr lang="en-US" sz="4400" b="1" spc="-10" dirty="0">
                <a:solidFill>
                  <a:srgbClr val="2E3191"/>
                </a:solidFill>
                <a:latin typeface="Montserrat ExtraBold" panose="00000900000000000000" charset="0"/>
                <a:cs typeface="Montserrat ExtraBold" panose="00000900000000000000" charset="0"/>
              </a:rPr>
            </a:br>
            <a:r>
              <a:rPr lang="en-US" sz="2800" b="1" spc="-10" dirty="0">
                <a:solidFill>
                  <a:srgbClr val="2E3191"/>
                </a:solidFill>
                <a:latin typeface="Montserrat ExtraBold" panose="00000900000000000000" charset="0"/>
                <a:cs typeface="Montserrat ExtraBold" panose="00000900000000000000" charset="0"/>
              </a:rPr>
              <a:t>AUTOMATION DIVISION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37100" y="2467610"/>
            <a:ext cx="7204075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TO STOCK WITH IN BUILD QA DATA CAPTURING </a:t>
            </a:r>
            <a:r>
              <a:rPr lang="en-I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</a:t>
            </a: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APPPLICATION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48" y="692490"/>
            <a:ext cx="10288436" cy="5525271"/>
          </a:xfrm>
          <a:prstGeom prst="rect">
            <a:avLst/>
          </a:prstGeom>
        </p:spPr>
      </p:pic>
      <p:sp>
        <p:nvSpPr>
          <p:cNvPr id="7" name="Rounded Rectangle 6"/>
          <p:cNvSpPr/>
          <p:nvPr>
            <p:custDataLst>
              <p:tags r:id="rId2"/>
            </p:custDataLst>
          </p:nvPr>
        </p:nvSpPr>
        <p:spPr>
          <a:xfrm>
            <a:off x="1463766" y="3455125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Displays the Completed Machines</a:t>
            </a:r>
            <a:endParaRPr lang="en-I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097586" y="692489"/>
            <a:ext cx="723991" cy="39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95906" y="4528614"/>
            <a:ext cx="6972391" cy="39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ounded Rectangle 10"/>
          <p:cNvSpPr/>
          <p:nvPr>
            <p:custDataLst>
              <p:tags r:id="rId3"/>
            </p:custDataLst>
          </p:nvPr>
        </p:nvSpPr>
        <p:spPr>
          <a:xfrm>
            <a:off x="1463765" y="4402690"/>
            <a:ext cx="1704975" cy="64373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By Clicking, it displays individual machine details</a:t>
            </a:r>
            <a:endParaRPr lang="en-IN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2207" y="4718296"/>
            <a:ext cx="661900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3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6" y="848448"/>
            <a:ext cx="9780040" cy="52394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29459" y="1815894"/>
            <a:ext cx="723991" cy="39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ounded Rectangle 10"/>
          <p:cNvSpPr/>
          <p:nvPr>
            <p:custDataLst>
              <p:tags r:id="rId2"/>
            </p:custDataLst>
          </p:nvPr>
        </p:nvSpPr>
        <p:spPr>
          <a:xfrm>
            <a:off x="10068699" y="1689970"/>
            <a:ext cx="2123301" cy="64373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Individual Duct input record</a:t>
            </a:r>
            <a:endParaRPr lang="en-IN" altLang="en-US" sz="1200" dirty="0"/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9653450" y="2011837"/>
            <a:ext cx="415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0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04" y="654528"/>
            <a:ext cx="9586265" cy="5496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9347" y="2225860"/>
            <a:ext cx="98960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>
            <p:custDataLst>
              <p:tags r:id="rId2"/>
            </p:custDataLst>
          </p:nvPr>
        </p:nvSpPr>
        <p:spPr>
          <a:xfrm>
            <a:off x="10317208" y="1866531"/>
            <a:ext cx="1704975" cy="1087989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To replace the existing scanned parts, it should by accessed by admin only</a:t>
            </a:r>
            <a:endParaRPr lang="en-IN" altLang="en-US" sz="1200" dirty="0"/>
          </a:p>
        </p:txBody>
      </p:sp>
      <p:cxnSp>
        <p:nvCxnSpPr>
          <p:cNvPr id="11" name="Straight Arrow Connector 10"/>
          <p:cNvCxnSpPr>
            <a:stCxn id="9" idx="1"/>
            <a:endCxn id="7" idx="3"/>
          </p:cNvCxnSpPr>
          <p:nvPr/>
        </p:nvCxnSpPr>
        <p:spPr>
          <a:xfrm flipH="1">
            <a:off x="9548949" y="2410526"/>
            <a:ext cx="76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7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1" y="724319"/>
            <a:ext cx="10145541" cy="5696745"/>
          </a:xfrm>
          <a:prstGeom prst="rect">
            <a:avLst/>
          </a:prstGeom>
        </p:spPr>
      </p:pic>
      <p:sp>
        <p:nvSpPr>
          <p:cNvPr id="8" name="Rounded Rectangle 7"/>
          <p:cNvSpPr/>
          <p:nvPr>
            <p:custDataLst>
              <p:tags r:id="rId2"/>
            </p:custDataLst>
          </p:nvPr>
        </p:nvSpPr>
        <p:spPr>
          <a:xfrm>
            <a:off x="1019628" y="3122530"/>
            <a:ext cx="1704975" cy="64373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Replacement Screen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464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04" y="654528"/>
            <a:ext cx="9586265" cy="5496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38615" y="2225859"/>
            <a:ext cx="27114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>
            <p:custDataLst>
              <p:tags r:id="rId2"/>
            </p:custDataLst>
          </p:nvPr>
        </p:nvSpPr>
        <p:spPr>
          <a:xfrm>
            <a:off x="10330271" y="2235863"/>
            <a:ext cx="1704975" cy="359328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History of Scanned Part</a:t>
            </a:r>
            <a:endParaRPr lang="en-IN" altLang="en-US" sz="1200" dirty="0"/>
          </a:p>
        </p:txBody>
      </p:sp>
      <p:cxnSp>
        <p:nvCxnSpPr>
          <p:cNvPr id="11" name="Straight Arrow Connector 10"/>
          <p:cNvCxnSpPr>
            <a:stCxn id="9" idx="1"/>
            <a:endCxn id="7" idx="3"/>
          </p:cNvCxnSpPr>
          <p:nvPr/>
        </p:nvCxnSpPr>
        <p:spPr>
          <a:xfrm flipH="1" flipV="1">
            <a:off x="9509760" y="2410525"/>
            <a:ext cx="820511" cy="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239" y="3697522"/>
            <a:ext cx="4182059" cy="169568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 flipH="1">
            <a:off x="9823269" y="2595191"/>
            <a:ext cx="1359490" cy="110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0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04" y="654528"/>
            <a:ext cx="9586265" cy="5496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667" y="1167769"/>
            <a:ext cx="98960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>
            <p:custDataLst>
              <p:tags r:id="rId2"/>
            </p:custDataLst>
          </p:nvPr>
        </p:nvSpPr>
        <p:spPr>
          <a:xfrm>
            <a:off x="10212706" y="1136898"/>
            <a:ext cx="1704975" cy="43107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It import the scanned details to Excel</a:t>
            </a:r>
            <a:endParaRPr lang="en-IN" altLang="en-US" sz="1200" dirty="0"/>
          </a:p>
        </p:txBody>
      </p:sp>
      <p:cxnSp>
        <p:nvCxnSpPr>
          <p:cNvPr id="11" name="Straight Arrow Connector 10"/>
          <p:cNvCxnSpPr>
            <a:stCxn id="9" idx="1"/>
            <a:endCxn id="7" idx="3"/>
          </p:cNvCxnSpPr>
          <p:nvPr/>
        </p:nvCxnSpPr>
        <p:spPr>
          <a:xfrm flipH="1">
            <a:off x="9823269" y="1352435"/>
            <a:ext cx="38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4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8" y="2324775"/>
            <a:ext cx="11740334" cy="3906624"/>
          </a:xfrm>
          <a:prstGeom prst="rect">
            <a:avLst/>
          </a:prstGeom>
        </p:spPr>
      </p:pic>
      <p:sp>
        <p:nvSpPr>
          <p:cNvPr id="8" name="Rounded Rectangle 7"/>
          <p:cNvSpPr/>
          <p:nvPr>
            <p:custDataLst>
              <p:tags r:id="rId2"/>
            </p:custDataLst>
          </p:nvPr>
        </p:nvSpPr>
        <p:spPr>
          <a:xfrm>
            <a:off x="5416505" y="1229763"/>
            <a:ext cx="1704975" cy="43107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Imported details</a:t>
            </a:r>
            <a:endParaRPr lang="en-IN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70093" y="1660837"/>
            <a:ext cx="0" cy="67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4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31" y="664054"/>
            <a:ext cx="10431331" cy="54776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8740" y="2455818"/>
            <a:ext cx="723991" cy="39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ounded Rectangle 11"/>
          <p:cNvSpPr/>
          <p:nvPr>
            <p:custDataLst>
              <p:tags r:id="rId2"/>
            </p:custDataLst>
          </p:nvPr>
        </p:nvSpPr>
        <p:spPr>
          <a:xfrm>
            <a:off x="702603" y="5047401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Work order selection for assembly scanning </a:t>
            </a:r>
            <a:endParaRPr lang="en-IN" alt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60600" y="5256406"/>
            <a:ext cx="661900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7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2727"/>
            <a:ext cx="12192000" cy="4672545"/>
          </a:xfrm>
          <a:prstGeom prst="rect">
            <a:avLst/>
          </a:prstGeom>
        </p:spPr>
      </p:pic>
      <p:sp>
        <p:nvSpPr>
          <p:cNvPr id="5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sp>
        <p:nvSpPr>
          <p:cNvPr id="6" name="Rounded Rectangle 5"/>
          <p:cNvSpPr/>
          <p:nvPr>
            <p:custDataLst>
              <p:tags r:id="rId2"/>
            </p:custDataLst>
          </p:nvPr>
        </p:nvSpPr>
        <p:spPr>
          <a:xfrm>
            <a:off x="4843528" y="597833"/>
            <a:ext cx="2327981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Assembly scanning screen RSM 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39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7" y="766391"/>
            <a:ext cx="10393225" cy="5325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9186" y="1201784"/>
            <a:ext cx="1795145" cy="39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ounded Rectangle 6"/>
          <p:cNvSpPr/>
          <p:nvPr>
            <p:custDataLst>
              <p:tags r:id="rId2"/>
            </p:custDataLst>
          </p:nvPr>
        </p:nvSpPr>
        <p:spPr>
          <a:xfrm>
            <a:off x="1346200" y="3107133"/>
            <a:ext cx="1704975" cy="64373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Remaining all the pages remains same like YBS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036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172460" y="1022350"/>
          <a:ext cx="6987540" cy="89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s 7"/>
          <p:cNvSpPr/>
          <p:nvPr/>
        </p:nvSpPr>
        <p:spPr>
          <a:xfrm>
            <a:off x="1607820" y="2563495"/>
            <a:ext cx="1669415" cy="4089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</a:t>
            </a:r>
          </a:p>
        </p:txBody>
      </p:sp>
      <p:sp>
        <p:nvSpPr>
          <p:cNvPr id="9" name="Rectangles 8"/>
          <p:cNvSpPr/>
          <p:nvPr/>
        </p:nvSpPr>
        <p:spPr>
          <a:xfrm>
            <a:off x="3172460" y="1149985"/>
            <a:ext cx="1258570" cy="6661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2"/>
            <a:endCxn id="8" idx="0"/>
          </p:cNvCxnSpPr>
          <p:nvPr/>
        </p:nvCxnSpPr>
        <p:spPr>
          <a:xfrm rot="5400000">
            <a:off x="2748598" y="1510348"/>
            <a:ext cx="747395" cy="135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/>
          <p:nvPr/>
        </p:nvGraphicFramePr>
        <p:xfrm>
          <a:off x="3390900" y="2563495"/>
          <a:ext cx="6769100" cy="40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83"/>
                <a:gridCol w="1128184"/>
                <a:gridCol w="1128183"/>
                <a:gridCol w="1128183"/>
                <a:gridCol w="1128184"/>
                <a:gridCol w="1128183"/>
              </a:tblGrid>
              <a:tr h="4083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s 12"/>
          <p:cNvSpPr/>
          <p:nvPr/>
        </p:nvSpPr>
        <p:spPr>
          <a:xfrm>
            <a:off x="1607820" y="3290570"/>
            <a:ext cx="1669415" cy="4089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1</a:t>
            </a:r>
          </a:p>
        </p:txBody>
      </p:sp>
      <p:graphicFrame>
        <p:nvGraphicFramePr>
          <p:cNvPr id="14" name="Table 13"/>
          <p:cNvGraphicFramePr/>
          <p:nvPr/>
        </p:nvGraphicFramePr>
        <p:xfrm>
          <a:off x="3390900" y="3290570"/>
          <a:ext cx="6769100" cy="40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83"/>
                <a:gridCol w="1128184"/>
                <a:gridCol w="1128183"/>
                <a:gridCol w="1128183"/>
                <a:gridCol w="1128184"/>
                <a:gridCol w="1128183"/>
              </a:tblGrid>
              <a:tr h="4083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s 15"/>
          <p:cNvSpPr/>
          <p:nvPr/>
        </p:nvSpPr>
        <p:spPr>
          <a:xfrm>
            <a:off x="1607820" y="3830320"/>
            <a:ext cx="1669415" cy="4089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2</a:t>
            </a:r>
          </a:p>
        </p:txBody>
      </p:sp>
      <p:graphicFrame>
        <p:nvGraphicFramePr>
          <p:cNvPr id="17" name="Table 16"/>
          <p:cNvGraphicFramePr/>
          <p:nvPr/>
        </p:nvGraphicFramePr>
        <p:xfrm>
          <a:off x="3390900" y="3830320"/>
          <a:ext cx="6769100" cy="40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83"/>
                <a:gridCol w="1128184"/>
                <a:gridCol w="1128183"/>
                <a:gridCol w="1128183"/>
                <a:gridCol w="1128184"/>
                <a:gridCol w="1128183"/>
              </a:tblGrid>
              <a:tr h="4083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s 17"/>
          <p:cNvSpPr/>
          <p:nvPr/>
        </p:nvSpPr>
        <p:spPr>
          <a:xfrm>
            <a:off x="1607185" y="4354195"/>
            <a:ext cx="1685925" cy="4089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2</a:t>
            </a:r>
          </a:p>
        </p:txBody>
      </p:sp>
      <p:graphicFrame>
        <p:nvGraphicFramePr>
          <p:cNvPr id="19" name="Table 18"/>
          <p:cNvGraphicFramePr/>
          <p:nvPr/>
        </p:nvGraphicFramePr>
        <p:xfrm>
          <a:off x="3406775" y="4354195"/>
          <a:ext cx="6769100" cy="40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83"/>
                <a:gridCol w="1128184"/>
                <a:gridCol w="1128183"/>
                <a:gridCol w="1128183"/>
                <a:gridCol w="1128184"/>
                <a:gridCol w="1128183"/>
              </a:tblGrid>
              <a:tr h="4083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041400" y="5173345"/>
            <a:ext cx="5173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1) User Addition &amp; Deletion</a:t>
            </a:r>
          </a:p>
          <a:p>
            <a:r>
              <a:rPr lang="en-IN" altLang="en-US"/>
              <a:t>2) Control Rights of user</a:t>
            </a:r>
          </a:p>
          <a:p>
            <a:r>
              <a:rPr lang="en-IN" altLang="en-US"/>
              <a:t>3) Work Flow approval -&gt; BOM , QA Documents</a:t>
            </a:r>
          </a:p>
          <a:p>
            <a:r>
              <a:rPr lang="en-IN" altLang="en-US"/>
              <a:t>4) FG &amp; Dispatch Approval</a:t>
            </a:r>
          </a:p>
        </p:txBody>
      </p:sp>
      <p:sp>
        <p:nvSpPr>
          <p:cNvPr id="3" name="Rectangles 2"/>
          <p:cNvSpPr/>
          <p:nvPr>
            <p:custDataLst>
              <p:tags r:id="rId1"/>
            </p:custDataLst>
          </p:nvPr>
        </p:nvSpPr>
        <p:spPr>
          <a:xfrm>
            <a:off x="1812925" y="141605"/>
            <a:ext cx="8647430" cy="548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/>
              <a:t>Application work flow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5946" y="2946722"/>
            <a:ext cx="666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spc="-10" dirty="0">
                <a:solidFill>
                  <a:srgbClr val="2E3191"/>
                </a:solidFill>
                <a:latin typeface="Montserrat ExtraBold" panose="00000900000000000000" charset="0"/>
                <a:ea typeface="+mj-ea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3865959"/>
              </p:ext>
            </p:extLst>
          </p:nvPr>
        </p:nvGraphicFramePr>
        <p:xfrm>
          <a:off x="759460" y="1147445"/>
          <a:ext cx="10953752" cy="1182052"/>
        </p:xfrm>
        <a:graphic>
          <a:graphicData uri="http://schemas.openxmlformats.org/drawingml/2006/table">
            <a:tbl>
              <a:tblPr/>
              <a:tblGrid>
                <a:gridCol w="567810"/>
                <a:gridCol w="588298"/>
                <a:gridCol w="525370"/>
                <a:gridCol w="1034643"/>
                <a:gridCol w="524639"/>
                <a:gridCol w="674640"/>
                <a:gridCol w="1205132"/>
                <a:gridCol w="992203"/>
                <a:gridCol w="758787"/>
                <a:gridCol w="758787"/>
                <a:gridCol w="758787"/>
                <a:gridCol w="759519"/>
                <a:gridCol w="1805137"/>
              </a:tblGrid>
              <a:tr h="60287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SNo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Type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Item Code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Description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Uom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Code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U_OperName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Assembly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Burn test 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Packing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Image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Weight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Customer Complaint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Information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1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BOM/ Part</a:t>
                      </a: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>
                <a:sym typeface="+mn-ea"/>
              </a:rPr>
              <a:t>Item Master</a:t>
            </a:r>
          </a:p>
        </p:txBody>
      </p:sp>
      <p:sp>
        <p:nvSpPr>
          <p:cNvPr id="2" name="Rectangles 1"/>
          <p:cNvSpPr/>
          <p:nvPr/>
        </p:nvSpPr>
        <p:spPr>
          <a:xfrm>
            <a:off x="174625" y="678815"/>
            <a:ext cx="446405" cy="3683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759460" y="678815"/>
            <a:ext cx="182943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>
                <a:sym typeface="+mn-ea"/>
              </a:rPr>
              <a:t>Item Code</a:t>
            </a:r>
          </a:p>
        </p:txBody>
      </p:sp>
      <p:sp>
        <p:nvSpPr>
          <p:cNvPr id="10" name="Rectangles 9"/>
          <p:cNvSpPr/>
          <p:nvPr>
            <p:custDataLst>
              <p:tags r:id="rId3"/>
            </p:custDataLst>
          </p:nvPr>
        </p:nvSpPr>
        <p:spPr>
          <a:xfrm>
            <a:off x="174625" y="3244850"/>
            <a:ext cx="446405" cy="3683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759460" y="3244850"/>
            <a:ext cx="182943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>
                <a:sym typeface="+mn-ea"/>
              </a:rPr>
              <a:t>BOM</a:t>
            </a:r>
          </a:p>
        </p:txBody>
      </p:sp>
      <p:graphicFrame>
        <p:nvGraphicFramePr>
          <p:cNvPr id="12" name="Table 11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00479601"/>
              </p:ext>
            </p:extLst>
          </p:nvPr>
        </p:nvGraphicFramePr>
        <p:xfrm>
          <a:off x="174625" y="4092575"/>
          <a:ext cx="5011328" cy="434657"/>
        </p:xfrm>
        <a:graphic>
          <a:graphicData uri="http://schemas.openxmlformats.org/drawingml/2006/table">
            <a:tbl>
              <a:tblPr/>
              <a:tblGrid>
                <a:gridCol w="564418"/>
                <a:gridCol w="800779"/>
                <a:gridCol w="1221978"/>
                <a:gridCol w="1155246"/>
                <a:gridCol w="709651"/>
                <a:gridCol w="559256"/>
              </a:tblGrid>
              <a:tr h="434657"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SNo</a:t>
                      </a:r>
                      <a:endParaRPr sz="1100" b="0" i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lang="en-US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Item Code</a:t>
                      </a:r>
                    </a:p>
                  </a:txBody>
                  <a:tcPr marL="9842" marR="9842" marT="984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sym typeface="+mn-ea"/>
                        </a:rPr>
                        <a:t>ChildCode</a:t>
                      </a: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ChildName</a:t>
                      </a:r>
                    </a:p>
                  </a:txBody>
                  <a:tcPr marL="9842" marR="9842" marT="984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BaseQty</a:t>
                      </a:r>
                    </a:p>
                  </a:txBody>
                  <a:tcPr marL="9842" marR="9842" marT="984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Case No</a:t>
                      </a:r>
                    </a:p>
                  </a:txBody>
                  <a:tcPr marL="9842" marR="9842" marT="984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>
            <p:custDataLst>
              <p:tags r:id="rId6"/>
            </p:custDataLst>
          </p:nvPr>
        </p:nvGraphicFramePr>
        <p:xfrm>
          <a:off x="2745105" y="678815"/>
          <a:ext cx="2615565" cy="37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855"/>
                <a:gridCol w="871855"/>
                <a:gridCol w="871855"/>
              </a:tblGrid>
              <a:tr h="375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Edit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>
                <a:sym typeface="+mn-ea"/>
              </a:rPr>
              <a:t>Planning</a:t>
            </a: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759460" y="678815"/>
            <a:ext cx="182943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>
                <a:sym typeface="+mn-ea"/>
              </a:rPr>
              <a:t>Order Release</a:t>
            </a:r>
          </a:p>
        </p:txBody>
      </p:sp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759460" y="1402715"/>
          <a:ext cx="10996930" cy="2028825"/>
        </p:xfrm>
        <a:graphic>
          <a:graphicData uri="http://schemas.openxmlformats.org/drawingml/2006/table">
            <a:tbl>
              <a:tblPr/>
              <a:tblGrid>
                <a:gridCol w="306483"/>
                <a:gridCol w="1131367"/>
                <a:gridCol w="1131366"/>
                <a:gridCol w="1131367"/>
                <a:gridCol w="1131367"/>
                <a:gridCol w="1421329"/>
                <a:gridCol w="599864"/>
                <a:gridCol w="918310"/>
                <a:gridCol w="918879"/>
                <a:gridCol w="768486"/>
                <a:gridCol w="768486"/>
                <a:gridCol w="769626"/>
              </a:tblGrid>
              <a:tr h="405765"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S.no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lang="en-I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Work Order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r>
                        <a:rPr lang="en-US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Product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U_OperName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sym typeface="+mn-ea"/>
                        </a:rPr>
                        <a:t>Item Code</a:t>
                      </a: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Description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Qty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r>
                        <a:rPr lang="en-US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M/c No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r>
                        <a:rPr lang="en-IN" altLang="en-US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Customer Name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Target date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r>
                        <a:rPr lang="en-US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Released By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r>
                        <a:rPr lang="en-IN" altLang="en-US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Remarks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/>
                      <a:r>
                        <a:rPr sz="14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YBS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lang="en-US" altLang="en-I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500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r>
                        <a:rPr lang="en-IN" altLang="en-US" sz="14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NA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r>
                        <a:rPr lang="en-IN" alt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sym typeface="+mn-ea"/>
                        </a:rPr>
                        <a:t>NA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/>
                      <a:r>
                        <a:rPr sz="14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RSM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r>
                        <a:rPr lang="en-IN" altLang="en-US" sz="14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NA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r>
                        <a:rPr lang="en-IN" alt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sym typeface="+mn-ea"/>
                        </a:rPr>
                        <a:t>NA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/>
                      <a:r>
                        <a:rPr sz="14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Panel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r>
                        <a:rPr lang="en-IN" altLang="en-US" sz="14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NA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r>
                        <a:rPr lang="en-IN" alt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sym typeface="+mn-ea"/>
                        </a:rPr>
                        <a:t>NA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/>
                      <a:r>
                        <a:rPr sz="14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Packing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r>
                        <a:rPr lang="en-US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r>
                        <a:rPr lang="en-IN" altLang="en-US" sz="14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IYB001</a:t>
                      </a: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l" fontAlgn="b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 fontAlgn="b">
                        <a:buNone/>
                      </a:pPr>
                      <a:endParaRPr lang="en-US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>
            <p:custDataLst>
              <p:tags r:id="rId4"/>
            </p:custDataLst>
          </p:nvPr>
        </p:nvGraphicFramePr>
        <p:xfrm>
          <a:off x="759460" y="5866765"/>
          <a:ext cx="2615565" cy="37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855"/>
                <a:gridCol w="871855"/>
                <a:gridCol w="871855"/>
              </a:tblGrid>
              <a:tr h="375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Edit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>
                <a:sym typeface="+mn-ea"/>
              </a:rPr>
              <a:t>Assembly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90320" y="1534795"/>
            <a:ext cx="1704975" cy="8128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YBS</a:t>
            </a:r>
            <a:endParaRPr lang="en-US" dirty="0"/>
          </a:p>
        </p:txBody>
      </p:sp>
      <p:sp>
        <p:nvSpPr>
          <p:cNvPr id="5" name="Rounded Rectangle 4"/>
          <p:cNvSpPr/>
          <p:nvPr>
            <p:custDataLst>
              <p:tags r:id="rId2"/>
            </p:custDataLst>
          </p:nvPr>
        </p:nvSpPr>
        <p:spPr>
          <a:xfrm>
            <a:off x="1290320" y="2950845"/>
            <a:ext cx="1704975" cy="8128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RSM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1290320" y="4366260"/>
            <a:ext cx="1704975" cy="8128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Panel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995295" y="1941195"/>
            <a:ext cx="1466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>
            <p:custDataLst>
              <p:tags r:id="rId4"/>
            </p:custDataLst>
          </p:nvPr>
        </p:nvCxnSpPr>
        <p:spPr>
          <a:xfrm>
            <a:off x="3010535" y="3398520"/>
            <a:ext cx="1466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5"/>
            </p:custDataLst>
          </p:nvPr>
        </p:nvCxnSpPr>
        <p:spPr>
          <a:xfrm>
            <a:off x="3010535" y="4772660"/>
            <a:ext cx="1466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61510" y="1598295"/>
            <a:ext cx="908685" cy="6216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" name="Rounded Rectangle 11"/>
          <p:cNvSpPr/>
          <p:nvPr>
            <p:custDataLst>
              <p:tags r:id="rId6"/>
            </p:custDataLst>
          </p:nvPr>
        </p:nvSpPr>
        <p:spPr>
          <a:xfrm>
            <a:off x="4461510" y="3046095"/>
            <a:ext cx="908685" cy="6216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" name="Rounded Rectangle 12"/>
          <p:cNvSpPr/>
          <p:nvPr>
            <p:custDataLst>
              <p:tags r:id="rId7"/>
            </p:custDataLst>
          </p:nvPr>
        </p:nvSpPr>
        <p:spPr>
          <a:xfrm>
            <a:off x="4491990" y="4493895"/>
            <a:ext cx="1243330" cy="6216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Variables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442200" y="808990"/>
            <a:ext cx="4223385" cy="415480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Serial Number </a:t>
            </a:r>
          </a:p>
          <a:p>
            <a:pPr algn="l"/>
            <a:r>
              <a:rPr lang="en-US"/>
              <a:t>1) YBS- Y , RSM -R &amp; Panel -P</a:t>
            </a:r>
          </a:p>
          <a:p>
            <a:pPr algn="l"/>
            <a:endParaRPr lang="en-US"/>
          </a:p>
          <a:p>
            <a:pPr algn="l"/>
            <a:r>
              <a:rPr lang="en-US"/>
              <a:t>2&amp;3)Y Y - Year</a:t>
            </a:r>
          </a:p>
          <a:p>
            <a:pPr algn="l"/>
            <a:endParaRPr lang="en-US"/>
          </a:p>
          <a:p>
            <a:pPr algn="l"/>
            <a:r>
              <a:rPr lang="en-US"/>
              <a:t>4) Month (A- Jan,B-Feb,C-Mar ..... L- Dec</a:t>
            </a:r>
          </a:p>
          <a:p>
            <a:pPr algn="l"/>
            <a:endParaRPr lang="en-US"/>
          </a:p>
          <a:p>
            <a:pPr algn="l"/>
            <a:r>
              <a:rPr lang="en-US"/>
              <a:t>5) Code from Item master </a:t>
            </a:r>
          </a:p>
          <a:p>
            <a:pPr algn="l"/>
            <a:endParaRPr lang="en-US"/>
          </a:p>
          <a:p>
            <a:pPr algn="l"/>
            <a:r>
              <a:rPr lang="en-US"/>
              <a:t>6) Serial Number </a:t>
            </a:r>
          </a:p>
          <a:p>
            <a:pPr algn="l"/>
            <a:r>
              <a:rPr lang="en-US"/>
              <a:t>If 5th digit code not available 0 can be placed </a:t>
            </a:r>
          </a:p>
          <a:p>
            <a:pPr algn="l"/>
            <a:r>
              <a:rPr lang="en-US"/>
              <a:t>          (Barcode Sticker -25 x 100)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750559" y="1932940"/>
            <a:ext cx="1595755" cy="28397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670290" y="4963795"/>
            <a:ext cx="3105150" cy="14859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386580" y="808990"/>
            <a:ext cx="983615" cy="5778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 of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>
                <a:sym typeface="+mn-ea"/>
              </a:rPr>
              <a:t>Report</a:t>
            </a:r>
          </a:p>
        </p:txBody>
      </p:sp>
      <p:sp>
        <p:nvSpPr>
          <p:cNvPr id="4" name="Rounded Rectangle 3"/>
          <p:cNvSpPr/>
          <p:nvPr>
            <p:custDataLst>
              <p:tags r:id="rId2"/>
            </p:custDataLst>
          </p:nvPr>
        </p:nvSpPr>
        <p:spPr>
          <a:xfrm>
            <a:off x="1290320" y="1059815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/>
              <a:t>Scanning Report</a:t>
            </a:r>
          </a:p>
        </p:txBody>
      </p:sp>
      <p:sp>
        <p:nvSpPr>
          <p:cNvPr id="5" name="Rounded Rectangle 4"/>
          <p:cNvSpPr/>
          <p:nvPr>
            <p:custDataLst>
              <p:tags r:id="rId3"/>
            </p:custDataLst>
          </p:nvPr>
        </p:nvSpPr>
        <p:spPr>
          <a:xfrm>
            <a:off x="1289050" y="2339340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/>
              <a:t>QA Module Report</a:t>
            </a:r>
          </a:p>
        </p:txBody>
      </p:sp>
      <p:sp>
        <p:nvSpPr>
          <p:cNvPr id="6" name="Rounded Rectangle 5"/>
          <p:cNvSpPr/>
          <p:nvPr>
            <p:custDataLst>
              <p:tags r:id="rId4"/>
            </p:custDataLst>
          </p:nvPr>
        </p:nvSpPr>
        <p:spPr>
          <a:xfrm>
            <a:off x="1289685" y="2954020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/>
              <a:t>Packing Report</a:t>
            </a:r>
          </a:p>
        </p:txBody>
      </p:sp>
      <p:sp>
        <p:nvSpPr>
          <p:cNvPr id="7" name="Rounded Rectangle 6"/>
          <p:cNvSpPr/>
          <p:nvPr>
            <p:custDataLst>
              <p:tags r:id="rId5"/>
            </p:custDataLst>
          </p:nvPr>
        </p:nvSpPr>
        <p:spPr>
          <a:xfrm>
            <a:off x="1289050" y="3602990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/>
              <a:t>Production Details</a:t>
            </a:r>
          </a:p>
        </p:txBody>
      </p:sp>
      <p:sp>
        <p:nvSpPr>
          <p:cNvPr id="8" name="Rounded Rectangle 7"/>
          <p:cNvSpPr/>
          <p:nvPr>
            <p:custDataLst>
              <p:tags r:id="rId6"/>
            </p:custDataLst>
          </p:nvPr>
        </p:nvSpPr>
        <p:spPr>
          <a:xfrm>
            <a:off x="1290320" y="5064125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/>
              <a:t>Stock Report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329940" y="4959985"/>
            <a:ext cx="8509635" cy="812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1) Scanning completed parts should to take in stock report same should be consumed against the paking stage.</a:t>
            </a:r>
          </a:p>
          <a:p>
            <a:r>
              <a:rPr lang="en-IN" altLang="en-US"/>
              <a:t>2) BOM Stock  </a:t>
            </a:r>
          </a:p>
        </p:txBody>
      </p:sp>
      <p:sp>
        <p:nvSpPr>
          <p:cNvPr id="3" name="Text Box 2"/>
          <p:cNvSpPr txBox="1"/>
          <p:nvPr>
            <p:custDataLst>
              <p:tags r:id="rId7"/>
            </p:custDataLst>
          </p:nvPr>
        </p:nvSpPr>
        <p:spPr>
          <a:xfrm>
            <a:off x="3329940" y="1059815"/>
            <a:ext cx="7888605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Exisiting module with Serial number &amp; rework details to be added </a:t>
            </a:r>
          </a:p>
        </p:txBody>
      </p:sp>
      <p:sp>
        <p:nvSpPr>
          <p:cNvPr id="12" name="Rounded Rectangle 11"/>
          <p:cNvSpPr/>
          <p:nvPr>
            <p:custDataLst>
              <p:tags r:id="rId8"/>
            </p:custDataLst>
          </p:nvPr>
        </p:nvSpPr>
        <p:spPr>
          <a:xfrm>
            <a:off x="1289685" y="5790565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/>
              <a:t>Dispatch  Report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425825" y="5852795"/>
            <a:ext cx="6308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FG &amp; Dispatch details </a:t>
            </a:r>
          </a:p>
        </p:txBody>
      </p:sp>
      <p:sp>
        <p:nvSpPr>
          <p:cNvPr id="15" name="Rounded Rectangle 14"/>
          <p:cNvSpPr/>
          <p:nvPr>
            <p:custDataLst>
              <p:tags r:id="rId9"/>
            </p:custDataLst>
          </p:nvPr>
        </p:nvSpPr>
        <p:spPr>
          <a:xfrm>
            <a:off x="1289050" y="1699895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/>
              <a:t>Planning Report</a:t>
            </a:r>
          </a:p>
        </p:txBody>
      </p:sp>
      <p:sp>
        <p:nvSpPr>
          <p:cNvPr id="16" name="Text Box 15"/>
          <p:cNvSpPr txBox="1"/>
          <p:nvPr>
            <p:custDataLst>
              <p:tags r:id="rId10"/>
            </p:custDataLst>
          </p:nvPr>
        </p:nvSpPr>
        <p:spPr>
          <a:xfrm>
            <a:off x="3329940" y="1699895"/>
            <a:ext cx="8159750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Query report of order release (Qty addition,deletion,release date,completion date)</a:t>
            </a:r>
          </a:p>
        </p:txBody>
      </p:sp>
      <p:sp>
        <p:nvSpPr>
          <p:cNvPr id="17" name="Text Box 16"/>
          <p:cNvSpPr txBox="1"/>
          <p:nvPr>
            <p:custDataLst>
              <p:tags r:id="rId11"/>
            </p:custDataLst>
          </p:nvPr>
        </p:nvSpPr>
        <p:spPr>
          <a:xfrm>
            <a:off x="3329940" y="2381250"/>
            <a:ext cx="8159750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Query report of item master with change history</a:t>
            </a:r>
          </a:p>
        </p:txBody>
      </p:sp>
      <p:sp>
        <p:nvSpPr>
          <p:cNvPr id="18" name="Text Box 17"/>
          <p:cNvSpPr txBox="1"/>
          <p:nvPr>
            <p:custDataLst>
              <p:tags r:id="rId12"/>
            </p:custDataLst>
          </p:nvPr>
        </p:nvSpPr>
        <p:spPr>
          <a:xfrm>
            <a:off x="3329940" y="3062605"/>
            <a:ext cx="8159750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Query report of </a:t>
            </a:r>
            <a:r>
              <a:rPr lang="en-US" altLang="en-IN"/>
              <a:t>P</a:t>
            </a:r>
            <a:r>
              <a:rPr lang="en-IN" altLang="en-US"/>
              <a:t>acking work flow</a:t>
            </a:r>
            <a:r>
              <a:rPr lang="en-US" altLang="en-IN"/>
              <a:t> as like duct scanning report machinewise &amp; Packing Summary</a:t>
            </a:r>
          </a:p>
        </p:txBody>
      </p:sp>
      <p:sp>
        <p:nvSpPr>
          <p:cNvPr id="19" name="Text Box 18"/>
          <p:cNvSpPr txBox="1"/>
          <p:nvPr>
            <p:custDataLst>
              <p:tags r:id="rId13"/>
            </p:custDataLst>
          </p:nvPr>
        </p:nvSpPr>
        <p:spPr>
          <a:xfrm>
            <a:off x="3329940" y="3608705"/>
            <a:ext cx="8159750" cy="711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Production details of U_OperName with first pass &amp; rejection data day wise , month  wise</a:t>
            </a:r>
          </a:p>
        </p:txBody>
      </p:sp>
      <p:sp>
        <p:nvSpPr>
          <p:cNvPr id="10" name="Rounded Rectangle 9"/>
          <p:cNvSpPr/>
          <p:nvPr>
            <p:custDataLst>
              <p:tags r:id="rId14"/>
            </p:custDataLst>
          </p:nvPr>
        </p:nvSpPr>
        <p:spPr>
          <a:xfrm>
            <a:off x="1289050" y="4396740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1600"/>
              <a:t>Operator Log Sheet</a:t>
            </a:r>
          </a:p>
        </p:txBody>
      </p:sp>
      <p:sp>
        <p:nvSpPr>
          <p:cNvPr id="11" name="Text Box 10"/>
          <p:cNvSpPr txBox="1"/>
          <p:nvPr>
            <p:custDataLst>
              <p:tags r:id="rId15"/>
            </p:custDataLst>
          </p:nvPr>
        </p:nvSpPr>
        <p:spPr>
          <a:xfrm>
            <a:off x="3329940" y="4302125"/>
            <a:ext cx="8159750" cy="711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/>
              <a:t>Query report for operator day wise work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09" y="537845"/>
            <a:ext cx="10450383" cy="54057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51175" y="1750422"/>
            <a:ext cx="6968036" cy="41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051175" y="2338251"/>
            <a:ext cx="2291534" cy="69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Rounded Rectangle 13"/>
          <p:cNvSpPr/>
          <p:nvPr>
            <p:custDataLst>
              <p:tags r:id="rId2"/>
            </p:custDataLst>
          </p:nvPr>
        </p:nvSpPr>
        <p:spPr>
          <a:xfrm>
            <a:off x="684300" y="1750422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Input feeding based on Work order</a:t>
            </a:r>
            <a:endParaRPr lang="en-IN" altLang="en-US" sz="1200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2389275" y="1959427"/>
            <a:ext cx="661900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>
            <p:custDataLst>
              <p:tags r:id="rId3"/>
            </p:custDataLst>
          </p:nvPr>
        </p:nvSpPr>
        <p:spPr>
          <a:xfrm>
            <a:off x="684299" y="2469151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/>
              <a:t>Machine Type – YBS/RSM</a:t>
            </a:r>
            <a:endParaRPr lang="en-IN" alt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89275" y="2678156"/>
            <a:ext cx="661900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10" y="721242"/>
            <a:ext cx="11021929" cy="4895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1175" y="2207623"/>
            <a:ext cx="723991" cy="39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51175" y="2640089"/>
            <a:ext cx="6210392" cy="1058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ounded Rectangle 8"/>
          <p:cNvSpPr/>
          <p:nvPr>
            <p:custDataLst>
              <p:tags r:id="rId2"/>
            </p:custDataLst>
          </p:nvPr>
        </p:nvSpPr>
        <p:spPr>
          <a:xfrm>
            <a:off x="702603" y="2953869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Duct address input based on T-flex</a:t>
            </a:r>
            <a:endParaRPr lang="en-IN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07578" y="3169134"/>
            <a:ext cx="661900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>
            <p:custDataLst>
              <p:tags r:id="rId3"/>
            </p:custDataLst>
          </p:nvPr>
        </p:nvSpPr>
        <p:spPr>
          <a:xfrm>
            <a:off x="702603" y="4832136"/>
            <a:ext cx="1704975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Work order selection for assembly scanning </a:t>
            </a:r>
            <a:endParaRPr lang="en-IN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07578" y="5047401"/>
            <a:ext cx="661900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8363"/>
            <a:ext cx="12192000" cy="4801274"/>
          </a:xfrm>
          <a:prstGeom prst="rect">
            <a:avLst/>
          </a:prstGeom>
        </p:spPr>
      </p:pic>
      <p:sp>
        <p:nvSpPr>
          <p:cNvPr id="5" name="Text Box 8"/>
          <p:cNvSpPr txBox="1"/>
          <p:nvPr>
            <p:custDataLst>
              <p:tags r:id="rId1"/>
            </p:custDataLst>
          </p:nvPr>
        </p:nvSpPr>
        <p:spPr>
          <a:xfrm>
            <a:off x="3051175" y="169545"/>
            <a:ext cx="609600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ym typeface="+mn-ea"/>
              </a:rPr>
              <a:t>Existing screen &amp; Flow</a:t>
            </a:r>
            <a:endParaRPr lang="en-US" dirty="0">
              <a:sym typeface="+mn-ea"/>
            </a:endParaRPr>
          </a:p>
        </p:txBody>
      </p:sp>
      <p:sp>
        <p:nvSpPr>
          <p:cNvPr id="6" name="Rounded Rectangle 5"/>
          <p:cNvSpPr/>
          <p:nvPr>
            <p:custDataLst>
              <p:tags r:id="rId2"/>
            </p:custDataLst>
          </p:nvPr>
        </p:nvSpPr>
        <p:spPr>
          <a:xfrm>
            <a:off x="4843528" y="597833"/>
            <a:ext cx="2327981" cy="4305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200" dirty="0" smtClean="0"/>
              <a:t>Assembly scanning screen YBS 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2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5*159"/>
  <p:tag name="TABLE_ENDDRAG_RECT" val="59*110*865*1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5*29"/>
  <p:tag name="TABLE_ENDDRAG_RECT" val="144*255*205*29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2*94"/>
  <p:tag name="TABLE_ENDDRAG_RECT" val="59*90*862*9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49*25"/>
  <p:tag name="TABLE_ENDDRAG_RECT" val="13*322*349*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5*29"/>
  <p:tag name="TABLE_ENDDRAG_RECT" val="144*255*205*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464</Words>
  <Application>Microsoft Office PowerPoint</Application>
  <PresentationFormat>Widescreen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Montserrat ExtraBold</vt:lpstr>
      <vt:lpstr>Stencil</vt:lpstr>
      <vt:lpstr>1_Office Theme</vt:lpstr>
      <vt:lpstr>LLS  AUTOMATION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LLS</dc:title>
  <dc:creator>Karthik A</dc:creator>
  <cp:lastModifiedBy>QC-QMS</cp:lastModifiedBy>
  <cp:revision>76</cp:revision>
  <dcterms:created xsi:type="dcterms:W3CDTF">2023-04-12T03:42:00Z</dcterms:created>
  <dcterms:modified xsi:type="dcterms:W3CDTF">2025-03-13T05:28:59Z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02F188BD75D3465DAA0244CBD02DBC7D</vt:lpwstr>
  </property>
  <property fmtid="{D5CDD505-2E9C-101B-9397-08002B2CF9AE}" pid="3" name="KSOProductBuildVer">
    <vt:lpwstr>1033-12.2.0.17119</vt:lpwstr>
  </property>
</Properties>
</file>