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664-2489-424B-8262-BD3EAB94EBF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D813-612A-48BE-BB37-84568791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664-2489-424B-8262-BD3EAB94EBF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D813-612A-48BE-BB37-84568791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2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664-2489-424B-8262-BD3EAB94EBF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D813-612A-48BE-BB37-84568791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1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664-2489-424B-8262-BD3EAB94EBF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D813-612A-48BE-BB37-84568791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664-2489-424B-8262-BD3EAB94EBF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D813-612A-48BE-BB37-84568791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664-2489-424B-8262-BD3EAB94EBF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D813-612A-48BE-BB37-84568791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9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664-2489-424B-8262-BD3EAB94EBF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D813-612A-48BE-BB37-84568791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664-2489-424B-8262-BD3EAB94EBF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D813-612A-48BE-BB37-84568791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2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664-2489-424B-8262-BD3EAB94EBF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D813-612A-48BE-BB37-84568791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6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664-2489-424B-8262-BD3EAB94EBF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D813-612A-48BE-BB37-84568791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5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F664-2489-424B-8262-BD3EAB94EBF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CD813-612A-48BE-BB37-84568791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3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F664-2489-424B-8262-BD3EAB94EBF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CD813-612A-48BE-BB37-84568791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7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Arnaout H., </a:t>
            </a:r>
            <a:r>
              <a:rPr lang="en-US" dirty="0" err="1"/>
              <a:t>Elbassuoni</a:t>
            </a:r>
            <a:r>
              <a:rPr lang="en-US" dirty="0"/>
              <a:t> S.</a:t>
            </a:r>
          </a:p>
        </p:txBody>
      </p:sp>
    </p:spTree>
    <p:extLst>
      <p:ext uri="{BB962C8B-B14F-4D97-AF65-F5344CB8AC3E}">
        <p14:creationId xmlns:p14="http://schemas.microsoft.com/office/powerpoint/2010/main" val="4087434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– PART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Choosing the most relevant &amp; diverse top-10 set</a:t>
            </a:r>
          </a:p>
          <a:p>
            <a:r>
              <a:rPr lang="en-US" dirty="0"/>
              <a:t>Goal: Compare relevance-only approach with 3 notions of diversity</a:t>
            </a:r>
          </a:p>
        </p:txBody>
      </p:sp>
    </p:spTree>
    <p:extLst>
      <p:ext uri="{BB962C8B-B14F-4D97-AF65-F5344CB8AC3E}">
        <p14:creationId xmlns:p14="http://schemas.microsoft.com/office/powerpoint/2010/main" val="128908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6" y="7317"/>
            <a:ext cx="12056165" cy="1325563"/>
          </a:xfrm>
        </p:spPr>
        <p:txBody>
          <a:bodyPr>
            <a:noAutofit/>
          </a:bodyPr>
          <a:lstStyle/>
          <a:p>
            <a:r>
              <a:rPr lang="en-US" sz="3000" dirty="0"/>
              <a:t>Guidelines for comparing relevance-only approach with Knowledge-graph-based and Query-based notions</a:t>
            </a:r>
            <a:br>
              <a:rPr lang="en-US" sz="3000" dirty="0"/>
            </a:br>
            <a:r>
              <a:rPr lang="en-US" sz="2500" dirty="0"/>
              <a:t>Queries Type: All Types</a:t>
            </a:r>
            <a:endParaRPr lang="en-US" sz="25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304" t="8869" r="15870" b="6452"/>
          <a:stretch/>
        </p:blipFill>
        <p:spPr>
          <a:xfrm>
            <a:off x="1603513" y="1261468"/>
            <a:ext cx="8560904" cy="5596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464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6" y="7317"/>
            <a:ext cx="12056165" cy="1325563"/>
          </a:xfrm>
        </p:spPr>
        <p:txBody>
          <a:bodyPr>
            <a:noAutofit/>
          </a:bodyPr>
          <a:lstStyle/>
          <a:p>
            <a:r>
              <a:rPr lang="en-US" sz="3000" dirty="0"/>
              <a:t>Guidelines for comparing relevance-only approach with Knowledge-graph-based and Query-based notions</a:t>
            </a:r>
            <a:br>
              <a:rPr lang="en-US" sz="3000" dirty="0"/>
            </a:br>
            <a:r>
              <a:rPr lang="en-US" sz="2500" dirty="0"/>
              <a:t>Queries Type: All Types	(cont’d)</a:t>
            </a:r>
            <a:endParaRPr lang="en-US" sz="25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22" t="12542" r="13152" b="36999"/>
          <a:stretch/>
        </p:blipFill>
        <p:spPr>
          <a:xfrm>
            <a:off x="1192695" y="1775792"/>
            <a:ext cx="9183757" cy="34588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235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6" y="7317"/>
            <a:ext cx="12056165" cy="1325563"/>
          </a:xfrm>
        </p:spPr>
        <p:txBody>
          <a:bodyPr>
            <a:noAutofit/>
          </a:bodyPr>
          <a:lstStyle/>
          <a:p>
            <a:r>
              <a:rPr lang="en-US" sz="3000" dirty="0"/>
              <a:t>Guidelines for comparing relevance-only approach with Text-based notion</a:t>
            </a:r>
            <a:br>
              <a:rPr lang="en-US" sz="3000" dirty="0"/>
            </a:br>
            <a:r>
              <a:rPr lang="en-US" sz="2500" dirty="0"/>
              <a:t>Queries Type: All Types</a:t>
            </a:r>
            <a:endParaRPr lang="en-US" sz="25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196" t="24722" r="12935" b="18245"/>
          <a:stretch/>
        </p:blipFill>
        <p:spPr>
          <a:xfrm>
            <a:off x="198782" y="1563757"/>
            <a:ext cx="11601713" cy="4903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27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– 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Assessment per result (subgraph)</a:t>
            </a:r>
          </a:p>
          <a:p>
            <a:r>
              <a:rPr lang="en-US" dirty="0"/>
              <a:t>Goal: Tuning Diversity Parameter</a:t>
            </a:r>
          </a:p>
        </p:txBody>
      </p:sp>
    </p:spTree>
    <p:extLst>
      <p:ext uri="{BB962C8B-B14F-4D97-AF65-F5344CB8AC3E}">
        <p14:creationId xmlns:p14="http://schemas.microsoft.com/office/powerpoint/2010/main" val="299074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" y="732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Guidelines for evaluating the relevance of a result</a:t>
            </a:r>
            <a:br>
              <a:rPr lang="en-US" dirty="0"/>
            </a:br>
            <a:r>
              <a:rPr lang="en-US" dirty="0"/>
              <a:t>Queries Type: </a:t>
            </a:r>
            <a:r>
              <a:rPr lang="en-US" sz="3900" i="1" dirty="0"/>
              <a:t>Triple-pattern queries with many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716" t="17762" r="8914" b="22112"/>
          <a:stretch/>
        </p:blipFill>
        <p:spPr>
          <a:xfrm>
            <a:off x="294857" y="1779657"/>
            <a:ext cx="11592937" cy="47006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224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" y="7320"/>
            <a:ext cx="10515600" cy="1325563"/>
          </a:xfrm>
        </p:spPr>
        <p:txBody>
          <a:bodyPr>
            <a:noAutofit/>
          </a:bodyPr>
          <a:lstStyle/>
          <a:p>
            <a:r>
              <a:rPr lang="en-US" sz="3100" dirty="0"/>
              <a:t>Guidelines for evaluating the relevance of a result</a:t>
            </a:r>
            <a:br>
              <a:rPr lang="en-US" sz="3100" dirty="0"/>
            </a:br>
            <a:r>
              <a:rPr lang="en-US" sz="3100" dirty="0"/>
              <a:t>Queries Type: Extended triple-pattern queries with many results</a:t>
            </a:r>
            <a:endParaRPr lang="en-US" sz="31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626" t="13738" r="17354" b="12530"/>
          <a:stretch/>
        </p:blipFill>
        <p:spPr>
          <a:xfrm>
            <a:off x="901147" y="1099930"/>
            <a:ext cx="9309115" cy="5758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705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5" y="-5932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/>
              <a:t>Guidelines for evaluating the relevance of a result</a:t>
            </a:r>
            <a:br>
              <a:rPr lang="en-US" sz="3600" dirty="0"/>
            </a:br>
            <a:r>
              <a:rPr lang="en-US" sz="3600" dirty="0"/>
              <a:t>Queries Type: Triple-pattern queries with zero results</a:t>
            </a:r>
            <a:endParaRPr lang="en-US" sz="3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69" y="1563469"/>
            <a:ext cx="9564317" cy="52282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037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7" y="7317"/>
            <a:ext cx="10515600" cy="1325563"/>
          </a:xfrm>
        </p:spPr>
        <p:txBody>
          <a:bodyPr>
            <a:noAutofit/>
          </a:bodyPr>
          <a:lstStyle/>
          <a:p>
            <a:r>
              <a:rPr lang="en-US" sz="3300" dirty="0"/>
              <a:t>Guidelines for evaluating the relevance of a result</a:t>
            </a:r>
            <a:br>
              <a:rPr lang="en-US" sz="3300" dirty="0"/>
            </a:br>
            <a:r>
              <a:rPr lang="en-US" sz="3200" dirty="0"/>
              <a:t>Queries Type: Extended triple pattern queries with zero results</a:t>
            </a:r>
            <a:endParaRPr lang="en-US" sz="32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4" y="1184942"/>
            <a:ext cx="8297458" cy="56333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29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–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Choosing the most relevant top-10 result set</a:t>
            </a:r>
          </a:p>
          <a:p>
            <a:r>
              <a:rPr lang="en-US" dirty="0"/>
              <a:t>Goal: Compare with competitors</a:t>
            </a:r>
          </a:p>
        </p:txBody>
      </p:sp>
    </p:spTree>
    <p:extLst>
      <p:ext uri="{BB962C8B-B14F-4D97-AF65-F5344CB8AC3E}">
        <p14:creationId xmlns:p14="http://schemas.microsoft.com/office/powerpoint/2010/main" val="160080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7" y="7317"/>
            <a:ext cx="10515600" cy="1325563"/>
          </a:xfrm>
        </p:spPr>
        <p:txBody>
          <a:bodyPr>
            <a:noAutofit/>
          </a:bodyPr>
          <a:lstStyle/>
          <a:p>
            <a:r>
              <a:rPr lang="en-US" sz="3300" dirty="0"/>
              <a:t>Guidelines for evaluating the relevance of a set of results</a:t>
            </a:r>
            <a:br>
              <a:rPr lang="en-US" sz="3300" dirty="0"/>
            </a:br>
            <a:r>
              <a:rPr lang="en-US" sz="3200" dirty="0"/>
              <a:t>Queries Type: All Types	</a:t>
            </a:r>
            <a:endParaRPr lang="en-US" sz="32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82" t="13122" r="8804" b="22305"/>
          <a:stretch/>
        </p:blipFill>
        <p:spPr>
          <a:xfrm>
            <a:off x="185529" y="1359383"/>
            <a:ext cx="11254412" cy="48691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230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7" y="7317"/>
            <a:ext cx="10515600" cy="1325563"/>
          </a:xfrm>
        </p:spPr>
        <p:txBody>
          <a:bodyPr>
            <a:noAutofit/>
          </a:bodyPr>
          <a:lstStyle/>
          <a:p>
            <a:r>
              <a:rPr lang="en-US" sz="3300" dirty="0"/>
              <a:t>Guidelines for evaluating the relevance of a set of results</a:t>
            </a:r>
            <a:br>
              <a:rPr lang="en-US" sz="3300" dirty="0"/>
            </a:br>
            <a:r>
              <a:rPr lang="en-US" sz="3200" dirty="0"/>
              <a:t>Queries Type: All Types	(cont’d)</a:t>
            </a:r>
            <a:endParaRPr lang="en-US" sz="32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609" t="15828" r="15435" b="35838"/>
          <a:stretch/>
        </p:blipFill>
        <p:spPr>
          <a:xfrm>
            <a:off x="100613" y="1577008"/>
            <a:ext cx="11972119" cy="4227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124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141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Evaluation Guidelines</vt:lpstr>
      <vt:lpstr>Evaluation – PART 1</vt:lpstr>
      <vt:lpstr>Guidelines for evaluating the relevance of a result Queries Type: Triple-pattern queries with many results</vt:lpstr>
      <vt:lpstr>Guidelines for evaluating the relevance of a result Queries Type: Extended triple-pattern queries with many results</vt:lpstr>
      <vt:lpstr>Guidelines for evaluating the relevance of a result Queries Type: Triple-pattern queries with zero results</vt:lpstr>
      <vt:lpstr>Guidelines for evaluating the relevance of a result Queries Type: Extended triple pattern queries with zero results</vt:lpstr>
      <vt:lpstr>Evaluation – PART 2</vt:lpstr>
      <vt:lpstr>Guidelines for evaluating the relevance of a set of results Queries Type: All Types </vt:lpstr>
      <vt:lpstr>Guidelines for evaluating the relevance of a set of results Queries Type: All Types (cont’d)</vt:lpstr>
      <vt:lpstr>Evaluation – PART 3</vt:lpstr>
      <vt:lpstr>Guidelines for comparing relevance-only approach with Knowledge-graph-based and Query-based notions Queries Type: All Types</vt:lpstr>
      <vt:lpstr>Guidelines for comparing relevance-only approach with Knowledge-graph-based and Query-based notions Queries Type: All Types (cont’d)</vt:lpstr>
      <vt:lpstr>Guidelines for comparing relevance-only approach with Text-based notion Queries Type: All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Guidelines</dc:title>
  <dc:creator>Hiba A</dc:creator>
  <cp:lastModifiedBy>Hiba A</cp:lastModifiedBy>
  <cp:revision>15</cp:revision>
  <dcterms:created xsi:type="dcterms:W3CDTF">2017-05-16T09:33:17Z</dcterms:created>
  <dcterms:modified xsi:type="dcterms:W3CDTF">2017-05-23T13:29:31Z</dcterms:modified>
</cp:coreProperties>
</file>