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61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914-DDD7-0C33-220F-B5ABB4228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F5E26-45A5-54FD-0300-9CABC25E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E921-BC5A-7847-1F90-5C2BA50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D682-CF4E-9E8A-70F6-BF061E18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16BD-89A3-6B2F-B392-000D0EF6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0381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57D-4105-1248-733C-246D243D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956A-15F1-A839-C791-6BDF6A41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D0CB-9FC2-8B8E-D3E4-08FD6B30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7735-D27B-38F3-9627-A0A85FDF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0BA7-58A6-7693-EFB5-E4AF5C36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366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4F3BA-297C-EA5C-323C-A74BC4E1C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86391-4F49-647E-731C-12FD68E7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50EB-C18F-5CE4-C794-88DE405C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22A9-B633-761D-B35C-5E278A4D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3AE0-902F-A155-7357-3C02EAC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56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AD1D-0938-8B43-1832-A56A734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B12D-19DD-5CE5-B7B3-8827F60E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1519-E09B-0C3D-CA22-3973BC0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58B7-BCD9-044F-14B0-1CDEE008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C922-8A0A-3187-F880-68002CBF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851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2941-5AE7-F4EB-219A-D7654BBD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7758-FFF3-7B54-8AA4-B8C3149E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0B4A-DD92-ECEE-33E6-A172707E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CA87-1345-DDB4-1CF6-8A3D2557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1649-4C90-CE94-D1D7-73225A07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190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9B45-00C0-2393-93B9-89E1C308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CBBA-DCDC-73F5-A370-4EB560613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2152-33E4-07BE-7CBF-1A981664C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B3D9-C0CE-B242-C4A8-F406A45C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EAC9-7B02-47A8-742F-53C7DDFC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61FA-C68A-864E-A835-CD4A594F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793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82EC-DC83-03BB-07E7-F15C1311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9B79-937E-3436-0C92-4CA17B04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49548-4C5A-58BF-6019-3E6FCA46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4E16-EDD8-FEB3-BC80-D798A4F4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B295B-45D1-D3BD-0987-3D363AD06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1ECE3-6213-DFD8-CB86-8C136E0E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5C2E6-D56F-ADDF-42B3-688EB16F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79D34-6FB6-8869-F77D-276993C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8725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0607-F673-F024-73CD-B6BB1430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C8AA1-9636-1100-4B47-4D32CE0A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AE04-4CCA-F7D1-14D9-A0DBB25C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B194C-C4AF-9772-7DFA-59AA1FA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1060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2C078-E465-1420-1F07-0E2A4963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DE3E3-8404-26F7-763F-621C4C04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9087-9317-195A-66E1-3F0FB0DE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013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ABB6-E254-4294-C79E-DA4855FA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D3A2-1940-E7F3-1C1F-99BC796B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5BCA-A129-BF8C-51EF-A32E78A9B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0E559-4C31-6144-D43E-E53662E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BA25-98B5-C454-6539-942481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AC50-997E-DEB9-28EF-CDABE77E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432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1EB-212D-EEA9-DE18-C7BB549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40D65-2CDE-7DC6-1CF8-94341D3CF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3567-10FD-79EC-DAFA-95A3FD89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F2E6-3765-248E-F75F-F5CEC488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82FBE-52F1-AE2D-0804-58F9EB67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E66E-CDE6-14FE-99C2-33A9E06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8078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77080-54F4-1AEA-27BF-27F8A168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32FAE-9116-B35E-45A4-74E20082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08CE-6934-9994-477A-B06ACE06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C455-A950-4673-8751-42ACE4FA2DF7}" type="datetimeFigureOut">
              <a:rPr lang="fr-TN" smtClean="0"/>
              <a:t>21/02/2023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767E-86A6-C2BD-E01B-470FAAC8D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3253-578B-37A2-3294-50EC639CA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9EB8-13FD-469B-A41B-801366D81C8F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6314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4B23-4314-54F0-EF74-2486A1A43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0EB5F-CCED-29AD-5679-04FFDB281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20279-2F4D-7991-6DD5-324D1EA5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833437"/>
            <a:ext cx="11401425" cy="5191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6829E8-5B77-35DE-D3BD-71AB7851D0F7}"/>
              </a:ext>
            </a:extLst>
          </p:cNvPr>
          <p:cNvSpPr/>
          <p:nvPr/>
        </p:nvSpPr>
        <p:spPr>
          <a:xfrm>
            <a:off x="4192438" y="2165230"/>
            <a:ext cx="7418717" cy="385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2162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FBD7B-2703-03EF-C2DE-E327311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7" y="533400"/>
            <a:ext cx="3810000" cy="579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11EC9-6B69-3169-4CDD-7CB28EA8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703" y="784986"/>
            <a:ext cx="4944756" cy="5288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4B2FBC-E80C-EDEC-AE7A-6310F088612E}"/>
              </a:ext>
            </a:extLst>
          </p:cNvPr>
          <p:cNvSpPr/>
          <p:nvPr/>
        </p:nvSpPr>
        <p:spPr>
          <a:xfrm>
            <a:off x="3116424" y="569166"/>
            <a:ext cx="1240972" cy="71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40D20-3047-21A8-9510-366B0E31333F}"/>
              </a:ext>
            </a:extLst>
          </p:cNvPr>
          <p:cNvSpPr/>
          <p:nvPr/>
        </p:nvSpPr>
        <p:spPr>
          <a:xfrm>
            <a:off x="7960745" y="459629"/>
            <a:ext cx="3337250" cy="2180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23686-09B3-A945-24C9-4B814CDAF417}"/>
              </a:ext>
            </a:extLst>
          </p:cNvPr>
          <p:cNvSpPr/>
          <p:nvPr/>
        </p:nvSpPr>
        <p:spPr>
          <a:xfrm>
            <a:off x="10467332" y="2491274"/>
            <a:ext cx="1240972" cy="4133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549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4B23-4314-54F0-EF74-2486A1A43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0EB5F-CCED-29AD-5679-04FFDB281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20279-2F4D-7991-6DD5-324D1EA5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833437"/>
            <a:ext cx="114014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0249-B57F-5C67-C18C-F2572AD8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544E-9ACE-5CAE-1DF6-93BF1619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0A6C-CB67-FCB7-7709-ED65604A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17" y="0"/>
            <a:ext cx="708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5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FBD5-CFE7-5D6C-243D-81C8B3DF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5C72-2D98-18D2-9D5C-1842C6E7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1DAFD-A1CD-C019-60A2-E0A2565F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111"/>
            <a:ext cx="12192000" cy="42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F771-C3C0-9A0E-F199-27B5F7B2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E3AF-480B-9842-09F7-B64197DE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0794F-9972-55FA-4EAD-5DB198E6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943"/>
            <a:ext cx="12192000" cy="41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03D084-8D43-BD37-BEC7-0C569B9E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11" y="4127951"/>
            <a:ext cx="2419350" cy="2295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E5A72-4246-E274-932D-7AE27E73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14" y="266700"/>
            <a:ext cx="7800975" cy="632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AA6E0-5C23-4D2E-FC6B-B13FB56DD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11" y="707276"/>
            <a:ext cx="3000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1B86-0D83-D9C3-008E-5761D4E9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FEA2-5C1E-9810-10B8-1766B4B4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29AB4-4E28-444A-4581-FE362CCC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57437"/>
            <a:ext cx="4724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hiba ba</dc:creator>
  <cp:lastModifiedBy>hiba ba</cp:lastModifiedBy>
  <cp:revision>4</cp:revision>
  <dcterms:created xsi:type="dcterms:W3CDTF">2023-02-20T23:08:56Z</dcterms:created>
  <dcterms:modified xsi:type="dcterms:W3CDTF">2023-02-21T01:09:58Z</dcterms:modified>
</cp:coreProperties>
</file>