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791"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embeddedFontLst>
    <p:embeddedFont>
      <p:font typeface="Georgia" panose="02040502050405020303" pitchFamily="18" charset="0"/>
      <p:regular r:id="rId15"/>
      <p:bold r:id="rId16"/>
      <p:italic r:id="rId17"/>
      <p:boldItalic r:id="rId18"/>
    </p:embeddedFont>
    <p:embeddedFont>
      <p:font typeface="Oswald" panose="00000500000000000000" pitchFamily="2" charset="0"/>
      <p:regular r:id="rId19"/>
      <p:bold r:id="rId20"/>
    </p:embeddedFont>
    <p:embeddedFont>
      <p:font typeface="Playfair Display" panose="00000500000000000000" pitchFamily="2" charset="0"/>
      <p:regular r:id="rId21"/>
      <p:bold r:id="rId22"/>
      <p:italic r:id="rId23"/>
      <p:boldItalic r:id="rId24"/>
    </p:embeddedFont>
  </p:embeddedFontLst>
  <p:custDataLst>
    <p:tags r:id="rId25"/>
  </p:custData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pos="6556">
          <p15:clr>
            <a:srgbClr val="9AA0A6"/>
          </p15:clr>
        </p15:guide>
        <p15:guide id="2" pos="907">
          <p15:clr>
            <a:srgbClr val="9AA0A6"/>
          </p15:clr>
        </p15:guide>
        <p15:guide id="3" pos="1003">
          <p15:clr>
            <a:srgbClr val="9AA0A6"/>
          </p15:clr>
        </p15:guide>
        <p15:guide id="4" pos="3402">
          <p15:clr>
            <a:srgbClr val="9AA0A6"/>
          </p15:clr>
        </p15:guide>
        <p15:guide id="5" pos="5857">
          <p15:clr>
            <a:srgbClr val="9AA0A6"/>
          </p15:clr>
        </p15:guide>
        <p15:guide id="6" pos="5783">
          <p15:clr>
            <a:srgbClr val="9AA0A6"/>
          </p15:clr>
        </p15:guide>
        <p15:guide id="7" pos="3288">
          <p15:clr>
            <a:srgbClr val="9AA0A6"/>
          </p15:clr>
        </p15:guide>
        <p15:guide id="8" orient="horz" pos="964">
          <p15:clr>
            <a:srgbClr val="9AA0A6"/>
          </p15:clr>
        </p15:guide>
        <p15:guide id="9" orient="horz" pos="2539">
          <p15:clr>
            <a:srgbClr val="9AA0A6"/>
          </p15:clr>
        </p15:guide>
        <p15:guide id="10" orient="horz" pos="1191">
          <p15:clr>
            <a:srgbClr val="9AA0A6"/>
          </p15:clr>
        </p15:guide>
        <p15:guide id="11" orient="horz" pos="2778">
          <p15:clr>
            <a:srgbClr val="9AA0A6"/>
          </p15:clr>
        </p15:guide>
        <p15:guide id="12" pos="5621">
          <p15:clr>
            <a:srgbClr val="9AA0A6"/>
          </p15:clr>
        </p15:guide>
        <p15:guide id="13" orient="horz" pos="2939">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982FAF2-61F5-48BD-82A3-4C90D6BFE470}" v="1" dt="2022-08-24T01:27:35.92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47" d="100"/>
          <a:sy n="47" d="100"/>
        </p:scale>
        <p:origin x="44" y="384"/>
      </p:cViewPr>
      <p:guideLst>
        <p:guide pos="6556"/>
        <p:guide pos="907"/>
        <p:guide pos="1003"/>
        <p:guide pos="3402"/>
        <p:guide pos="5857"/>
        <p:guide pos="5783"/>
        <p:guide pos="3288"/>
        <p:guide orient="horz" pos="964"/>
        <p:guide orient="horz" pos="2539"/>
        <p:guide orient="horz" pos="1191"/>
        <p:guide orient="horz" pos="2778"/>
        <p:guide pos="5621"/>
        <p:guide orient="horz" pos="2939"/>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0.fntdata"/><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viewProps" Target="viewProps.xml"/><Relationship Id="rId30"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L="914400" marR="0" lvl="1"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2pPr>
            <a:lvl3pPr marL="1371600" marR="0" lvl="2"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3pPr>
            <a:lvl4pPr marL="1828800" marR="0" lvl="3"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4pPr>
            <a:lvl5pPr marL="2286000" marR="0" lvl="4"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5pPr>
            <a:lvl6pPr marL="2743200" marR="0" lvl="5"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6pPr>
            <a:lvl7pPr marL="3200400" marR="0" lvl="6"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7pPr>
            <a:lvl8pPr marL="3657600" marR="0" lvl="7"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8pPr>
            <a:lvl9pPr marL="4114800" marR="0" lvl="8"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GB" sz="1200" b="0" i="0" u="none" strike="noStrike" cap="none">
                <a:solidFill>
                  <a:schemeClr val="dk1"/>
                </a:solidFill>
                <a:latin typeface="Arial"/>
                <a:ea typeface="Arial"/>
                <a:cs typeface="Arial"/>
                <a:sym typeface="Arial"/>
              </a:rPr>
              <a:t>‹#›</a:t>
            </a:fld>
            <a:endParaRPr sz="12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1"/>
        <p:cNvGrpSpPr/>
        <p:nvPr/>
      </p:nvGrpSpPr>
      <p:grpSpPr>
        <a:xfrm>
          <a:off x="0" y="0"/>
          <a:ext cx="0" cy="0"/>
          <a:chOff x="0" y="0"/>
          <a:chExt cx="0" cy="0"/>
        </a:xfrm>
      </p:grpSpPr>
      <p:sp>
        <p:nvSpPr>
          <p:cNvPr id="972" name="Google Shape;972;g147b3907598_0_1500:notes"/>
          <p:cNvSpPr>
            <a:spLocks noGrp="1" noRot="1" noChangeAspect="1"/>
          </p:cNvSpPr>
          <p:nvPr>
            <p:ph type="sldImg" idx="2"/>
          </p:nvPr>
        </p:nvSpPr>
        <p:spPr>
          <a:xfrm>
            <a:off x="74613" y="739775"/>
            <a:ext cx="6569075" cy="36957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73" name="Google Shape;973;g147b3907598_0_150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74" name="Google Shape;974;g147b3907598_0_150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3"/>
        <p:cNvGrpSpPr/>
        <p:nvPr/>
      </p:nvGrpSpPr>
      <p:grpSpPr>
        <a:xfrm>
          <a:off x="0" y="0"/>
          <a:ext cx="0" cy="0"/>
          <a:chOff x="0" y="0"/>
          <a:chExt cx="0" cy="0"/>
        </a:xfrm>
      </p:grpSpPr>
      <p:sp>
        <p:nvSpPr>
          <p:cNvPr id="1164" name="Google Shape;1164;g147b3907598_0_337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65" name="Google Shape;1165;g147b3907598_0_3378:notes"/>
          <p:cNvSpPr>
            <a:spLocks noGrp="1" noRot="1" noChangeAspect="1"/>
          </p:cNvSpPr>
          <p:nvPr>
            <p:ph type="sldImg" idx="2"/>
          </p:nvPr>
        </p:nvSpPr>
        <p:spPr>
          <a:xfrm>
            <a:off x="380783" y="685800"/>
            <a:ext cx="6097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4"/>
        <p:cNvGrpSpPr/>
        <p:nvPr/>
      </p:nvGrpSpPr>
      <p:grpSpPr>
        <a:xfrm>
          <a:off x="0" y="0"/>
          <a:ext cx="0" cy="0"/>
          <a:chOff x="0" y="0"/>
          <a:chExt cx="0" cy="0"/>
        </a:xfrm>
      </p:grpSpPr>
      <p:sp>
        <p:nvSpPr>
          <p:cNvPr id="1205" name="Google Shape;1205;g147b3907598_0_346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06" name="Google Shape;1206;g147b3907598_0_3466:notes"/>
          <p:cNvSpPr>
            <a:spLocks noGrp="1" noRot="1" noChangeAspect="1"/>
          </p:cNvSpPr>
          <p:nvPr>
            <p:ph type="sldImg" idx="2"/>
          </p:nvPr>
        </p:nvSpPr>
        <p:spPr>
          <a:xfrm>
            <a:off x="380783" y="685800"/>
            <a:ext cx="6097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4"/>
        <p:cNvGrpSpPr/>
        <p:nvPr/>
      </p:nvGrpSpPr>
      <p:grpSpPr>
        <a:xfrm>
          <a:off x="0" y="0"/>
          <a:ext cx="0" cy="0"/>
          <a:chOff x="0" y="0"/>
          <a:chExt cx="0" cy="0"/>
        </a:xfrm>
      </p:grpSpPr>
      <p:sp>
        <p:nvSpPr>
          <p:cNvPr id="1215" name="Google Shape;1215;g147b3907598_0_353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6" name="Google Shape;1216;g147b3907598_0_353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17" name="Google Shape;1217;g147b3907598_0_3536: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GB"/>
              <a:t>12</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3"/>
        <p:cNvGrpSpPr/>
        <p:nvPr/>
      </p:nvGrpSpPr>
      <p:grpSpPr>
        <a:xfrm>
          <a:off x="0" y="0"/>
          <a:ext cx="0" cy="0"/>
          <a:chOff x="0" y="0"/>
          <a:chExt cx="0" cy="0"/>
        </a:xfrm>
      </p:grpSpPr>
      <p:sp>
        <p:nvSpPr>
          <p:cNvPr id="984" name="Google Shape;984;g147b3907598_0_202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5" name="Google Shape;985;g147b3907598_0_2029:notes"/>
          <p:cNvSpPr>
            <a:spLocks noGrp="1" noRot="1" noChangeAspect="1"/>
          </p:cNvSpPr>
          <p:nvPr>
            <p:ph type="sldImg" idx="2"/>
          </p:nvPr>
        </p:nvSpPr>
        <p:spPr>
          <a:xfrm>
            <a:off x="380783" y="685800"/>
            <a:ext cx="6097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0"/>
        <p:cNvGrpSpPr/>
        <p:nvPr/>
      </p:nvGrpSpPr>
      <p:grpSpPr>
        <a:xfrm>
          <a:off x="0" y="0"/>
          <a:ext cx="0" cy="0"/>
          <a:chOff x="0" y="0"/>
          <a:chExt cx="0" cy="0"/>
        </a:xfrm>
      </p:grpSpPr>
      <p:sp>
        <p:nvSpPr>
          <p:cNvPr id="1011" name="Google Shape;1011;g14a1820a5d4_0_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12" name="Google Shape;1012;g14a1820a5d4_0_0:notes"/>
          <p:cNvSpPr>
            <a:spLocks noGrp="1" noRot="1" noChangeAspect="1"/>
          </p:cNvSpPr>
          <p:nvPr>
            <p:ph type="sldImg" idx="2"/>
          </p:nvPr>
        </p:nvSpPr>
        <p:spPr>
          <a:xfrm>
            <a:off x="380783" y="685800"/>
            <a:ext cx="6097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5"/>
        <p:cNvGrpSpPr/>
        <p:nvPr/>
      </p:nvGrpSpPr>
      <p:grpSpPr>
        <a:xfrm>
          <a:off x="0" y="0"/>
          <a:ext cx="0" cy="0"/>
          <a:chOff x="0" y="0"/>
          <a:chExt cx="0" cy="0"/>
        </a:xfrm>
      </p:grpSpPr>
      <p:sp>
        <p:nvSpPr>
          <p:cNvPr id="1036" name="Google Shape;1036;g147b3907598_0_271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37" name="Google Shape;1037;g147b3907598_0_2719:notes"/>
          <p:cNvSpPr>
            <a:spLocks noGrp="1" noRot="1" noChangeAspect="1"/>
          </p:cNvSpPr>
          <p:nvPr>
            <p:ph type="sldImg" idx="2"/>
          </p:nvPr>
        </p:nvSpPr>
        <p:spPr>
          <a:xfrm>
            <a:off x="380783" y="685800"/>
            <a:ext cx="6097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2"/>
        <p:cNvGrpSpPr/>
        <p:nvPr/>
      </p:nvGrpSpPr>
      <p:grpSpPr>
        <a:xfrm>
          <a:off x="0" y="0"/>
          <a:ext cx="0" cy="0"/>
          <a:chOff x="0" y="0"/>
          <a:chExt cx="0" cy="0"/>
        </a:xfrm>
      </p:grpSpPr>
      <p:sp>
        <p:nvSpPr>
          <p:cNvPr id="1063" name="Google Shape;1063;g147b3907598_0_287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64" name="Google Shape;1064;g147b3907598_0_2872:notes"/>
          <p:cNvSpPr>
            <a:spLocks noGrp="1" noRot="1" noChangeAspect="1"/>
          </p:cNvSpPr>
          <p:nvPr>
            <p:ph type="sldImg" idx="2"/>
          </p:nvPr>
        </p:nvSpPr>
        <p:spPr>
          <a:xfrm>
            <a:off x="380783" y="685800"/>
            <a:ext cx="6097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0"/>
        <p:cNvGrpSpPr/>
        <p:nvPr/>
      </p:nvGrpSpPr>
      <p:grpSpPr>
        <a:xfrm>
          <a:off x="0" y="0"/>
          <a:ext cx="0" cy="0"/>
          <a:chOff x="0" y="0"/>
          <a:chExt cx="0" cy="0"/>
        </a:xfrm>
      </p:grpSpPr>
      <p:sp>
        <p:nvSpPr>
          <p:cNvPr id="1081" name="Google Shape;1081;g147b3907598_0_297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2" name="Google Shape;1082;g147b3907598_0_2978:notes"/>
          <p:cNvSpPr>
            <a:spLocks noGrp="1" noRot="1" noChangeAspect="1"/>
          </p:cNvSpPr>
          <p:nvPr>
            <p:ph type="sldImg" idx="2"/>
          </p:nvPr>
        </p:nvSpPr>
        <p:spPr>
          <a:xfrm>
            <a:off x="380783" y="685800"/>
            <a:ext cx="6097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7"/>
        <p:cNvGrpSpPr/>
        <p:nvPr/>
      </p:nvGrpSpPr>
      <p:grpSpPr>
        <a:xfrm>
          <a:off x="0" y="0"/>
          <a:ext cx="0" cy="0"/>
          <a:chOff x="0" y="0"/>
          <a:chExt cx="0" cy="0"/>
        </a:xfrm>
      </p:grpSpPr>
      <p:sp>
        <p:nvSpPr>
          <p:cNvPr id="1118" name="Google Shape;1118;g147b3907598_0_309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19" name="Google Shape;1119;g147b3907598_0_3099:notes"/>
          <p:cNvSpPr>
            <a:spLocks noGrp="1" noRot="1" noChangeAspect="1"/>
          </p:cNvSpPr>
          <p:nvPr>
            <p:ph type="sldImg" idx="2"/>
          </p:nvPr>
        </p:nvSpPr>
        <p:spPr>
          <a:xfrm>
            <a:off x="381000" y="685800"/>
            <a:ext cx="6097588"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2"/>
        <p:cNvGrpSpPr/>
        <p:nvPr/>
      </p:nvGrpSpPr>
      <p:grpSpPr>
        <a:xfrm>
          <a:off x="0" y="0"/>
          <a:ext cx="0" cy="0"/>
          <a:chOff x="0" y="0"/>
          <a:chExt cx="0" cy="0"/>
        </a:xfrm>
      </p:grpSpPr>
      <p:sp>
        <p:nvSpPr>
          <p:cNvPr id="1133" name="Google Shape;1133;g147b3907598_0_317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34" name="Google Shape;1134;g147b3907598_0_3177:notes"/>
          <p:cNvSpPr>
            <a:spLocks noGrp="1" noRot="1" noChangeAspect="1"/>
          </p:cNvSpPr>
          <p:nvPr>
            <p:ph type="sldImg" idx="2"/>
          </p:nvPr>
        </p:nvSpPr>
        <p:spPr>
          <a:xfrm>
            <a:off x="381000" y="685800"/>
            <a:ext cx="6097588"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9"/>
        <p:cNvGrpSpPr/>
        <p:nvPr/>
      </p:nvGrpSpPr>
      <p:grpSpPr>
        <a:xfrm>
          <a:off x="0" y="0"/>
          <a:ext cx="0" cy="0"/>
          <a:chOff x="0" y="0"/>
          <a:chExt cx="0" cy="0"/>
        </a:xfrm>
      </p:grpSpPr>
      <p:sp>
        <p:nvSpPr>
          <p:cNvPr id="1150" name="Google Shape;1150;g147b3907598_0_330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51" name="Google Shape;1151;g147b3907598_0_3306:notes"/>
          <p:cNvSpPr>
            <a:spLocks noGrp="1" noRot="1" noChangeAspect="1"/>
          </p:cNvSpPr>
          <p:nvPr>
            <p:ph type="sldImg" idx="2"/>
          </p:nvPr>
        </p:nvSpPr>
        <p:spPr>
          <a:xfrm>
            <a:off x="380783" y="685800"/>
            <a:ext cx="6097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p:cSld name="Title Slide">
    <p:spTree>
      <p:nvGrpSpPr>
        <p:cNvPr id="1" name="Shape 612"/>
        <p:cNvGrpSpPr/>
        <p:nvPr/>
      </p:nvGrpSpPr>
      <p:grpSpPr>
        <a:xfrm>
          <a:off x="0" y="0"/>
          <a:ext cx="0" cy="0"/>
          <a:chOff x="0" y="0"/>
          <a:chExt cx="0" cy="0"/>
        </a:xfrm>
      </p:grpSpPr>
      <p:sp>
        <p:nvSpPr>
          <p:cNvPr id="613" name="Google Shape;613;p78"/>
          <p:cNvSpPr/>
          <p:nvPr/>
        </p:nvSpPr>
        <p:spPr>
          <a:xfrm>
            <a:off x="6096400" y="0"/>
            <a:ext cx="6096600" cy="6857400"/>
          </a:xfrm>
          <a:prstGeom prst="rect">
            <a:avLst/>
          </a:prstGeom>
          <a:solidFill>
            <a:srgbClr val="DEDEDE"/>
          </a:solidFill>
          <a:ln>
            <a:noFill/>
          </a:ln>
        </p:spPr>
        <p:txBody>
          <a:bodyPr spcFirstLastPara="1" wrap="square" lIns="87050" tIns="43500" rIns="87050" bIns="4350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0" i="0" u="none" strike="noStrike" cap="none">
              <a:solidFill>
                <a:schemeClr val="lt1"/>
              </a:solidFill>
              <a:latin typeface="Arial"/>
              <a:ea typeface="Arial"/>
              <a:cs typeface="Arial"/>
              <a:sym typeface="Arial"/>
            </a:endParaRPr>
          </a:p>
        </p:txBody>
      </p:sp>
      <p:sp>
        <p:nvSpPr>
          <p:cNvPr id="614" name="Google Shape;614;p78"/>
          <p:cNvSpPr/>
          <p:nvPr/>
        </p:nvSpPr>
        <p:spPr>
          <a:xfrm>
            <a:off x="0" y="0"/>
            <a:ext cx="6096600" cy="3429000"/>
          </a:xfrm>
          <a:prstGeom prst="rect">
            <a:avLst/>
          </a:prstGeom>
          <a:solidFill>
            <a:srgbClr val="D04A02"/>
          </a:solidFill>
          <a:ln>
            <a:noFill/>
          </a:ln>
        </p:spPr>
        <p:txBody>
          <a:bodyPr spcFirstLastPara="1" wrap="square" lIns="87050" tIns="43500" rIns="87050" bIns="435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615" name="Google Shape;615;p78"/>
          <p:cNvSpPr/>
          <p:nvPr/>
        </p:nvSpPr>
        <p:spPr>
          <a:xfrm>
            <a:off x="0" y="3428660"/>
            <a:ext cx="6096600" cy="1143300"/>
          </a:xfrm>
          <a:prstGeom prst="rect">
            <a:avLst/>
          </a:prstGeom>
          <a:solidFill>
            <a:srgbClr val="464646"/>
          </a:solidFill>
          <a:ln>
            <a:noFill/>
          </a:ln>
        </p:spPr>
        <p:txBody>
          <a:bodyPr spcFirstLastPara="1" wrap="square" lIns="87050" tIns="43500" rIns="87050" bIns="435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616" name="Google Shape;616;p78"/>
          <p:cNvSpPr txBox="1">
            <a:spLocks noGrp="1"/>
          </p:cNvSpPr>
          <p:nvPr>
            <p:ph type="ctrTitle"/>
          </p:nvPr>
        </p:nvSpPr>
        <p:spPr>
          <a:xfrm>
            <a:off x="442942" y="499908"/>
            <a:ext cx="5474400" cy="2285700"/>
          </a:xfrm>
          <a:prstGeom prst="rect">
            <a:avLst/>
          </a:prstGeom>
          <a:noFill/>
          <a:ln>
            <a:noFill/>
          </a:ln>
        </p:spPr>
        <p:txBody>
          <a:bodyPr spcFirstLastPara="1" wrap="square" lIns="0" tIns="0" rIns="0" bIns="0" anchor="b" anchorCtr="0">
            <a:noAutofit/>
          </a:bodyPr>
          <a:lstStyle>
            <a:lvl1pPr marR="0" lvl="0" algn="l" rtl="0">
              <a:lnSpc>
                <a:spcPct val="85000"/>
              </a:lnSpc>
              <a:spcBef>
                <a:spcPts val="0"/>
              </a:spcBef>
              <a:spcAft>
                <a:spcPts val="0"/>
              </a:spcAft>
              <a:buClr>
                <a:schemeClr val="lt1"/>
              </a:buClr>
              <a:buSzPts val="4800"/>
              <a:buFont typeface="Georgia"/>
              <a:buNone/>
              <a:defRPr sz="3600" b="0" i="0" u="none" strike="noStrike" cap="none">
                <a:solidFill>
                  <a:schemeClr val="lt1"/>
                </a:solidFill>
                <a:latin typeface="Georgia"/>
                <a:ea typeface="Georgia"/>
                <a:cs typeface="Georgia"/>
                <a:sym typeface="Georgia"/>
              </a:defRPr>
            </a:lvl1pPr>
            <a:lvl2pPr lvl="1" algn="l" rtl="0">
              <a:lnSpc>
                <a:spcPct val="100000"/>
              </a:lnSpc>
              <a:spcBef>
                <a:spcPts val="0"/>
              </a:spcBef>
              <a:spcAft>
                <a:spcPts val="0"/>
              </a:spcAft>
              <a:buSzPts val="1400"/>
              <a:buNone/>
              <a:defRPr sz="1800"/>
            </a:lvl2pPr>
            <a:lvl3pPr lvl="2" algn="l" rtl="0">
              <a:lnSpc>
                <a:spcPct val="100000"/>
              </a:lnSpc>
              <a:spcBef>
                <a:spcPts val="0"/>
              </a:spcBef>
              <a:spcAft>
                <a:spcPts val="0"/>
              </a:spcAft>
              <a:buSzPts val="1400"/>
              <a:buNone/>
              <a:defRPr sz="1800"/>
            </a:lvl3pPr>
            <a:lvl4pPr lvl="3" algn="l" rtl="0">
              <a:lnSpc>
                <a:spcPct val="100000"/>
              </a:lnSpc>
              <a:spcBef>
                <a:spcPts val="0"/>
              </a:spcBef>
              <a:spcAft>
                <a:spcPts val="0"/>
              </a:spcAft>
              <a:buSzPts val="1400"/>
              <a:buNone/>
              <a:defRPr sz="1800"/>
            </a:lvl4pPr>
            <a:lvl5pPr lvl="4" algn="l" rtl="0">
              <a:lnSpc>
                <a:spcPct val="100000"/>
              </a:lnSpc>
              <a:spcBef>
                <a:spcPts val="0"/>
              </a:spcBef>
              <a:spcAft>
                <a:spcPts val="0"/>
              </a:spcAft>
              <a:buSzPts val="1400"/>
              <a:buNone/>
              <a:defRPr sz="1800"/>
            </a:lvl5pPr>
            <a:lvl6pPr lvl="5" algn="l" rtl="0">
              <a:lnSpc>
                <a:spcPct val="100000"/>
              </a:lnSpc>
              <a:spcBef>
                <a:spcPts val="0"/>
              </a:spcBef>
              <a:spcAft>
                <a:spcPts val="0"/>
              </a:spcAft>
              <a:buSzPts val="1400"/>
              <a:buNone/>
              <a:defRPr sz="1800"/>
            </a:lvl6pPr>
            <a:lvl7pPr lvl="6" algn="l" rtl="0">
              <a:lnSpc>
                <a:spcPct val="100000"/>
              </a:lnSpc>
              <a:spcBef>
                <a:spcPts val="0"/>
              </a:spcBef>
              <a:spcAft>
                <a:spcPts val="0"/>
              </a:spcAft>
              <a:buSzPts val="1400"/>
              <a:buNone/>
              <a:defRPr sz="1800"/>
            </a:lvl7pPr>
            <a:lvl8pPr lvl="7" algn="l" rtl="0">
              <a:lnSpc>
                <a:spcPct val="100000"/>
              </a:lnSpc>
              <a:spcBef>
                <a:spcPts val="0"/>
              </a:spcBef>
              <a:spcAft>
                <a:spcPts val="0"/>
              </a:spcAft>
              <a:buSzPts val="1400"/>
              <a:buNone/>
              <a:defRPr sz="1800"/>
            </a:lvl8pPr>
            <a:lvl9pPr lvl="8" algn="l" rtl="0">
              <a:lnSpc>
                <a:spcPct val="100000"/>
              </a:lnSpc>
              <a:spcBef>
                <a:spcPts val="0"/>
              </a:spcBef>
              <a:spcAft>
                <a:spcPts val="0"/>
              </a:spcAft>
              <a:buSzPts val="1400"/>
              <a:buNone/>
              <a:defRPr sz="1800"/>
            </a:lvl9pPr>
          </a:lstStyle>
          <a:p>
            <a:endParaRPr/>
          </a:p>
        </p:txBody>
      </p:sp>
      <p:sp>
        <p:nvSpPr>
          <p:cNvPr id="617" name="Google Shape;617;p78"/>
          <p:cNvSpPr txBox="1">
            <a:spLocks noGrp="1"/>
          </p:cNvSpPr>
          <p:nvPr>
            <p:ph type="subTitle" idx="1"/>
          </p:nvPr>
        </p:nvSpPr>
        <p:spPr>
          <a:xfrm>
            <a:off x="442942" y="3748668"/>
            <a:ext cx="5474400" cy="5946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chemeClr val="lt1"/>
              </a:buClr>
              <a:buSzPts val="1500"/>
              <a:buFont typeface="Arial"/>
              <a:buNone/>
              <a:defRPr sz="1400" b="0" i="0" u="none" strike="noStrike" cap="none">
                <a:solidFill>
                  <a:schemeClr val="lt1"/>
                </a:solidFill>
                <a:latin typeface="Arial"/>
                <a:ea typeface="Arial"/>
                <a:cs typeface="Arial"/>
                <a:sym typeface="Arial"/>
              </a:defRPr>
            </a:lvl1pPr>
            <a:lvl2pPr marR="0" lvl="1" algn="l" rtl="0">
              <a:lnSpc>
                <a:spcPct val="100000"/>
              </a:lnSpc>
              <a:spcBef>
                <a:spcPts val="0"/>
              </a:spcBef>
              <a:spcAft>
                <a:spcPts val="0"/>
              </a:spcAft>
              <a:buClr>
                <a:schemeClr val="lt1"/>
              </a:buClr>
              <a:buSzPts val="1500"/>
              <a:buFont typeface="Arial"/>
              <a:buNone/>
              <a:defRPr sz="1500" b="0" i="0" u="none" strike="noStrike" cap="none">
                <a:solidFill>
                  <a:schemeClr val="lt1"/>
                </a:solidFill>
                <a:latin typeface="Arial"/>
                <a:ea typeface="Arial"/>
                <a:cs typeface="Arial"/>
                <a:sym typeface="Arial"/>
              </a:defRPr>
            </a:lvl2pPr>
            <a:lvl3pPr marR="0" lvl="2" algn="l" rtl="0">
              <a:lnSpc>
                <a:spcPct val="100000"/>
              </a:lnSpc>
              <a:spcBef>
                <a:spcPts val="0"/>
              </a:spcBef>
              <a:spcAft>
                <a:spcPts val="0"/>
              </a:spcAft>
              <a:buClr>
                <a:schemeClr val="lt1"/>
              </a:buClr>
              <a:buSzPts val="1500"/>
              <a:buFont typeface="Arial"/>
              <a:buNone/>
              <a:defRPr sz="1500" b="0" i="0" u="none" strike="noStrike" cap="none">
                <a:solidFill>
                  <a:schemeClr val="lt1"/>
                </a:solidFill>
                <a:latin typeface="Arial"/>
                <a:ea typeface="Arial"/>
                <a:cs typeface="Arial"/>
                <a:sym typeface="Arial"/>
              </a:defRPr>
            </a:lvl3pPr>
            <a:lvl4pPr marR="0" lvl="3" algn="l" rtl="0">
              <a:lnSpc>
                <a:spcPct val="100000"/>
              </a:lnSpc>
              <a:spcBef>
                <a:spcPts val="0"/>
              </a:spcBef>
              <a:spcAft>
                <a:spcPts val="0"/>
              </a:spcAft>
              <a:buClr>
                <a:schemeClr val="lt1"/>
              </a:buClr>
              <a:buSzPts val="1500"/>
              <a:buFont typeface="Arial"/>
              <a:buNone/>
              <a:defRPr sz="1500" b="0" i="0" u="none" strike="noStrike" cap="none">
                <a:solidFill>
                  <a:schemeClr val="lt1"/>
                </a:solidFill>
                <a:latin typeface="Arial"/>
                <a:ea typeface="Arial"/>
                <a:cs typeface="Arial"/>
                <a:sym typeface="Arial"/>
              </a:defRPr>
            </a:lvl4pPr>
            <a:lvl5pPr marR="0" lvl="4" algn="l" rtl="0">
              <a:lnSpc>
                <a:spcPct val="100000"/>
              </a:lnSpc>
              <a:spcBef>
                <a:spcPts val="0"/>
              </a:spcBef>
              <a:spcAft>
                <a:spcPts val="0"/>
              </a:spcAft>
              <a:buClr>
                <a:schemeClr val="lt1"/>
              </a:buClr>
              <a:buSzPts val="1500"/>
              <a:buFont typeface="Arial"/>
              <a:buNone/>
              <a:defRPr sz="1500" b="0" i="0" u="none" strike="noStrike" cap="none">
                <a:solidFill>
                  <a:schemeClr val="lt1"/>
                </a:solidFill>
                <a:latin typeface="Arial"/>
                <a:ea typeface="Arial"/>
                <a:cs typeface="Arial"/>
                <a:sym typeface="Arial"/>
              </a:defRPr>
            </a:lvl5pPr>
            <a:lvl6pPr marR="0" lvl="5" algn="l" rtl="0">
              <a:lnSpc>
                <a:spcPct val="100000"/>
              </a:lnSpc>
              <a:spcBef>
                <a:spcPts val="0"/>
              </a:spcBef>
              <a:spcAft>
                <a:spcPts val="0"/>
              </a:spcAft>
              <a:buClr>
                <a:schemeClr val="lt1"/>
              </a:buClr>
              <a:buSzPts val="1500"/>
              <a:buFont typeface="Arial"/>
              <a:buNone/>
              <a:defRPr sz="1500" b="0" i="0" u="none" strike="noStrike" cap="none">
                <a:solidFill>
                  <a:schemeClr val="lt1"/>
                </a:solidFill>
                <a:latin typeface="Arial"/>
                <a:ea typeface="Arial"/>
                <a:cs typeface="Arial"/>
                <a:sym typeface="Arial"/>
              </a:defRPr>
            </a:lvl6pPr>
            <a:lvl7pPr marR="0" lvl="6" algn="l" rtl="0">
              <a:lnSpc>
                <a:spcPct val="100000"/>
              </a:lnSpc>
              <a:spcBef>
                <a:spcPts val="0"/>
              </a:spcBef>
              <a:spcAft>
                <a:spcPts val="0"/>
              </a:spcAft>
              <a:buClr>
                <a:schemeClr val="lt1"/>
              </a:buClr>
              <a:buSzPts val="1500"/>
              <a:buFont typeface="Arial"/>
              <a:buNone/>
              <a:defRPr sz="1500" b="0" i="0" u="none" strike="noStrike" cap="none">
                <a:solidFill>
                  <a:schemeClr val="lt1"/>
                </a:solidFill>
                <a:latin typeface="Arial"/>
                <a:ea typeface="Arial"/>
                <a:cs typeface="Arial"/>
                <a:sym typeface="Arial"/>
              </a:defRPr>
            </a:lvl7pPr>
            <a:lvl8pPr marR="0" lvl="7" algn="l" rtl="0">
              <a:lnSpc>
                <a:spcPct val="100000"/>
              </a:lnSpc>
              <a:spcBef>
                <a:spcPts val="0"/>
              </a:spcBef>
              <a:spcAft>
                <a:spcPts val="0"/>
              </a:spcAft>
              <a:buClr>
                <a:schemeClr val="lt1"/>
              </a:buClr>
              <a:buSzPts val="1500"/>
              <a:buFont typeface="Arial"/>
              <a:buNone/>
              <a:defRPr sz="1500" b="0" i="0" u="none" strike="noStrike" cap="none">
                <a:solidFill>
                  <a:schemeClr val="lt1"/>
                </a:solidFill>
                <a:latin typeface="Arial"/>
                <a:ea typeface="Arial"/>
                <a:cs typeface="Arial"/>
                <a:sym typeface="Arial"/>
              </a:defRPr>
            </a:lvl8pPr>
            <a:lvl9pPr marR="0" lvl="8" algn="l" rtl="0">
              <a:lnSpc>
                <a:spcPct val="100000"/>
              </a:lnSpc>
              <a:spcBef>
                <a:spcPts val="0"/>
              </a:spcBef>
              <a:spcAft>
                <a:spcPts val="0"/>
              </a:spcAft>
              <a:buClr>
                <a:schemeClr val="lt1"/>
              </a:buClr>
              <a:buSzPts val="1500"/>
              <a:buFont typeface="Arial"/>
              <a:buNone/>
              <a:defRPr sz="1500" b="0" i="0" u="none" strike="noStrike" cap="none">
                <a:solidFill>
                  <a:schemeClr val="lt1"/>
                </a:solidFill>
                <a:latin typeface="Arial"/>
                <a:ea typeface="Arial"/>
                <a:cs typeface="Arial"/>
                <a:sym typeface="Arial"/>
              </a:defRPr>
            </a:lvl9pPr>
          </a:lstStyle>
          <a:p>
            <a:endParaRPr/>
          </a:p>
        </p:txBody>
      </p:sp>
      <p:pic>
        <p:nvPicPr>
          <p:cNvPr id="618" name="Google Shape;618;p78"/>
          <p:cNvPicPr preferRelativeResize="0"/>
          <p:nvPr/>
        </p:nvPicPr>
        <p:blipFill rotWithShape="1">
          <a:blip r:embed="rId2">
            <a:alphaModFix/>
          </a:blip>
          <a:srcRect/>
          <a:stretch/>
        </p:blipFill>
        <p:spPr>
          <a:xfrm>
            <a:off x="230010" y="5624649"/>
            <a:ext cx="1301298" cy="1074243"/>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matchingName="Title Slide 2">
  <p:cSld name="Title Slide 2">
    <p:spTree>
      <p:nvGrpSpPr>
        <p:cNvPr id="1" name="Shape 655"/>
        <p:cNvGrpSpPr/>
        <p:nvPr/>
      </p:nvGrpSpPr>
      <p:grpSpPr>
        <a:xfrm>
          <a:off x="0" y="0"/>
          <a:ext cx="0" cy="0"/>
          <a:chOff x="0" y="0"/>
          <a:chExt cx="0" cy="0"/>
        </a:xfrm>
      </p:grpSpPr>
      <p:sp>
        <p:nvSpPr>
          <p:cNvPr id="656" name="Google Shape;656;p87"/>
          <p:cNvSpPr/>
          <p:nvPr/>
        </p:nvSpPr>
        <p:spPr>
          <a:xfrm>
            <a:off x="6096400" y="0"/>
            <a:ext cx="6096600" cy="4575300"/>
          </a:xfrm>
          <a:prstGeom prst="rect">
            <a:avLst/>
          </a:prstGeom>
          <a:solidFill>
            <a:srgbClr val="DEDEDE"/>
          </a:solidFill>
          <a:ln>
            <a:noFill/>
          </a:ln>
        </p:spPr>
        <p:txBody>
          <a:bodyPr spcFirstLastPara="1" wrap="square" lIns="87050" tIns="43500" rIns="87050" bIns="4350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0" i="0" u="none" strike="noStrike" cap="none">
              <a:solidFill>
                <a:schemeClr val="lt1"/>
              </a:solidFill>
              <a:latin typeface="Arial"/>
              <a:ea typeface="Arial"/>
              <a:cs typeface="Arial"/>
              <a:sym typeface="Arial"/>
            </a:endParaRPr>
          </a:p>
        </p:txBody>
      </p:sp>
      <p:sp>
        <p:nvSpPr>
          <p:cNvPr id="657" name="Google Shape;657;p87"/>
          <p:cNvSpPr/>
          <p:nvPr/>
        </p:nvSpPr>
        <p:spPr>
          <a:xfrm>
            <a:off x="0" y="0"/>
            <a:ext cx="6096600" cy="4575300"/>
          </a:xfrm>
          <a:prstGeom prst="rect">
            <a:avLst/>
          </a:prstGeom>
          <a:solidFill>
            <a:srgbClr val="464646"/>
          </a:solidFill>
          <a:ln>
            <a:noFill/>
          </a:ln>
        </p:spPr>
        <p:txBody>
          <a:bodyPr spcFirstLastPara="1" wrap="square" lIns="87050" tIns="43500" rIns="87050" bIns="435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658" name="Google Shape;658;p87"/>
          <p:cNvSpPr/>
          <p:nvPr/>
        </p:nvSpPr>
        <p:spPr>
          <a:xfrm>
            <a:off x="0" y="4575358"/>
            <a:ext cx="6096600" cy="2281800"/>
          </a:xfrm>
          <a:prstGeom prst="rect">
            <a:avLst/>
          </a:prstGeom>
          <a:solidFill>
            <a:srgbClr val="D04A02"/>
          </a:solidFill>
          <a:ln>
            <a:noFill/>
          </a:ln>
        </p:spPr>
        <p:txBody>
          <a:bodyPr spcFirstLastPara="1" wrap="square" lIns="87050" tIns="43500" rIns="87050" bIns="435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659" name="Google Shape;659;p87"/>
          <p:cNvSpPr txBox="1">
            <a:spLocks noGrp="1"/>
          </p:cNvSpPr>
          <p:nvPr>
            <p:ph type="ctrTitle"/>
          </p:nvPr>
        </p:nvSpPr>
        <p:spPr>
          <a:xfrm>
            <a:off x="442942" y="428582"/>
            <a:ext cx="5474400" cy="2285700"/>
          </a:xfrm>
          <a:prstGeom prst="rect">
            <a:avLst/>
          </a:prstGeom>
          <a:noFill/>
          <a:ln>
            <a:noFill/>
          </a:ln>
        </p:spPr>
        <p:txBody>
          <a:bodyPr spcFirstLastPara="1" wrap="square" lIns="0" tIns="0" rIns="0" bIns="0" anchor="b" anchorCtr="0">
            <a:noAutofit/>
          </a:bodyPr>
          <a:lstStyle>
            <a:lvl1pPr marR="0" lvl="0" algn="l" rtl="0">
              <a:lnSpc>
                <a:spcPct val="85000"/>
              </a:lnSpc>
              <a:spcBef>
                <a:spcPts val="0"/>
              </a:spcBef>
              <a:spcAft>
                <a:spcPts val="0"/>
              </a:spcAft>
              <a:buClr>
                <a:schemeClr val="lt1"/>
              </a:buClr>
              <a:buSzPts val="4800"/>
              <a:buFont typeface="Georgia"/>
              <a:buNone/>
              <a:defRPr sz="4800" b="0" i="0" u="none" strike="noStrike" cap="none">
                <a:solidFill>
                  <a:schemeClr val="lt1"/>
                </a:solidFill>
                <a:latin typeface="Georgia"/>
                <a:ea typeface="Georgia"/>
                <a:cs typeface="Georgia"/>
                <a:sym typeface="Georgia"/>
              </a:defRPr>
            </a:lvl1pPr>
            <a:lvl2pPr lvl="1" algn="l" rtl="0">
              <a:lnSpc>
                <a:spcPct val="100000"/>
              </a:lnSpc>
              <a:spcBef>
                <a:spcPts val="0"/>
              </a:spcBef>
              <a:spcAft>
                <a:spcPts val="0"/>
              </a:spcAft>
              <a:buSzPts val="1400"/>
              <a:buNone/>
              <a:defRPr sz="1800"/>
            </a:lvl2pPr>
            <a:lvl3pPr lvl="2" algn="l" rtl="0">
              <a:lnSpc>
                <a:spcPct val="100000"/>
              </a:lnSpc>
              <a:spcBef>
                <a:spcPts val="0"/>
              </a:spcBef>
              <a:spcAft>
                <a:spcPts val="0"/>
              </a:spcAft>
              <a:buSzPts val="1400"/>
              <a:buNone/>
              <a:defRPr sz="1800"/>
            </a:lvl3pPr>
            <a:lvl4pPr lvl="3" algn="l" rtl="0">
              <a:lnSpc>
                <a:spcPct val="100000"/>
              </a:lnSpc>
              <a:spcBef>
                <a:spcPts val="0"/>
              </a:spcBef>
              <a:spcAft>
                <a:spcPts val="0"/>
              </a:spcAft>
              <a:buSzPts val="1400"/>
              <a:buNone/>
              <a:defRPr sz="1800"/>
            </a:lvl4pPr>
            <a:lvl5pPr lvl="4" algn="l" rtl="0">
              <a:lnSpc>
                <a:spcPct val="100000"/>
              </a:lnSpc>
              <a:spcBef>
                <a:spcPts val="0"/>
              </a:spcBef>
              <a:spcAft>
                <a:spcPts val="0"/>
              </a:spcAft>
              <a:buSzPts val="1400"/>
              <a:buNone/>
              <a:defRPr sz="1800"/>
            </a:lvl5pPr>
            <a:lvl6pPr lvl="5" algn="l" rtl="0">
              <a:lnSpc>
                <a:spcPct val="100000"/>
              </a:lnSpc>
              <a:spcBef>
                <a:spcPts val="0"/>
              </a:spcBef>
              <a:spcAft>
                <a:spcPts val="0"/>
              </a:spcAft>
              <a:buSzPts val="1400"/>
              <a:buNone/>
              <a:defRPr sz="1800"/>
            </a:lvl6pPr>
            <a:lvl7pPr lvl="6" algn="l" rtl="0">
              <a:lnSpc>
                <a:spcPct val="100000"/>
              </a:lnSpc>
              <a:spcBef>
                <a:spcPts val="0"/>
              </a:spcBef>
              <a:spcAft>
                <a:spcPts val="0"/>
              </a:spcAft>
              <a:buSzPts val="1400"/>
              <a:buNone/>
              <a:defRPr sz="1800"/>
            </a:lvl7pPr>
            <a:lvl8pPr lvl="7" algn="l" rtl="0">
              <a:lnSpc>
                <a:spcPct val="100000"/>
              </a:lnSpc>
              <a:spcBef>
                <a:spcPts val="0"/>
              </a:spcBef>
              <a:spcAft>
                <a:spcPts val="0"/>
              </a:spcAft>
              <a:buSzPts val="1400"/>
              <a:buNone/>
              <a:defRPr sz="1800"/>
            </a:lvl8pPr>
            <a:lvl9pPr lvl="8" algn="l" rtl="0">
              <a:lnSpc>
                <a:spcPct val="100000"/>
              </a:lnSpc>
              <a:spcBef>
                <a:spcPts val="0"/>
              </a:spcBef>
              <a:spcAft>
                <a:spcPts val="0"/>
              </a:spcAft>
              <a:buSzPts val="1400"/>
              <a:buNone/>
              <a:defRPr sz="1800"/>
            </a:lvl9pPr>
          </a:lstStyle>
          <a:p>
            <a:endParaRPr/>
          </a:p>
        </p:txBody>
      </p:sp>
      <p:sp>
        <p:nvSpPr>
          <p:cNvPr id="660" name="Google Shape;660;p87"/>
          <p:cNvSpPr txBox="1">
            <a:spLocks noGrp="1"/>
          </p:cNvSpPr>
          <p:nvPr>
            <p:ph type="subTitle" idx="1"/>
          </p:nvPr>
        </p:nvSpPr>
        <p:spPr>
          <a:xfrm>
            <a:off x="442942" y="5101089"/>
            <a:ext cx="5474400" cy="5946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chemeClr val="lt1"/>
              </a:buClr>
              <a:buSzPts val="1500"/>
              <a:buFont typeface="Arial"/>
              <a:buNone/>
              <a:defRPr sz="1500" b="0" i="0" u="none" strike="noStrike" cap="none">
                <a:solidFill>
                  <a:schemeClr val="lt1"/>
                </a:solidFill>
                <a:latin typeface="Arial"/>
                <a:ea typeface="Arial"/>
                <a:cs typeface="Arial"/>
                <a:sym typeface="Arial"/>
              </a:defRPr>
            </a:lvl1pPr>
            <a:lvl2pPr marR="0" lvl="1" algn="l" rtl="0">
              <a:lnSpc>
                <a:spcPct val="100000"/>
              </a:lnSpc>
              <a:spcBef>
                <a:spcPts val="0"/>
              </a:spcBef>
              <a:spcAft>
                <a:spcPts val="0"/>
              </a:spcAft>
              <a:buClr>
                <a:schemeClr val="lt1"/>
              </a:buClr>
              <a:buSzPts val="1500"/>
              <a:buFont typeface="Arial"/>
              <a:buNone/>
              <a:defRPr sz="1500" b="0" i="0" u="none" strike="noStrike" cap="none">
                <a:solidFill>
                  <a:schemeClr val="lt1"/>
                </a:solidFill>
                <a:latin typeface="Arial"/>
                <a:ea typeface="Arial"/>
                <a:cs typeface="Arial"/>
                <a:sym typeface="Arial"/>
              </a:defRPr>
            </a:lvl2pPr>
            <a:lvl3pPr marR="0" lvl="2" algn="l" rtl="0">
              <a:lnSpc>
                <a:spcPct val="100000"/>
              </a:lnSpc>
              <a:spcBef>
                <a:spcPts val="0"/>
              </a:spcBef>
              <a:spcAft>
                <a:spcPts val="0"/>
              </a:spcAft>
              <a:buClr>
                <a:schemeClr val="lt1"/>
              </a:buClr>
              <a:buSzPts val="1500"/>
              <a:buFont typeface="Arial"/>
              <a:buNone/>
              <a:defRPr sz="1500" b="0" i="0" u="none" strike="noStrike" cap="none">
                <a:solidFill>
                  <a:schemeClr val="lt1"/>
                </a:solidFill>
                <a:latin typeface="Arial"/>
                <a:ea typeface="Arial"/>
                <a:cs typeface="Arial"/>
                <a:sym typeface="Arial"/>
              </a:defRPr>
            </a:lvl3pPr>
            <a:lvl4pPr marR="0" lvl="3" algn="l" rtl="0">
              <a:lnSpc>
                <a:spcPct val="100000"/>
              </a:lnSpc>
              <a:spcBef>
                <a:spcPts val="0"/>
              </a:spcBef>
              <a:spcAft>
                <a:spcPts val="0"/>
              </a:spcAft>
              <a:buClr>
                <a:schemeClr val="lt1"/>
              </a:buClr>
              <a:buSzPts val="1500"/>
              <a:buFont typeface="Arial"/>
              <a:buNone/>
              <a:defRPr sz="1500" b="0" i="0" u="none" strike="noStrike" cap="none">
                <a:solidFill>
                  <a:schemeClr val="lt1"/>
                </a:solidFill>
                <a:latin typeface="Arial"/>
                <a:ea typeface="Arial"/>
                <a:cs typeface="Arial"/>
                <a:sym typeface="Arial"/>
              </a:defRPr>
            </a:lvl4pPr>
            <a:lvl5pPr marR="0" lvl="4" algn="l" rtl="0">
              <a:lnSpc>
                <a:spcPct val="100000"/>
              </a:lnSpc>
              <a:spcBef>
                <a:spcPts val="0"/>
              </a:spcBef>
              <a:spcAft>
                <a:spcPts val="0"/>
              </a:spcAft>
              <a:buClr>
                <a:schemeClr val="lt1"/>
              </a:buClr>
              <a:buSzPts val="1500"/>
              <a:buFont typeface="Arial"/>
              <a:buNone/>
              <a:defRPr sz="1500" b="0" i="0" u="none" strike="noStrike" cap="none">
                <a:solidFill>
                  <a:schemeClr val="lt1"/>
                </a:solidFill>
                <a:latin typeface="Arial"/>
                <a:ea typeface="Arial"/>
                <a:cs typeface="Arial"/>
                <a:sym typeface="Arial"/>
              </a:defRPr>
            </a:lvl5pPr>
            <a:lvl6pPr marR="0" lvl="5" algn="l" rtl="0">
              <a:lnSpc>
                <a:spcPct val="100000"/>
              </a:lnSpc>
              <a:spcBef>
                <a:spcPts val="0"/>
              </a:spcBef>
              <a:spcAft>
                <a:spcPts val="0"/>
              </a:spcAft>
              <a:buClr>
                <a:schemeClr val="lt1"/>
              </a:buClr>
              <a:buSzPts val="1500"/>
              <a:buFont typeface="Arial"/>
              <a:buNone/>
              <a:defRPr sz="1500" b="0" i="0" u="none" strike="noStrike" cap="none">
                <a:solidFill>
                  <a:schemeClr val="lt1"/>
                </a:solidFill>
                <a:latin typeface="Arial"/>
                <a:ea typeface="Arial"/>
                <a:cs typeface="Arial"/>
                <a:sym typeface="Arial"/>
              </a:defRPr>
            </a:lvl6pPr>
            <a:lvl7pPr marR="0" lvl="6" algn="l" rtl="0">
              <a:lnSpc>
                <a:spcPct val="100000"/>
              </a:lnSpc>
              <a:spcBef>
                <a:spcPts val="0"/>
              </a:spcBef>
              <a:spcAft>
                <a:spcPts val="0"/>
              </a:spcAft>
              <a:buClr>
                <a:schemeClr val="lt1"/>
              </a:buClr>
              <a:buSzPts val="1500"/>
              <a:buFont typeface="Arial"/>
              <a:buNone/>
              <a:defRPr sz="1500" b="0" i="0" u="none" strike="noStrike" cap="none">
                <a:solidFill>
                  <a:schemeClr val="lt1"/>
                </a:solidFill>
                <a:latin typeface="Arial"/>
                <a:ea typeface="Arial"/>
                <a:cs typeface="Arial"/>
                <a:sym typeface="Arial"/>
              </a:defRPr>
            </a:lvl7pPr>
            <a:lvl8pPr marR="0" lvl="7" algn="l" rtl="0">
              <a:lnSpc>
                <a:spcPct val="100000"/>
              </a:lnSpc>
              <a:spcBef>
                <a:spcPts val="0"/>
              </a:spcBef>
              <a:spcAft>
                <a:spcPts val="0"/>
              </a:spcAft>
              <a:buClr>
                <a:schemeClr val="lt1"/>
              </a:buClr>
              <a:buSzPts val="1500"/>
              <a:buFont typeface="Arial"/>
              <a:buNone/>
              <a:defRPr sz="1500" b="0" i="0" u="none" strike="noStrike" cap="none">
                <a:solidFill>
                  <a:schemeClr val="lt1"/>
                </a:solidFill>
                <a:latin typeface="Arial"/>
                <a:ea typeface="Arial"/>
                <a:cs typeface="Arial"/>
                <a:sym typeface="Arial"/>
              </a:defRPr>
            </a:lvl8pPr>
            <a:lvl9pPr marR="0" lvl="8" algn="l" rtl="0">
              <a:lnSpc>
                <a:spcPct val="100000"/>
              </a:lnSpc>
              <a:spcBef>
                <a:spcPts val="0"/>
              </a:spcBef>
              <a:spcAft>
                <a:spcPts val="0"/>
              </a:spcAft>
              <a:buClr>
                <a:schemeClr val="lt1"/>
              </a:buClr>
              <a:buSzPts val="1500"/>
              <a:buFont typeface="Arial"/>
              <a:buNone/>
              <a:defRPr sz="1500" b="0" i="0" u="none" strike="noStrike" cap="none">
                <a:solidFill>
                  <a:schemeClr val="lt1"/>
                </a:solidFill>
                <a:latin typeface="Arial"/>
                <a:ea typeface="Arial"/>
                <a:cs typeface="Arial"/>
                <a:sym typeface="Arial"/>
              </a:defRPr>
            </a:lvl9pPr>
          </a:lstStyle>
          <a:p>
            <a:endParaRPr/>
          </a:p>
        </p:txBody>
      </p:sp>
      <p:pic>
        <p:nvPicPr>
          <p:cNvPr id="661" name="Google Shape;661;p87"/>
          <p:cNvPicPr preferRelativeResize="0"/>
          <p:nvPr/>
        </p:nvPicPr>
        <p:blipFill rotWithShape="1">
          <a:blip r:embed="rId2">
            <a:alphaModFix/>
          </a:blip>
          <a:srcRect/>
          <a:stretch/>
        </p:blipFill>
        <p:spPr>
          <a:xfrm>
            <a:off x="10338413" y="5330423"/>
            <a:ext cx="1301298" cy="1074243"/>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Title Slide Lines">
  <p:cSld name="Title Slide Lines">
    <p:bg>
      <p:bgPr>
        <a:solidFill>
          <a:srgbClr val="DEDEDE"/>
        </a:solidFill>
        <a:effectLst/>
      </p:bgPr>
    </p:bg>
    <p:spTree>
      <p:nvGrpSpPr>
        <p:cNvPr id="1" name="Shape 662"/>
        <p:cNvGrpSpPr/>
        <p:nvPr/>
      </p:nvGrpSpPr>
      <p:grpSpPr>
        <a:xfrm>
          <a:off x="0" y="0"/>
          <a:ext cx="0" cy="0"/>
          <a:chOff x="0" y="0"/>
          <a:chExt cx="0" cy="0"/>
        </a:xfrm>
      </p:grpSpPr>
      <p:grpSp>
        <p:nvGrpSpPr>
          <p:cNvPr id="663" name="Google Shape;663;p88"/>
          <p:cNvGrpSpPr/>
          <p:nvPr/>
        </p:nvGrpSpPr>
        <p:grpSpPr>
          <a:xfrm>
            <a:off x="-1" y="-1"/>
            <a:ext cx="12193112" cy="6857290"/>
            <a:chOff x="-1" y="-1"/>
            <a:chExt cx="12191893" cy="6857975"/>
          </a:xfrm>
        </p:grpSpPr>
        <p:grpSp>
          <p:nvGrpSpPr>
            <p:cNvPr id="664" name="Google Shape;664;p88"/>
            <p:cNvGrpSpPr/>
            <p:nvPr/>
          </p:nvGrpSpPr>
          <p:grpSpPr>
            <a:xfrm>
              <a:off x="-1" y="-1"/>
              <a:ext cx="12191893" cy="6857975"/>
              <a:chOff x="152400" y="152400"/>
              <a:chExt cx="12196772" cy="6862779"/>
            </a:xfrm>
          </p:grpSpPr>
          <p:sp>
            <p:nvSpPr>
              <p:cNvPr id="665" name="Google Shape;665;p88"/>
              <p:cNvSpPr/>
              <p:nvPr/>
            </p:nvSpPr>
            <p:spPr>
              <a:xfrm>
                <a:off x="152400" y="3775075"/>
                <a:ext cx="9142419" cy="777876"/>
              </a:xfrm>
              <a:custGeom>
                <a:avLst/>
                <a:gdLst/>
                <a:ahLst/>
                <a:cxnLst/>
                <a:rect l="l" t="t" r="r" b="b"/>
                <a:pathLst>
                  <a:path w="7908" h="1632" extrusionOk="0">
                    <a:moveTo>
                      <a:pt x="0" y="0"/>
                    </a:moveTo>
                    <a:lnTo>
                      <a:pt x="0" y="0"/>
                    </a:lnTo>
                    <a:lnTo>
                      <a:pt x="7908" y="0"/>
                    </a:lnTo>
                    <a:lnTo>
                      <a:pt x="7908" y="1632"/>
                    </a:lnTo>
                    <a:lnTo>
                      <a:pt x="0" y="1632"/>
                    </a:lnTo>
                    <a:lnTo>
                      <a:pt x="0" y="0"/>
                    </a:lnTo>
                    <a:close/>
                  </a:path>
                </a:pathLst>
              </a:custGeom>
              <a:solidFill>
                <a:srgbClr val="D04A02"/>
              </a:solidFill>
              <a:ln>
                <a:noFill/>
              </a:ln>
            </p:spPr>
            <p:txBody>
              <a:bodyPr spcFirstLastPara="1" wrap="square" lIns="87050" tIns="43500" rIns="87050" bIns="435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666" name="Google Shape;666;p88"/>
              <p:cNvSpPr/>
              <p:nvPr/>
            </p:nvSpPr>
            <p:spPr>
              <a:xfrm>
                <a:off x="152400" y="152400"/>
                <a:ext cx="12196772" cy="6862779"/>
              </a:xfrm>
              <a:custGeom>
                <a:avLst/>
                <a:gdLst/>
                <a:ahLst/>
                <a:cxnLst/>
                <a:rect l="l" t="t" r="r" b="b"/>
                <a:pathLst>
                  <a:path w="25599" h="14399" extrusionOk="0">
                    <a:moveTo>
                      <a:pt x="19187" y="0"/>
                    </a:moveTo>
                    <a:lnTo>
                      <a:pt x="19187" y="0"/>
                    </a:lnTo>
                    <a:lnTo>
                      <a:pt x="19187" y="6949"/>
                    </a:lnTo>
                    <a:lnTo>
                      <a:pt x="0" y="6949"/>
                    </a:lnTo>
                    <a:lnTo>
                      <a:pt x="0" y="7602"/>
                    </a:lnTo>
                    <a:lnTo>
                      <a:pt x="19187" y="7602"/>
                    </a:lnTo>
                    <a:lnTo>
                      <a:pt x="19187" y="9234"/>
                    </a:lnTo>
                    <a:lnTo>
                      <a:pt x="0" y="9234"/>
                    </a:lnTo>
                    <a:lnTo>
                      <a:pt x="0" y="9887"/>
                    </a:lnTo>
                    <a:lnTo>
                      <a:pt x="19187" y="9887"/>
                    </a:lnTo>
                    <a:lnTo>
                      <a:pt x="19187" y="14399"/>
                    </a:lnTo>
                    <a:lnTo>
                      <a:pt x="19839" y="14399"/>
                    </a:lnTo>
                    <a:lnTo>
                      <a:pt x="19839" y="9887"/>
                    </a:lnTo>
                    <a:lnTo>
                      <a:pt x="25599" y="9887"/>
                    </a:lnTo>
                    <a:lnTo>
                      <a:pt x="25599" y="9234"/>
                    </a:lnTo>
                    <a:lnTo>
                      <a:pt x="19839" y="9234"/>
                    </a:lnTo>
                    <a:lnTo>
                      <a:pt x="19839" y="7602"/>
                    </a:lnTo>
                    <a:lnTo>
                      <a:pt x="25599" y="7602"/>
                    </a:lnTo>
                    <a:lnTo>
                      <a:pt x="25599" y="6949"/>
                    </a:lnTo>
                    <a:lnTo>
                      <a:pt x="19839" y="6949"/>
                    </a:lnTo>
                    <a:lnTo>
                      <a:pt x="19839" y="0"/>
                    </a:lnTo>
                    <a:lnTo>
                      <a:pt x="19187" y="0"/>
                    </a:lnTo>
                    <a:close/>
                  </a:path>
                </a:pathLst>
              </a:custGeom>
              <a:solidFill>
                <a:srgbClr val="FFFFFF"/>
              </a:solidFill>
              <a:ln>
                <a:noFill/>
              </a:ln>
            </p:spPr>
            <p:txBody>
              <a:bodyPr spcFirstLastPara="1" wrap="square" lIns="87050" tIns="43500" rIns="87050" bIns="435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pic>
          <p:nvPicPr>
            <p:cNvPr id="667" name="Google Shape;667;p88"/>
            <p:cNvPicPr preferRelativeResize="0"/>
            <p:nvPr/>
          </p:nvPicPr>
          <p:blipFill rotWithShape="1">
            <a:blip r:embed="rId2">
              <a:alphaModFix/>
            </a:blip>
            <a:srcRect/>
            <a:stretch/>
          </p:blipFill>
          <p:spPr>
            <a:xfrm>
              <a:off x="185139" y="5330952"/>
              <a:ext cx="1636775" cy="1351183"/>
            </a:xfrm>
            <a:prstGeom prst="rect">
              <a:avLst/>
            </a:prstGeom>
            <a:noFill/>
            <a:ln>
              <a:noFill/>
            </a:ln>
          </p:spPr>
        </p:pic>
      </p:grpSp>
      <p:sp>
        <p:nvSpPr>
          <p:cNvPr id="668" name="Google Shape;668;p88"/>
          <p:cNvSpPr txBox="1">
            <a:spLocks noGrp="1"/>
          </p:cNvSpPr>
          <p:nvPr>
            <p:ph type="subTitle" idx="1"/>
          </p:nvPr>
        </p:nvSpPr>
        <p:spPr>
          <a:xfrm>
            <a:off x="442942" y="3713239"/>
            <a:ext cx="5474400" cy="591900"/>
          </a:xfrm>
          <a:prstGeom prst="rect">
            <a:avLst/>
          </a:prstGeom>
          <a:noFill/>
          <a:ln>
            <a:noFill/>
          </a:ln>
        </p:spPr>
        <p:txBody>
          <a:bodyPr spcFirstLastPara="1" wrap="square" lIns="0" tIns="0" rIns="0" bIns="0" anchor="ctr" anchorCtr="0">
            <a:noAutofit/>
          </a:bodyPr>
          <a:lstStyle>
            <a:lvl1pPr marR="0" lvl="0" algn="l" rtl="0">
              <a:lnSpc>
                <a:spcPct val="100000"/>
              </a:lnSpc>
              <a:spcBef>
                <a:spcPts val="0"/>
              </a:spcBef>
              <a:spcAft>
                <a:spcPts val="0"/>
              </a:spcAft>
              <a:buClr>
                <a:schemeClr val="lt1"/>
              </a:buClr>
              <a:buSzPts val="1500"/>
              <a:buFont typeface="Arial"/>
              <a:buNone/>
              <a:defRPr sz="1500" b="0" i="0" u="none" strike="noStrike" cap="none">
                <a:solidFill>
                  <a:schemeClr val="lt1"/>
                </a:solidFill>
                <a:latin typeface="Arial"/>
                <a:ea typeface="Arial"/>
                <a:cs typeface="Arial"/>
                <a:sym typeface="Arial"/>
              </a:defRPr>
            </a:lvl1pPr>
            <a:lvl2pPr marR="0" lvl="1" algn="l" rtl="0">
              <a:lnSpc>
                <a:spcPct val="100000"/>
              </a:lnSpc>
              <a:spcBef>
                <a:spcPts val="0"/>
              </a:spcBef>
              <a:spcAft>
                <a:spcPts val="0"/>
              </a:spcAft>
              <a:buClr>
                <a:schemeClr val="lt1"/>
              </a:buClr>
              <a:buSzPts val="1500"/>
              <a:buFont typeface="Arial"/>
              <a:buNone/>
              <a:defRPr sz="1500" b="0" i="0" u="none" strike="noStrike" cap="none">
                <a:solidFill>
                  <a:schemeClr val="lt1"/>
                </a:solidFill>
                <a:latin typeface="Arial"/>
                <a:ea typeface="Arial"/>
                <a:cs typeface="Arial"/>
                <a:sym typeface="Arial"/>
              </a:defRPr>
            </a:lvl2pPr>
            <a:lvl3pPr marR="0" lvl="2" algn="l" rtl="0">
              <a:lnSpc>
                <a:spcPct val="100000"/>
              </a:lnSpc>
              <a:spcBef>
                <a:spcPts val="0"/>
              </a:spcBef>
              <a:spcAft>
                <a:spcPts val="0"/>
              </a:spcAft>
              <a:buClr>
                <a:schemeClr val="lt1"/>
              </a:buClr>
              <a:buSzPts val="1500"/>
              <a:buFont typeface="Arial"/>
              <a:buNone/>
              <a:defRPr sz="1500" b="0" i="0" u="none" strike="noStrike" cap="none">
                <a:solidFill>
                  <a:schemeClr val="lt1"/>
                </a:solidFill>
                <a:latin typeface="Arial"/>
                <a:ea typeface="Arial"/>
                <a:cs typeface="Arial"/>
                <a:sym typeface="Arial"/>
              </a:defRPr>
            </a:lvl3pPr>
            <a:lvl4pPr marR="0" lvl="3" algn="l" rtl="0">
              <a:lnSpc>
                <a:spcPct val="100000"/>
              </a:lnSpc>
              <a:spcBef>
                <a:spcPts val="0"/>
              </a:spcBef>
              <a:spcAft>
                <a:spcPts val="0"/>
              </a:spcAft>
              <a:buClr>
                <a:schemeClr val="lt1"/>
              </a:buClr>
              <a:buSzPts val="1500"/>
              <a:buFont typeface="Arial"/>
              <a:buNone/>
              <a:defRPr sz="1500" b="0" i="0" u="none" strike="noStrike" cap="none">
                <a:solidFill>
                  <a:schemeClr val="lt1"/>
                </a:solidFill>
                <a:latin typeface="Arial"/>
                <a:ea typeface="Arial"/>
                <a:cs typeface="Arial"/>
                <a:sym typeface="Arial"/>
              </a:defRPr>
            </a:lvl4pPr>
            <a:lvl5pPr marR="0" lvl="4" algn="l" rtl="0">
              <a:lnSpc>
                <a:spcPct val="100000"/>
              </a:lnSpc>
              <a:spcBef>
                <a:spcPts val="0"/>
              </a:spcBef>
              <a:spcAft>
                <a:spcPts val="0"/>
              </a:spcAft>
              <a:buClr>
                <a:schemeClr val="lt1"/>
              </a:buClr>
              <a:buSzPts val="1500"/>
              <a:buFont typeface="Arial"/>
              <a:buNone/>
              <a:defRPr sz="1500" b="0" i="0" u="none" strike="noStrike" cap="none">
                <a:solidFill>
                  <a:schemeClr val="lt1"/>
                </a:solidFill>
                <a:latin typeface="Arial"/>
                <a:ea typeface="Arial"/>
                <a:cs typeface="Arial"/>
                <a:sym typeface="Arial"/>
              </a:defRPr>
            </a:lvl5pPr>
            <a:lvl6pPr marR="0" lvl="5" algn="l" rtl="0">
              <a:lnSpc>
                <a:spcPct val="100000"/>
              </a:lnSpc>
              <a:spcBef>
                <a:spcPts val="0"/>
              </a:spcBef>
              <a:spcAft>
                <a:spcPts val="0"/>
              </a:spcAft>
              <a:buClr>
                <a:schemeClr val="lt1"/>
              </a:buClr>
              <a:buSzPts val="1500"/>
              <a:buFont typeface="Arial"/>
              <a:buNone/>
              <a:defRPr sz="1500" b="0" i="0" u="none" strike="noStrike" cap="none">
                <a:solidFill>
                  <a:schemeClr val="lt1"/>
                </a:solidFill>
                <a:latin typeface="Arial"/>
                <a:ea typeface="Arial"/>
                <a:cs typeface="Arial"/>
                <a:sym typeface="Arial"/>
              </a:defRPr>
            </a:lvl6pPr>
            <a:lvl7pPr marR="0" lvl="6" algn="l" rtl="0">
              <a:lnSpc>
                <a:spcPct val="100000"/>
              </a:lnSpc>
              <a:spcBef>
                <a:spcPts val="0"/>
              </a:spcBef>
              <a:spcAft>
                <a:spcPts val="0"/>
              </a:spcAft>
              <a:buClr>
                <a:schemeClr val="lt1"/>
              </a:buClr>
              <a:buSzPts val="1500"/>
              <a:buFont typeface="Arial"/>
              <a:buNone/>
              <a:defRPr sz="1500" b="0" i="0" u="none" strike="noStrike" cap="none">
                <a:solidFill>
                  <a:schemeClr val="lt1"/>
                </a:solidFill>
                <a:latin typeface="Arial"/>
                <a:ea typeface="Arial"/>
                <a:cs typeface="Arial"/>
                <a:sym typeface="Arial"/>
              </a:defRPr>
            </a:lvl7pPr>
            <a:lvl8pPr marR="0" lvl="7" algn="l" rtl="0">
              <a:lnSpc>
                <a:spcPct val="100000"/>
              </a:lnSpc>
              <a:spcBef>
                <a:spcPts val="0"/>
              </a:spcBef>
              <a:spcAft>
                <a:spcPts val="0"/>
              </a:spcAft>
              <a:buClr>
                <a:schemeClr val="lt1"/>
              </a:buClr>
              <a:buSzPts val="1500"/>
              <a:buFont typeface="Arial"/>
              <a:buNone/>
              <a:defRPr sz="1500" b="0" i="0" u="none" strike="noStrike" cap="none">
                <a:solidFill>
                  <a:schemeClr val="lt1"/>
                </a:solidFill>
                <a:latin typeface="Arial"/>
                <a:ea typeface="Arial"/>
                <a:cs typeface="Arial"/>
                <a:sym typeface="Arial"/>
              </a:defRPr>
            </a:lvl8pPr>
            <a:lvl9pPr marR="0" lvl="8" algn="l" rtl="0">
              <a:lnSpc>
                <a:spcPct val="100000"/>
              </a:lnSpc>
              <a:spcBef>
                <a:spcPts val="0"/>
              </a:spcBef>
              <a:spcAft>
                <a:spcPts val="0"/>
              </a:spcAft>
              <a:buClr>
                <a:schemeClr val="lt1"/>
              </a:buClr>
              <a:buSzPts val="1500"/>
              <a:buFont typeface="Arial"/>
              <a:buNone/>
              <a:defRPr sz="1500" b="0" i="0" u="none" strike="noStrike" cap="none">
                <a:solidFill>
                  <a:schemeClr val="lt1"/>
                </a:solidFill>
                <a:latin typeface="Arial"/>
                <a:ea typeface="Arial"/>
                <a:cs typeface="Arial"/>
                <a:sym typeface="Arial"/>
              </a:defRPr>
            </a:lvl9pPr>
          </a:lstStyle>
          <a:p>
            <a:endParaRPr/>
          </a:p>
        </p:txBody>
      </p:sp>
      <p:sp>
        <p:nvSpPr>
          <p:cNvPr id="669" name="Google Shape;669;p88"/>
          <p:cNvSpPr txBox="1">
            <a:spLocks noGrp="1"/>
          </p:cNvSpPr>
          <p:nvPr>
            <p:ph type="ctrTitle"/>
          </p:nvPr>
        </p:nvSpPr>
        <p:spPr>
          <a:xfrm>
            <a:off x="442942" y="428580"/>
            <a:ext cx="7418700" cy="2011800"/>
          </a:xfrm>
          <a:prstGeom prst="rect">
            <a:avLst/>
          </a:prstGeom>
          <a:noFill/>
          <a:ln>
            <a:noFill/>
          </a:ln>
        </p:spPr>
        <p:txBody>
          <a:bodyPr spcFirstLastPara="1" wrap="square" lIns="0" tIns="0" rIns="0" bIns="0" anchor="b" anchorCtr="0">
            <a:noAutofit/>
          </a:bodyPr>
          <a:lstStyle>
            <a:lvl1pPr marR="0" lvl="0" algn="l" rtl="0">
              <a:lnSpc>
                <a:spcPct val="85000"/>
              </a:lnSpc>
              <a:spcBef>
                <a:spcPts val="0"/>
              </a:spcBef>
              <a:spcAft>
                <a:spcPts val="0"/>
              </a:spcAft>
              <a:buClr>
                <a:schemeClr val="lt1"/>
              </a:buClr>
              <a:buSzPts val="4300"/>
              <a:buFont typeface="Georgia"/>
              <a:buNone/>
              <a:defRPr sz="4300" b="0" i="0" u="none" strike="noStrike" cap="none">
                <a:solidFill>
                  <a:schemeClr val="lt1"/>
                </a:solidFill>
                <a:latin typeface="Georgia"/>
                <a:ea typeface="Georgia"/>
                <a:cs typeface="Georgia"/>
                <a:sym typeface="Georgia"/>
              </a:defRPr>
            </a:lvl1pPr>
            <a:lvl2pPr lvl="1" algn="l" rtl="0">
              <a:lnSpc>
                <a:spcPct val="100000"/>
              </a:lnSpc>
              <a:spcBef>
                <a:spcPts val="0"/>
              </a:spcBef>
              <a:spcAft>
                <a:spcPts val="0"/>
              </a:spcAft>
              <a:buSzPts val="1400"/>
              <a:buNone/>
              <a:defRPr sz="1800"/>
            </a:lvl2pPr>
            <a:lvl3pPr lvl="2" algn="l" rtl="0">
              <a:lnSpc>
                <a:spcPct val="100000"/>
              </a:lnSpc>
              <a:spcBef>
                <a:spcPts val="0"/>
              </a:spcBef>
              <a:spcAft>
                <a:spcPts val="0"/>
              </a:spcAft>
              <a:buSzPts val="1400"/>
              <a:buNone/>
              <a:defRPr sz="1800"/>
            </a:lvl3pPr>
            <a:lvl4pPr lvl="3" algn="l" rtl="0">
              <a:lnSpc>
                <a:spcPct val="100000"/>
              </a:lnSpc>
              <a:spcBef>
                <a:spcPts val="0"/>
              </a:spcBef>
              <a:spcAft>
                <a:spcPts val="0"/>
              </a:spcAft>
              <a:buSzPts val="1400"/>
              <a:buNone/>
              <a:defRPr sz="1800"/>
            </a:lvl4pPr>
            <a:lvl5pPr lvl="4" algn="l" rtl="0">
              <a:lnSpc>
                <a:spcPct val="100000"/>
              </a:lnSpc>
              <a:spcBef>
                <a:spcPts val="0"/>
              </a:spcBef>
              <a:spcAft>
                <a:spcPts val="0"/>
              </a:spcAft>
              <a:buSzPts val="1400"/>
              <a:buNone/>
              <a:defRPr sz="1800"/>
            </a:lvl5pPr>
            <a:lvl6pPr lvl="5" algn="l" rtl="0">
              <a:lnSpc>
                <a:spcPct val="100000"/>
              </a:lnSpc>
              <a:spcBef>
                <a:spcPts val="0"/>
              </a:spcBef>
              <a:spcAft>
                <a:spcPts val="0"/>
              </a:spcAft>
              <a:buSzPts val="1400"/>
              <a:buNone/>
              <a:defRPr sz="1800"/>
            </a:lvl6pPr>
            <a:lvl7pPr lvl="6" algn="l" rtl="0">
              <a:lnSpc>
                <a:spcPct val="100000"/>
              </a:lnSpc>
              <a:spcBef>
                <a:spcPts val="0"/>
              </a:spcBef>
              <a:spcAft>
                <a:spcPts val="0"/>
              </a:spcAft>
              <a:buSzPts val="1400"/>
              <a:buNone/>
              <a:defRPr sz="1800"/>
            </a:lvl7pPr>
            <a:lvl8pPr lvl="7" algn="l" rtl="0">
              <a:lnSpc>
                <a:spcPct val="100000"/>
              </a:lnSpc>
              <a:spcBef>
                <a:spcPts val="0"/>
              </a:spcBef>
              <a:spcAft>
                <a:spcPts val="0"/>
              </a:spcAft>
              <a:buSzPts val="1400"/>
              <a:buNone/>
              <a:defRPr sz="1800"/>
            </a:lvl8pPr>
            <a:lvl9pPr lvl="8" algn="l" rtl="0">
              <a:lnSpc>
                <a:spcPct val="100000"/>
              </a:lnSpc>
              <a:spcBef>
                <a:spcPts val="0"/>
              </a:spcBef>
              <a:spcAft>
                <a:spcPts val="0"/>
              </a:spcAft>
              <a:buSzPts val="1400"/>
              <a:buNone/>
              <a:defRPr sz="1800"/>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Title Slide Lines 2">
  <p:cSld name="Title Slide Lines 2">
    <p:bg>
      <p:bgPr>
        <a:solidFill>
          <a:srgbClr val="DEDEDE"/>
        </a:solidFill>
        <a:effectLst/>
      </p:bgPr>
    </p:bg>
    <p:spTree>
      <p:nvGrpSpPr>
        <p:cNvPr id="1" name="Shape 670"/>
        <p:cNvGrpSpPr/>
        <p:nvPr/>
      </p:nvGrpSpPr>
      <p:grpSpPr>
        <a:xfrm>
          <a:off x="0" y="0"/>
          <a:ext cx="0" cy="0"/>
          <a:chOff x="0" y="0"/>
          <a:chExt cx="0" cy="0"/>
        </a:xfrm>
      </p:grpSpPr>
      <p:grpSp>
        <p:nvGrpSpPr>
          <p:cNvPr id="671" name="Google Shape;671;p89"/>
          <p:cNvGrpSpPr/>
          <p:nvPr/>
        </p:nvGrpSpPr>
        <p:grpSpPr>
          <a:xfrm>
            <a:off x="0" y="0"/>
            <a:ext cx="12193219" cy="6857314"/>
            <a:chOff x="0" y="0"/>
            <a:chExt cx="12192000" cy="6858000"/>
          </a:xfrm>
        </p:grpSpPr>
        <p:sp>
          <p:nvSpPr>
            <p:cNvPr id="672" name="Google Shape;672;p89"/>
            <p:cNvSpPr/>
            <p:nvPr/>
          </p:nvSpPr>
          <p:spPr>
            <a:xfrm>
              <a:off x="0" y="0"/>
              <a:ext cx="12192000" cy="6858000"/>
            </a:xfrm>
            <a:custGeom>
              <a:avLst/>
              <a:gdLst/>
              <a:ahLst/>
              <a:cxnLst/>
              <a:rect l="l" t="t" r="r" b="b"/>
              <a:pathLst>
                <a:path w="12192000" h="6858000" extrusionOk="0">
                  <a:moveTo>
                    <a:pt x="9144000" y="0"/>
                  </a:moveTo>
                  <a:lnTo>
                    <a:pt x="9450000" y="0"/>
                  </a:lnTo>
                  <a:lnTo>
                    <a:pt x="9450000" y="3309692"/>
                  </a:lnTo>
                  <a:lnTo>
                    <a:pt x="12192000" y="3309692"/>
                  </a:lnTo>
                  <a:lnTo>
                    <a:pt x="12192000" y="3615692"/>
                  </a:lnTo>
                  <a:lnTo>
                    <a:pt x="9450000" y="3615692"/>
                  </a:lnTo>
                  <a:lnTo>
                    <a:pt x="9450000" y="4394836"/>
                  </a:lnTo>
                  <a:lnTo>
                    <a:pt x="12192000" y="4394836"/>
                  </a:lnTo>
                  <a:lnTo>
                    <a:pt x="12192000" y="4700836"/>
                  </a:lnTo>
                  <a:lnTo>
                    <a:pt x="9450000" y="4700836"/>
                  </a:lnTo>
                  <a:lnTo>
                    <a:pt x="9450000" y="6858000"/>
                  </a:lnTo>
                  <a:lnTo>
                    <a:pt x="9144000" y="6858000"/>
                  </a:lnTo>
                  <a:lnTo>
                    <a:pt x="9144000" y="4700836"/>
                  </a:lnTo>
                  <a:lnTo>
                    <a:pt x="0" y="4700836"/>
                  </a:lnTo>
                  <a:lnTo>
                    <a:pt x="0" y="4394836"/>
                  </a:lnTo>
                  <a:lnTo>
                    <a:pt x="9144000" y="4394836"/>
                  </a:lnTo>
                  <a:lnTo>
                    <a:pt x="9144000" y="3615692"/>
                  </a:lnTo>
                  <a:lnTo>
                    <a:pt x="0" y="3615692"/>
                  </a:lnTo>
                  <a:lnTo>
                    <a:pt x="0" y="3309692"/>
                  </a:lnTo>
                  <a:lnTo>
                    <a:pt x="9144000" y="3309692"/>
                  </a:lnTo>
                  <a:close/>
                </a:path>
              </a:pathLst>
            </a:custGeom>
            <a:solidFill>
              <a:srgbClr val="FFFFFF"/>
            </a:solidFill>
            <a:ln>
              <a:noFill/>
            </a:ln>
          </p:spPr>
          <p:txBody>
            <a:bodyPr spcFirstLastPara="1" wrap="square" lIns="87050" tIns="43500" rIns="87050" bIns="435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pic>
          <p:nvPicPr>
            <p:cNvPr id="673" name="Google Shape;673;p89"/>
            <p:cNvPicPr preferRelativeResize="0"/>
            <p:nvPr/>
          </p:nvPicPr>
          <p:blipFill rotWithShape="1">
            <a:blip r:embed="rId2">
              <a:alphaModFix/>
            </a:blip>
            <a:srcRect/>
            <a:stretch/>
          </p:blipFill>
          <p:spPr>
            <a:xfrm>
              <a:off x="185139" y="5330952"/>
              <a:ext cx="1636775" cy="1351186"/>
            </a:xfrm>
            <a:prstGeom prst="rect">
              <a:avLst/>
            </a:prstGeom>
            <a:noFill/>
            <a:ln>
              <a:noFill/>
            </a:ln>
          </p:spPr>
        </p:pic>
      </p:grpSp>
      <p:sp>
        <p:nvSpPr>
          <p:cNvPr id="674" name="Google Shape;674;p89"/>
          <p:cNvSpPr txBox="1">
            <a:spLocks noGrp="1"/>
          </p:cNvSpPr>
          <p:nvPr>
            <p:ph type="subTitle" idx="1"/>
          </p:nvPr>
        </p:nvSpPr>
        <p:spPr>
          <a:xfrm>
            <a:off x="442942" y="3713239"/>
            <a:ext cx="5474400" cy="594600"/>
          </a:xfrm>
          <a:prstGeom prst="rect">
            <a:avLst/>
          </a:prstGeom>
          <a:noFill/>
          <a:ln>
            <a:noFill/>
          </a:ln>
        </p:spPr>
        <p:txBody>
          <a:bodyPr spcFirstLastPara="1" wrap="square" lIns="0" tIns="0" rIns="0" bIns="0" anchor="ctr" anchorCtr="0">
            <a:noAutofit/>
          </a:bodyPr>
          <a:lstStyle>
            <a:lvl1pPr marR="0" lvl="0" algn="l" rtl="0">
              <a:lnSpc>
                <a:spcPct val="100000"/>
              </a:lnSpc>
              <a:spcBef>
                <a:spcPts val="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9pPr>
          </a:lstStyle>
          <a:p>
            <a:endParaRPr/>
          </a:p>
        </p:txBody>
      </p:sp>
      <p:sp>
        <p:nvSpPr>
          <p:cNvPr id="675" name="Google Shape;675;p89"/>
          <p:cNvSpPr txBox="1">
            <a:spLocks noGrp="1"/>
          </p:cNvSpPr>
          <p:nvPr>
            <p:ph type="ctrTitle"/>
          </p:nvPr>
        </p:nvSpPr>
        <p:spPr>
          <a:xfrm>
            <a:off x="442941" y="428580"/>
            <a:ext cx="7418700" cy="2011800"/>
          </a:xfrm>
          <a:prstGeom prst="rect">
            <a:avLst/>
          </a:prstGeom>
          <a:noFill/>
          <a:ln>
            <a:noFill/>
          </a:ln>
        </p:spPr>
        <p:txBody>
          <a:bodyPr spcFirstLastPara="1" wrap="square" lIns="0" tIns="0" rIns="0" bIns="0" anchor="b" anchorCtr="0">
            <a:noAutofit/>
          </a:bodyPr>
          <a:lstStyle>
            <a:lvl1pPr marR="0" lvl="0" algn="l" rtl="0">
              <a:lnSpc>
                <a:spcPct val="85000"/>
              </a:lnSpc>
              <a:spcBef>
                <a:spcPts val="0"/>
              </a:spcBef>
              <a:spcAft>
                <a:spcPts val="0"/>
              </a:spcAft>
              <a:buClr>
                <a:schemeClr val="dk1"/>
              </a:buClr>
              <a:buSzPts val="4300"/>
              <a:buFont typeface="Georgia"/>
              <a:buNone/>
              <a:defRPr sz="4300" b="0" i="0" u="none" strike="noStrike" cap="none">
                <a:solidFill>
                  <a:schemeClr val="dk1"/>
                </a:solidFill>
                <a:latin typeface="Georgia"/>
                <a:ea typeface="Georgia"/>
                <a:cs typeface="Georgia"/>
                <a:sym typeface="Georgia"/>
              </a:defRPr>
            </a:lvl1pPr>
            <a:lvl2pPr lvl="1" algn="l" rtl="0">
              <a:lnSpc>
                <a:spcPct val="100000"/>
              </a:lnSpc>
              <a:spcBef>
                <a:spcPts val="0"/>
              </a:spcBef>
              <a:spcAft>
                <a:spcPts val="0"/>
              </a:spcAft>
              <a:buSzPts val="1400"/>
              <a:buNone/>
              <a:defRPr sz="1800"/>
            </a:lvl2pPr>
            <a:lvl3pPr lvl="2" algn="l" rtl="0">
              <a:lnSpc>
                <a:spcPct val="100000"/>
              </a:lnSpc>
              <a:spcBef>
                <a:spcPts val="0"/>
              </a:spcBef>
              <a:spcAft>
                <a:spcPts val="0"/>
              </a:spcAft>
              <a:buSzPts val="1400"/>
              <a:buNone/>
              <a:defRPr sz="1800"/>
            </a:lvl3pPr>
            <a:lvl4pPr lvl="3" algn="l" rtl="0">
              <a:lnSpc>
                <a:spcPct val="100000"/>
              </a:lnSpc>
              <a:spcBef>
                <a:spcPts val="0"/>
              </a:spcBef>
              <a:spcAft>
                <a:spcPts val="0"/>
              </a:spcAft>
              <a:buSzPts val="1400"/>
              <a:buNone/>
              <a:defRPr sz="1800"/>
            </a:lvl4pPr>
            <a:lvl5pPr lvl="4" algn="l" rtl="0">
              <a:lnSpc>
                <a:spcPct val="100000"/>
              </a:lnSpc>
              <a:spcBef>
                <a:spcPts val="0"/>
              </a:spcBef>
              <a:spcAft>
                <a:spcPts val="0"/>
              </a:spcAft>
              <a:buSzPts val="1400"/>
              <a:buNone/>
              <a:defRPr sz="1800"/>
            </a:lvl5pPr>
            <a:lvl6pPr lvl="5" algn="l" rtl="0">
              <a:lnSpc>
                <a:spcPct val="100000"/>
              </a:lnSpc>
              <a:spcBef>
                <a:spcPts val="0"/>
              </a:spcBef>
              <a:spcAft>
                <a:spcPts val="0"/>
              </a:spcAft>
              <a:buSzPts val="1400"/>
              <a:buNone/>
              <a:defRPr sz="1800"/>
            </a:lvl6pPr>
            <a:lvl7pPr lvl="6" algn="l" rtl="0">
              <a:lnSpc>
                <a:spcPct val="100000"/>
              </a:lnSpc>
              <a:spcBef>
                <a:spcPts val="0"/>
              </a:spcBef>
              <a:spcAft>
                <a:spcPts val="0"/>
              </a:spcAft>
              <a:buSzPts val="1400"/>
              <a:buNone/>
              <a:defRPr sz="1800"/>
            </a:lvl7pPr>
            <a:lvl8pPr lvl="7" algn="l" rtl="0">
              <a:lnSpc>
                <a:spcPct val="100000"/>
              </a:lnSpc>
              <a:spcBef>
                <a:spcPts val="0"/>
              </a:spcBef>
              <a:spcAft>
                <a:spcPts val="0"/>
              </a:spcAft>
              <a:buSzPts val="1400"/>
              <a:buNone/>
              <a:defRPr sz="1800"/>
            </a:lvl8pPr>
            <a:lvl9pPr lvl="8" algn="l" rtl="0">
              <a:lnSpc>
                <a:spcPct val="100000"/>
              </a:lnSpc>
              <a:spcBef>
                <a:spcPts val="0"/>
              </a:spcBef>
              <a:spcAft>
                <a:spcPts val="0"/>
              </a:spcAft>
              <a:buSzPts val="1400"/>
              <a:buNone/>
              <a:defRPr sz="1800"/>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Title Slide Lines 3 Grey">
  <p:cSld name="Title Slide Lines 3 Grey">
    <p:bg>
      <p:bgPr>
        <a:solidFill>
          <a:srgbClr val="464646"/>
        </a:solidFill>
        <a:effectLst/>
      </p:bgPr>
    </p:bg>
    <p:spTree>
      <p:nvGrpSpPr>
        <p:cNvPr id="1" name="Shape 676"/>
        <p:cNvGrpSpPr/>
        <p:nvPr/>
      </p:nvGrpSpPr>
      <p:grpSpPr>
        <a:xfrm>
          <a:off x="0" y="0"/>
          <a:ext cx="0" cy="0"/>
          <a:chOff x="0" y="0"/>
          <a:chExt cx="0" cy="0"/>
        </a:xfrm>
      </p:grpSpPr>
      <p:sp>
        <p:nvSpPr>
          <p:cNvPr id="677" name="Google Shape;677;p90"/>
          <p:cNvSpPr/>
          <p:nvPr/>
        </p:nvSpPr>
        <p:spPr>
          <a:xfrm>
            <a:off x="9449419" y="0"/>
            <a:ext cx="2743500" cy="6857400"/>
          </a:xfrm>
          <a:prstGeom prst="rect">
            <a:avLst/>
          </a:prstGeom>
          <a:solidFill>
            <a:srgbClr val="DEDEDE"/>
          </a:solidFill>
          <a:ln>
            <a:noFill/>
          </a:ln>
        </p:spPr>
        <p:txBody>
          <a:bodyPr spcFirstLastPara="1" wrap="square" lIns="87050" tIns="43500" rIns="87050" bIns="4350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0" i="0" u="none" strike="noStrike" cap="none">
              <a:solidFill>
                <a:schemeClr val="lt1"/>
              </a:solidFill>
              <a:latin typeface="Arial"/>
              <a:ea typeface="Arial"/>
              <a:cs typeface="Arial"/>
              <a:sym typeface="Arial"/>
            </a:endParaRPr>
          </a:p>
        </p:txBody>
      </p:sp>
      <p:grpSp>
        <p:nvGrpSpPr>
          <p:cNvPr id="678" name="Google Shape;678;p90"/>
          <p:cNvGrpSpPr/>
          <p:nvPr/>
        </p:nvGrpSpPr>
        <p:grpSpPr>
          <a:xfrm>
            <a:off x="0" y="0"/>
            <a:ext cx="12193219" cy="6857314"/>
            <a:chOff x="0" y="0"/>
            <a:chExt cx="12192000" cy="6858000"/>
          </a:xfrm>
        </p:grpSpPr>
        <p:sp>
          <p:nvSpPr>
            <p:cNvPr id="679" name="Google Shape;679;p90"/>
            <p:cNvSpPr/>
            <p:nvPr/>
          </p:nvSpPr>
          <p:spPr>
            <a:xfrm>
              <a:off x="0" y="0"/>
              <a:ext cx="12192000" cy="6858000"/>
            </a:xfrm>
            <a:custGeom>
              <a:avLst/>
              <a:gdLst/>
              <a:ahLst/>
              <a:cxnLst/>
              <a:rect l="l" t="t" r="r" b="b"/>
              <a:pathLst>
                <a:path w="12192000" h="6858000" extrusionOk="0">
                  <a:moveTo>
                    <a:pt x="9144000" y="0"/>
                  </a:moveTo>
                  <a:lnTo>
                    <a:pt x="9450000" y="0"/>
                  </a:lnTo>
                  <a:lnTo>
                    <a:pt x="9450000" y="1022986"/>
                  </a:lnTo>
                  <a:lnTo>
                    <a:pt x="12192000" y="1022986"/>
                  </a:lnTo>
                  <a:lnTo>
                    <a:pt x="12192000" y="1328986"/>
                  </a:lnTo>
                  <a:lnTo>
                    <a:pt x="9450000" y="1328986"/>
                  </a:lnTo>
                  <a:lnTo>
                    <a:pt x="9450000" y="4394836"/>
                  </a:lnTo>
                  <a:lnTo>
                    <a:pt x="12192000" y="4394836"/>
                  </a:lnTo>
                  <a:lnTo>
                    <a:pt x="12192000" y="4700836"/>
                  </a:lnTo>
                  <a:lnTo>
                    <a:pt x="9450000" y="4700836"/>
                  </a:lnTo>
                  <a:lnTo>
                    <a:pt x="9450000" y="6858000"/>
                  </a:lnTo>
                  <a:lnTo>
                    <a:pt x="9144000" y="6858000"/>
                  </a:lnTo>
                  <a:lnTo>
                    <a:pt x="9144000" y="4700836"/>
                  </a:lnTo>
                  <a:lnTo>
                    <a:pt x="0" y="4700836"/>
                  </a:lnTo>
                  <a:lnTo>
                    <a:pt x="0" y="4394836"/>
                  </a:lnTo>
                  <a:lnTo>
                    <a:pt x="9144000" y="4394836"/>
                  </a:lnTo>
                  <a:close/>
                </a:path>
              </a:pathLst>
            </a:custGeom>
            <a:solidFill>
              <a:srgbClr val="FFFFFF"/>
            </a:solidFill>
            <a:ln>
              <a:noFill/>
            </a:ln>
          </p:spPr>
          <p:txBody>
            <a:bodyPr spcFirstLastPara="1" wrap="square" lIns="87050" tIns="43500" rIns="87050" bIns="435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pic>
          <p:nvPicPr>
            <p:cNvPr id="680" name="Google Shape;680;p90"/>
            <p:cNvPicPr preferRelativeResize="0"/>
            <p:nvPr/>
          </p:nvPicPr>
          <p:blipFill rotWithShape="1">
            <a:blip r:embed="rId2">
              <a:alphaModFix/>
            </a:blip>
            <a:srcRect/>
            <a:stretch/>
          </p:blipFill>
          <p:spPr>
            <a:xfrm>
              <a:off x="185139" y="5330952"/>
              <a:ext cx="1636775" cy="1351183"/>
            </a:xfrm>
            <a:prstGeom prst="rect">
              <a:avLst/>
            </a:prstGeom>
            <a:noFill/>
            <a:ln>
              <a:noFill/>
            </a:ln>
          </p:spPr>
        </p:pic>
      </p:grpSp>
      <p:sp>
        <p:nvSpPr>
          <p:cNvPr id="681" name="Google Shape;681;p90"/>
          <p:cNvSpPr txBox="1">
            <a:spLocks noGrp="1"/>
          </p:cNvSpPr>
          <p:nvPr>
            <p:ph type="ctrTitle"/>
          </p:nvPr>
        </p:nvSpPr>
        <p:spPr>
          <a:xfrm>
            <a:off x="442941" y="428582"/>
            <a:ext cx="7418700" cy="2771400"/>
          </a:xfrm>
          <a:prstGeom prst="rect">
            <a:avLst/>
          </a:prstGeom>
          <a:noFill/>
          <a:ln>
            <a:noFill/>
          </a:ln>
        </p:spPr>
        <p:txBody>
          <a:bodyPr spcFirstLastPara="1" wrap="square" lIns="0" tIns="0" rIns="0" bIns="0" anchor="b" anchorCtr="0">
            <a:noAutofit/>
          </a:bodyPr>
          <a:lstStyle>
            <a:lvl1pPr marR="0" lvl="0" algn="l" rtl="0">
              <a:lnSpc>
                <a:spcPct val="85000"/>
              </a:lnSpc>
              <a:spcBef>
                <a:spcPts val="0"/>
              </a:spcBef>
              <a:spcAft>
                <a:spcPts val="0"/>
              </a:spcAft>
              <a:buClr>
                <a:schemeClr val="lt1"/>
              </a:buClr>
              <a:buSzPts val="5700"/>
              <a:buFont typeface="Georgia"/>
              <a:buNone/>
              <a:defRPr sz="5700" b="0" i="0" u="none" strike="noStrike" cap="none">
                <a:solidFill>
                  <a:schemeClr val="lt1"/>
                </a:solidFill>
                <a:latin typeface="Georgia"/>
                <a:ea typeface="Georgia"/>
                <a:cs typeface="Georgia"/>
                <a:sym typeface="Georgia"/>
              </a:defRPr>
            </a:lvl1pPr>
            <a:lvl2pPr lvl="1" algn="l" rtl="0">
              <a:lnSpc>
                <a:spcPct val="100000"/>
              </a:lnSpc>
              <a:spcBef>
                <a:spcPts val="0"/>
              </a:spcBef>
              <a:spcAft>
                <a:spcPts val="0"/>
              </a:spcAft>
              <a:buSzPts val="1400"/>
              <a:buNone/>
              <a:defRPr sz="1800"/>
            </a:lvl2pPr>
            <a:lvl3pPr lvl="2" algn="l" rtl="0">
              <a:lnSpc>
                <a:spcPct val="100000"/>
              </a:lnSpc>
              <a:spcBef>
                <a:spcPts val="0"/>
              </a:spcBef>
              <a:spcAft>
                <a:spcPts val="0"/>
              </a:spcAft>
              <a:buSzPts val="1400"/>
              <a:buNone/>
              <a:defRPr sz="1800"/>
            </a:lvl3pPr>
            <a:lvl4pPr lvl="3" algn="l" rtl="0">
              <a:lnSpc>
                <a:spcPct val="100000"/>
              </a:lnSpc>
              <a:spcBef>
                <a:spcPts val="0"/>
              </a:spcBef>
              <a:spcAft>
                <a:spcPts val="0"/>
              </a:spcAft>
              <a:buSzPts val="1400"/>
              <a:buNone/>
              <a:defRPr sz="1800"/>
            </a:lvl4pPr>
            <a:lvl5pPr lvl="4" algn="l" rtl="0">
              <a:lnSpc>
                <a:spcPct val="100000"/>
              </a:lnSpc>
              <a:spcBef>
                <a:spcPts val="0"/>
              </a:spcBef>
              <a:spcAft>
                <a:spcPts val="0"/>
              </a:spcAft>
              <a:buSzPts val="1400"/>
              <a:buNone/>
              <a:defRPr sz="1800"/>
            </a:lvl5pPr>
            <a:lvl6pPr lvl="5" algn="l" rtl="0">
              <a:lnSpc>
                <a:spcPct val="100000"/>
              </a:lnSpc>
              <a:spcBef>
                <a:spcPts val="0"/>
              </a:spcBef>
              <a:spcAft>
                <a:spcPts val="0"/>
              </a:spcAft>
              <a:buSzPts val="1400"/>
              <a:buNone/>
              <a:defRPr sz="1800"/>
            </a:lvl6pPr>
            <a:lvl7pPr lvl="6" algn="l" rtl="0">
              <a:lnSpc>
                <a:spcPct val="100000"/>
              </a:lnSpc>
              <a:spcBef>
                <a:spcPts val="0"/>
              </a:spcBef>
              <a:spcAft>
                <a:spcPts val="0"/>
              </a:spcAft>
              <a:buSzPts val="1400"/>
              <a:buNone/>
              <a:defRPr sz="1800"/>
            </a:lvl7pPr>
            <a:lvl8pPr lvl="7" algn="l" rtl="0">
              <a:lnSpc>
                <a:spcPct val="100000"/>
              </a:lnSpc>
              <a:spcBef>
                <a:spcPts val="0"/>
              </a:spcBef>
              <a:spcAft>
                <a:spcPts val="0"/>
              </a:spcAft>
              <a:buSzPts val="1400"/>
              <a:buNone/>
              <a:defRPr sz="1800"/>
            </a:lvl8pPr>
            <a:lvl9pPr lvl="8" algn="l" rtl="0">
              <a:lnSpc>
                <a:spcPct val="100000"/>
              </a:lnSpc>
              <a:spcBef>
                <a:spcPts val="0"/>
              </a:spcBef>
              <a:spcAft>
                <a:spcPts val="0"/>
              </a:spcAft>
              <a:buSzPts val="1400"/>
              <a:buNone/>
              <a:defRPr sz="1800"/>
            </a:lvl9pPr>
          </a:lstStyle>
          <a:p>
            <a:endParaRPr/>
          </a:p>
        </p:txBody>
      </p:sp>
      <p:sp>
        <p:nvSpPr>
          <p:cNvPr id="682" name="Google Shape;682;p90"/>
          <p:cNvSpPr txBox="1">
            <a:spLocks noGrp="1"/>
          </p:cNvSpPr>
          <p:nvPr>
            <p:ph type="subTitle" idx="1"/>
          </p:nvPr>
        </p:nvSpPr>
        <p:spPr>
          <a:xfrm>
            <a:off x="442942" y="3394374"/>
            <a:ext cx="5474400" cy="5946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chemeClr val="lt1"/>
              </a:buClr>
              <a:buSzPts val="1500"/>
              <a:buFont typeface="Arial"/>
              <a:buNone/>
              <a:defRPr sz="1500" b="0" i="0" u="none" strike="noStrike" cap="none">
                <a:solidFill>
                  <a:schemeClr val="lt1"/>
                </a:solidFill>
                <a:latin typeface="Arial"/>
                <a:ea typeface="Arial"/>
                <a:cs typeface="Arial"/>
                <a:sym typeface="Arial"/>
              </a:defRPr>
            </a:lvl1pPr>
            <a:lvl2pPr marR="0" lvl="1" algn="l" rtl="0">
              <a:lnSpc>
                <a:spcPct val="100000"/>
              </a:lnSpc>
              <a:spcBef>
                <a:spcPts val="0"/>
              </a:spcBef>
              <a:spcAft>
                <a:spcPts val="0"/>
              </a:spcAft>
              <a:buClr>
                <a:schemeClr val="lt1"/>
              </a:buClr>
              <a:buSzPts val="1500"/>
              <a:buFont typeface="Arial"/>
              <a:buNone/>
              <a:defRPr sz="1500" b="0" i="0" u="none" strike="noStrike" cap="none">
                <a:solidFill>
                  <a:schemeClr val="lt1"/>
                </a:solidFill>
                <a:latin typeface="Arial"/>
                <a:ea typeface="Arial"/>
                <a:cs typeface="Arial"/>
                <a:sym typeface="Arial"/>
              </a:defRPr>
            </a:lvl2pPr>
            <a:lvl3pPr marR="0" lvl="2" algn="l" rtl="0">
              <a:lnSpc>
                <a:spcPct val="100000"/>
              </a:lnSpc>
              <a:spcBef>
                <a:spcPts val="0"/>
              </a:spcBef>
              <a:spcAft>
                <a:spcPts val="0"/>
              </a:spcAft>
              <a:buClr>
                <a:schemeClr val="lt1"/>
              </a:buClr>
              <a:buSzPts val="1500"/>
              <a:buFont typeface="Arial"/>
              <a:buNone/>
              <a:defRPr sz="1500" b="0" i="0" u="none" strike="noStrike" cap="none">
                <a:solidFill>
                  <a:schemeClr val="lt1"/>
                </a:solidFill>
                <a:latin typeface="Arial"/>
                <a:ea typeface="Arial"/>
                <a:cs typeface="Arial"/>
                <a:sym typeface="Arial"/>
              </a:defRPr>
            </a:lvl3pPr>
            <a:lvl4pPr marR="0" lvl="3" algn="l" rtl="0">
              <a:lnSpc>
                <a:spcPct val="100000"/>
              </a:lnSpc>
              <a:spcBef>
                <a:spcPts val="0"/>
              </a:spcBef>
              <a:spcAft>
                <a:spcPts val="0"/>
              </a:spcAft>
              <a:buClr>
                <a:schemeClr val="lt1"/>
              </a:buClr>
              <a:buSzPts val="1500"/>
              <a:buFont typeface="Arial"/>
              <a:buNone/>
              <a:defRPr sz="1500" b="0" i="0" u="none" strike="noStrike" cap="none">
                <a:solidFill>
                  <a:schemeClr val="lt1"/>
                </a:solidFill>
                <a:latin typeface="Arial"/>
                <a:ea typeface="Arial"/>
                <a:cs typeface="Arial"/>
                <a:sym typeface="Arial"/>
              </a:defRPr>
            </a:lvl4pPr>
            <a:lvl5pPr marR="0" lvl="4" algn="l" rtl="0">
              <a:lnSpc>
                <a:spcPct val="100000"/>
              </a:lnSpc>
              <a:spcBef>
                <a:spcPts val="0"/>
              </a:spcBef>
              <a:spcAft>
                <a:spcPts val="0"/>
              </a:spcAft>
              <a:buClr>
                <a:schemeClr val="lt1"/>
              </a:buClr>
              <a:buSzPts val="1500"/>
              <a:buFont typeface="Arial"/>
              <a:buNone/>
              <a:defRPr sz="1500" b="0" i="0" u="none" strike="noStrike" cap="none">
                <a:solidFill>
                  <a:schemeClr val="lt1"/>
                </a:solidFill>
                <a:latin typeface="Arial"/>
                <a:ea typeface="Arial"/>
                <a:cs typeface="Arial"/>
                <a:sym typeface="Arial"/>
              </a:defRPr>
            </a:lvl5pPr>
            <a:lvl6pPr marR="0" lvl="5" algn="l" rtl="0">
              <a:lnSpc>
                <a:spcPct val="100000"/>
              </a:lnSpc>
              <a:spcBef>
                <a:spcPts val="0"/>
              </a:spcBef>
              <a:spcAft>
                <a:spcPts val="0"/>
              </a:spcAft>
              <a:buClr>
                <a:schemeClr val="lt1"/>
              </a:buClr>
              <a:buSzPts val="1500"/>
              <a:buFont typeface="Arial"/>
              <a:buNone/>
              <a:defRPr sz="1500" b="0" i="0" u="none" strike="noStrike" cap="none">
                <a:solidFill>
                  <a:schemeClr val="lt1"/>
                </a:solidFill>
                <a:latin typeface="Arial"/>
                <a:ea typeface="Arial"/>
                <a:cs typeface="Arial"/>
                <a:sym typeface="Arial"/>
              </a:defRPr>
            </a:lvl6pPr>
            <a:lvl7pPr marR="0" lvl="6" algn="l" rtl="0">
              <a:lnSpc>
                <a:spcPct val="100000"/>
              </a:lnSpc>
              <a:spcBef>
                <a:spcPts val="0"/>
              </a:spcBef>
              <a:spcAft>
                <a:spcPts val="0"/>
              </a:spcAft>
              <a:buClr>
                <a:schemeClr val="lt1"/>
              </a:buClr>
              <a:buSzPts val="1500"/>
              <a:buFont typeface="Arial"/>
              <a:buNone/>
              <a:defRPr sz="1500" b="0" i="0" u="none" strike="noStrike" cap="none">
                <a:solidFill>
                  <a:schemeClr val="lt1"/>
                </a:solidFill>
                <a:latin typeface="Arial"/>
                <a:ea typeface="Arial"/>
                <a:cs typeface="Arial"/>
                <a:sym typeface="Arial"/>
              </a:defRPr>
            </a:lvl7pPr>
            <a:lvl8pPr marR="0" lvl="7" algn="l" rtl="0">
              <a:lnSpc>
                <a:spcPct val="100000"/>
              </a:lnSpc>
              <a:spcBef>
                <a:spcPts val="0"/>
              </a:spcBef>
              <a:spcAft>
                <a:spcPts val="0"/>
              </a:spcAft>
              <a:buClr>
                <a:schemeClr val="lt1"/>
              </a:buClr>
              <a:buSzPts val="1500"/>
              <a:buFont typeface="Arial"/>
              <a:buNone/>
              <a:defRPr sz="1500" b="0" i="0" u="none" strike="noStrike" cap="none">
                <a:solidFill>
                  <a:schemeClr val="lt1"/>
                </a:solidFill>
                <a:latin typeface="Arial"/>
                <a:ea typeface="Arial"/>
                <a:cs typeface="Arial"/>
                <a:sym typeface="Arial"/>
              </a:defRPr>
            </a:lvl8pPr>
            <a:lvl9pPr marR="0" lvl="8" algn="l" rtl="0">
              <a:lnSpc>
                <a:spcPct val="100000"/>
              </a:lnSpc>
              <a:spcBef>
                <a:spcPts val="0"/>
              </a:spcBef>
              <a:spcAft>
                <a:spcPts val="0"/>
              </a:spcAft>
              <a:buClr>
                <a:schemeClr val="lt1"/>
              </a:buClr>
              <a:buSzPts val="1500"/>
              <a:buFont typeface="Arial"/>
              <a:buNone/>
              <a:defRPr sz="1500" b="0" i="0" u="none" strike="noStrike" cap="none">
                <a:solidFill>
                  <a:schemeClr val="lt1"/>
                </a:solidFill>
                <a:latin typeface="Arial"/>
                <a:ea typeface="Arial"/>
                <a:cs typeface="Arial"/>
                <a:sym typeface="Arial"/>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matchingName="Title Slide Logo Shape Orange">
  <p:cSld name="Title Slide Logo Shape Orange">
    <p:spTree>
      <p:nvGrpSpPr>
        <p:cNvPr id="1" name="Shape 683"/>
        <p:cNvGrpSpPr/>
        <p:nvPr/>
      </p:nvGrpSpPr>
      <p:grpSpPr>
        <a:xfrm>
          <a:off x="0" y="0"/>
          <a:ext cx="0" cy="0"/>
          <a:chOff x="0" y="0"/>
          <a:chExt cx="0" cy="0"/>
        </a:xfrm>
      </p:grpSpPr>
      <p:grpSp>
        <p:nvGrpSpPr>
          <p:cNvPr id="684" name="Google Shape;684;p91"/>
          <p:cNvGrpSpPr/>
          <p:nvPr/>
        </p:nvGrpSpPr>
        <p:grpSpPr>
          <a:xfrm>
            <a:off x="0" y="0"/>
            <a:ext cx="8914993" cy="6857315"/>
            <a:chOff x="0" y="0"/>
            <a:chExt cx="8914102" cy="6858001"/>
          </a:xfrm>
        </p:grpSpPr>
        <p:sp>
          <p:nvSpPr>
            <p:cNvPr id="685" name="Google Shape;685;p91"/>
            <p:cNvSpPr/>
            <p:nvPr/>
          </p:nvSpPr>
          <p:spPr>
            <a:xfrm>
              <a:off x="0" y="0"/>
              <a:ext cx="8914102" cy="6858001"/>
            </a:xfrm>
            <a:custGeom>
              <a:avLst/>
              <a:gdLst/>
              <a:ahLst/>
              <a:cxnLst/>
              <a:rect l="l" t="t" r="r" b="b"/>
              <a:pathLst>
                <a:path w="8914102" h="6858001" extrusionOk="0">
                  <a:moveTo>
                    <a:pt x="1260764" y="0"/>
                  </a:moveTo>
                  <a:lnTo>
                    <a:pt x="5169189" y="0"/>
                  </a:lnTo>
                  <a:lnTo>
                    <a:pt x="5169189" y="765175"/>
                  </a:lnTo>
                  <a:lnTo>
                    <a:pt x="5937540" y="765175"/>
                  </a:lnTo>
                  <a:lnTo>
                    <a:pt x="5937540" y="1957388"/>
                  </a:lnTo>
                  <a:lnTo>
                    <a:pt x="7920327" y="1957388"/>
                  </a:lnTo>
                  <a:lnTo>
                    <a:pt x="7920327" y="4899025"/>
                  </a:lnTo>
                  <a:lnTo>
                    <a:pt x="8914102" y="4899025"/>
                  </a:lnTo>
                  <a:lnTo>
                    <a:pt x="8914102" y="6858000"/>
                  </a:lnTo>
                  <a:lnTo>
                    <a:pt x="7920327" y="6858000"/>
                  </a:lnTo>
                  <a:lnTo>
                    <a:pt x="5937540" y="6858000"/>
                  </a:lnTo>
                  <a:lnTo>
                    <a:pt x="5169189" y="6858000"/>
                  </a:lnTo>
                  <a:lnTo>
                    <a:pt x="3705515" y="6858000"/>
                  </a:lnTo>
                  <a:lnTo>
                    <a:pt x="1260764" y="6858000"/>
                  </a:lnTo>
                  <a:lnTo>
                    <a:pt x="1260764" y="6858001"/>
                  </a:lnTo>
                  <a:lnTo>
                    <a:pt x="0" y="6858001"/>
                  </a:lnTo>
                  <a:lnTo>
                    <a:pt x="0" y="1"/>
                  </a:lnTo>
                  <a:lnTo>
                    <a:pt x="1260764" y="1"/>
                  </a:lnTo>
                  <a:close/>
                </a:path>
              </a:pathLst>
            </a:custGeom>
            <a:solidFill>
              <a:srgbClr val="D04A02"/>
            </a:solidFill>
            <a:ln>
              <a:noFill/>
            </a:ln>
          </p:spPr>
          <p:txBody>
            <a:bodyPr spcFirstLastPara="1" wrap="square" lIns="87050" tIns="43500" rIns="87050" bIns="435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pic>
          <p:nvPicPr>
            <p:cNvPr id="686" name="Google Shape;686;p91"/>
            <p:cNvPicPr preferRelativeResize="0"/>
            <p:nvPr/>
          </p:nvPicPr>
          <p:blipFill rotWithShape="1">
            <a:blip r:embed="rId2">
              <a:alphaModFix/>
            </a:blip>
            <a:srcRect/>
            <a:stretch/>
          </p:blipFill>
          <p:spPr>
            <a:xfrm>
              <a:off x="185139" y="5330952"/>
              <a:ext cx="1636775" cy="1351183"/>
            </a:xfrm>
            <a:prstGeom prst="rect">
              <a:avLst/>
            </a:prstGeom>
            <a:noFill/>
            <a:ln>
              <a:noFill/>
            </a:ln>
          </p:spPr>
        </p:pic>
      </p:grpSp>
      <p:sp>
        <p:nvSpPr>
          <p:cNvPr id="687" name="Google Shape;687;p91"/>
          <p:cNvSpPr txBox="1">
            <a:spLocks noGrp="1"/>
          </p:cNvSpPr>
          <p:nvPr>
            <p:ph type="ctrTitle"/>
          </p:nvPr>
        </p:nvSpPr>
        <p:spPr>
          <a:xfrm>
            <a:off x="442942" y="1003510"/>
            <a:ext cx="5259300" cy="2425200"/>
          </a:xfrm>
          <a:prstGeom prst="rect">
            <a:avLst/>
          </a:prstGeom>
          <a:noFill/>
          <a:ln>
            <a:noFill/>
          </a:ln>
        </p:spPr>
        <p:txBody>
          <a:bodyPr spcFirstLastPara="1" wrap="square" lIns="0" tIns="0" rIns="0" bIns="0" anchor="b" anchorCtr="0">
            <a:noAutofit/>
          </a:bodyPr>
          <a:lstStyle>
            <a:lvl1pPr marR="0" lvl="0" algn="l" rtl="0">
              <a:lnSpc>
                <a:spcPct val="85000"/>
              </a:lnSpc>
              <a:spcBef>
                <a:spcPts val="0"/>
              </a:spcBef>
              <a:spcAft>
                <a:spcPts val="0"/>
              </a:spcAft>
              <a:buClr>
                <a:schemeClr val="lt1"/>
              </a:buClr>
              <a:buSzPts val="4800"/>
              <a:buFont typeface="Georgia"/>
              <a:buNone/>
              <a:defRPr sz="4800" b="0" i="0" u="none" strike="noStrike" cap="none">
                <a:solidFill>
                  <a:schemeClr val="lt1"/>
                </a:solidFill>
                <a:latin typeface="Georgia"/>
                <a:ea typeface="Georgia"/>
                <a:cs typeface="Georgia"/>
                <a:sym typeface="Georgia"/>
              </a:defRPr>
            </a:lvl1pPr>
            <a:lvl2pPr lvl="1" algn="l" rtl="0">
              <a:lnSpc>
                <a:spcPct val="100000"/>
              </a:lnSpc>
              <a:spcBef>
                <a:spcPts val="0"/>
              </a:spcBef>
              <a:spcAft>
                <a:spcPts val="0"/>
              </a:spcAft>
              <a:buSzPts val="1400"/>
              <a:buNone/>
              <a:defRPr sz="1800"/>
            </a:lvl2pPr>
            <a:lvl3pPr lvl="2" algn="l" rtl="0">
              <a:lnSpc>
                <a:spcPct val="100000"/>
              </a:lnSpc>
              <a:spcBef>
                <a:spcPts val="0"/>
              </a:spcBef>
              <a:spcAft>
                <a:spcPts val="0"/>
              </a:spcAft>
              <a:buSzPts val="1400"/>
              <a:buNone/>
              <a:defRPr sz="1800"/>
            </a:lvl3pPr>
            <a:lvl4pPr lvl="3" algn="l" rtl="0">
              <a:lnSpc>
                <a:spcPct val="100000"/>
              </a:lnSpc>
              <a:spcBef>
                <a:spcPts val="0"/>
              </a:spcBef>
              <a:spcAft>
                <a:spcPts val="0"/>
              </a:spcAft>
              <a:buSzPts val="1400"/>
              <a:buNone/>
              <a:defRPr sz="1800"/>
            </a:lvl4pPr>
            <a:lvl5pPr lvl="4" algn="l" rtl="0">
              <a:lnSpc>
                <a:spcPct val="100000"/>
              </a:lnSpc>
              <a:spcBef>
                <a:spcPts val="0"/>
              </a:spcBef>
              <a:spcAft>
                <a:spcPts val="0"/>
              </a:spcAft>
              <a:buSzPts val="1400"/>
              <a:buNone/>
              <a:defRPr sz="1800"/>
            </a:lvl5pPr>
            <a:lvl6pPr lvl="5" algn="l" rtl="0">
              <a:lnSpc>
                <a:spcPct val="100000"/>
              </a:lnSpc>
              <a:spcBef>
                <a:spcPts val="0"/>
              </a:spcBef>
              <a:spcAft>
                <a:spcPts val="0"/>
              </a:spcAft>
              <a:buSzPts val="1400"/>
              <a:buNone/>
              <a:defRPr sz="1800"/>
            </a:lvl6pPr>
            <a:lvl7pPr lvl="6" algn="l" rtl="0">
              <a:lnSpc>
                <a:spcPct val="100000"/>
              </a:lnSpc>
              <a:spcBef>
                <a:spcPts val="0"/>
              </a:spcBef>
              <a:spcAft>
                <a:spcPts val="0"/>
              </a:spcAft>
              <a:buSzPts val="1400"/>
              <a:buNone/>
              <a:defRPr sz="1800"/>
            </a:lvl7pPr>
            <a:lvl8pPr lvl="7" algn="l" rtl="0">
              <a:lnSpc>
                <a:spcPct val="100000"/>
              </a:lnSpc>
              <a:spcBef>
                <a:spcPts val="0"/>
              </a:spcBef>
              <a:spcAft>
                <a:spcPts val="0"/>
              </a:spcAft>
              <a:buSzPts val="1400"/>
              <a:buNone/>
              <a:defRPr sz="1800"/>
            </a:lvl8pPr>
            <a:lvl9pPr lvl="8" algn="l" rtl="0">
              <a:lnSpc>
                <a:spcPct val="100000"/>
              </a:lnSpc>
              <a:spcBef>
                <a:spcPts val="0"/>
              </a:spcBef>
              <a:spcAft>
                <a:spcPts val="0"/>
              </a:spcAft>
              <a:buSzPts val="1400"/>
              <a:buNone/>
              <a:defRPr sz="1800"/>
            </a:lvl9pPr>
          </a:lstStyle>
          <a:p>
            <a:endParaRPr/>
          </a:p>
        </p:txBody>
      </p:sp>
      <p:sp>
        <p:nvSpPr>
          <p:cNvPr id="688" name="Google Shape;688;p91"/>
          <p:cNvSpPr txBox="1">
            <a:spLocks noGrp="1"/>
          </p:cNvSpPr>
          <p:nvPr>
            <p:ph type="subTitle" idx="1"/>
          </p:nvPr>
        </p:nvSpPr>
        <p:spPr>
          <a:xfrm>
            <a:off x="442942" y="3748668"/>
            <a:ext cx="5259300" cy="5946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chemeClr val="lt1"/>
              </a:buClr>
              <a:buSzPts val="1500"/>
              <a:buFont typeface="Arial"/>
              <a:buNone/>
              <a:defRPr sz="1500" b="0" i="0" u="none" strike="noStrike" cap="none">
                <a:solidFill>
                  <a:schemeClr val="lt1"/>
                </a:solidFill>
                <a:latin typeface="Arial"/>
                <a:ea typeface="Arial"/>
                <a:cs typeface="Arial"/>
                <a:sym typeface="Arial"/>
              </a:defRPr>
            </a:lvl1pPr>
            <a:lvl2pPr marR="0" lvl="1" algn="l" rtl="0">
              <a:lnSpc>
                <a:spcPct val="100000"/>
              </a:lnSpc>
              <a:spcBef>
                <a:spcPts val="0"/>
              </a:spcBef>
              <a:spcAft>
                <a:spcPts val="0"/>
              </a:spcAft>
              <a:buClr>
                <a:schemeClr val="lt1"/>
              </a:buClr>
              <a:buSzPts val="1500"/>
              <a:buFont typeface="Arial"/>
              <a:buNone/>
              <a:defRPr sz="1500" b="0" i="0" u="none" strike="noStrike" cap="none">
                <a:solidFill>
                  <a:schemeClr val="lt1"/>
                </a:solidFill>
                <a:latin typeface="Arial"/>
                <a:ea typeface="Arial"/>
                <a:cs typeface="Arial"/>
                <a:sym typeface="Arial"/>
              </a:defRPr>
            </a:lvl2pPr>
            <a:lvl3pPr marR="0" lvl="2" algn="l" rtl="0">
              <a:lnSpc>
                <a:spcPct val="100000"/>
              </a:lnSpc>
              <a:spcBef>
                <a:spcPts val="0"/>
              </a:spcBef>
              <a:spcAft>
                <a:spcPts val="0"/>
              </a:spcAft>
              <a:buClr>
                <a:schemeClr val="lt1"/>
              </a:buClr>
              <a:buSzPts val="1500"/>
              <a:buFont typeface="Arial"/>
              <a:buNone/>
              <a:defRPr sz="1500" b="0" i="0" u="none" strike="noStrike" cap="none">
                <a:solidFill>
                  <a:schemeClr val="lt1"/>
                </a:solidFill>
                <a:latin typeface="Arial"/>
                <a:ea typeface="Arial"/>
                <a:cs typeface="Arial"/>
                <a:sym typeface="Arial"/>
              </a:defRPr>
            </a:lvl3pPr>
            <a:lvl4pPr marR="0" lvl="3" algn="l" rtl="0">
              <a:lnSpc>
                <a:spcPct val="100000"/>
              </a:lnSpc>
              <a:spcBef>
                <a:spcPts val="0"/>
              </a:spcBef>
              <a:spcAft>
                <a:spcPts val="0"/>
              </a:spcAft>
              <a:buClr>
                <a:schemeClr val="lt1"/>
              </a:buClr>
              <a:buSzPts val="1500"/>
              <a:buFont typeface="Arial"/>
              <a:buNone/>
              <a:defRPr sz="1500" b="0" i="0" u="none" strike="noStrike" cap="none">
                <a:solidFill>
                  <a:schemeClr val="lt1"/>
                </a:solidFill>
                <a:latin typeface="Arial"/>
                <a:ea typeface="Arial"/>
                <a:cs typeface="Arial"/>
                <a:sym typeface="Arial"/>
              </a:defRPr>
            </a:lvl4pPr>
            <a:lvl5pPr marR="0" lvl="4" algn="l" rtl="0">
              <a:lnSpc>
                <a:spcPct val="100000"/>
              </a:lnSpc>
              <a:spcBef>
                <a:spcPts val="0"/>
              </a:spcBef>
              <a:spcAft>
                <a:spcPts val="0"/>
              </a:spcAft>
              <a:buClr>
                <a:schemeClr val="lt1"/>
              </a:buClr>
              <a:buSzPts val="1500"/>
              <a:buFont typeface="Arial"/>
              <a:buNone/>
              <a:defRPr sz="1500" b="0" i="0" u="none" strike="noStrike" cap="none">
                <a:solidFill>
                  <a:schemeClr val="lt1"/>
                </a:solidFill>
                <a:latin typeface="Arial"/>
                <a:ea typeface="Arial"/>
                <a:cs typeface="Arial"/>
                <a:sym typeface="Arial"/>
              </a:defRPr>
            </a:lvl5pPr>
            <a:lvl6pPr marR="0" lvl="5" algn="l" rtl="0">
              <a:lnSpc>
                <a:spcPct val="100000"/>
              </a:lnSpc>
              <a:spcBef>
                <a:spcPts val="0"/>
              </a:spcBef>
              <a:spcAft>
                <a:spcPts val="0"/>
              </a:spcAft>
              <a:buClr>
                <a:schemeClr val="lt1"/>
              </a:buClr>
              <a:buSzPts val="1500"/>
              <a:buFont typeface="Arial"/>
              <a:buNone/>
              <a:defRPr sz="1500" b="0" i="0" u="none" strike="noStrike" cap="none">
                <a:solidFill>
                  <a:schemeClr val="lt1"/>
                </a:solidFill>
                <a:latin typeface="Arial"/>
                <a:ea typeface="Arial"/>
                <a:cs typeface="Arial"/>
                <a:sym typeface="Arial"/>
              </a:defRPr>
            </a:lvl6pPr>
            <a:lvl7pPr marR="0" lvl="6" algn="l" rtl="0">
              <a:lnSpc>
                <a:spcPct val="100000"/>
              </a:lnSpc>
              <a:spcBef>
                <a:spcPts val="0"/>
              </a:spcBef>
              <a:spcAft>
                <a:spcPts val="0"/>
              </a:spcAft>
              <a:buClr>
                <a:schemeClr val="lt1"/>
              </a:buClr>
              <a:buSzPts val="1500"/>
              <a:buFont typeface="Arial"/>
              <a:buNone/>
              <a:defRPr sz="1500" b="0" i="0" u="none" strike="noStrike" cap="none">
                <a:solidFill>
                  <a:schemeClr val="lt1"/>
                </a:solidFill>
                <a:latin typeface="Arial"/>
                <a:ea typeface="Arial"/>
                <a:cs typeface="Arial"/>
                <a:sym typeface="Arial"/>
              </a:defRPr>
            </a:lvl7pPr>
            <a:lvl8pPr marR="0" lvl="7" algn="l" rtl="0">
              <a:lnSpc>
                <a:spcPct val="100000"/>
              </a:lnSpc>
              <a:spcBef>
                <a:spcPts val="0"/>
              </a:spcBef>
              <a:spcAft>
                <a:spcPts val="0"/>
              </a:spcAft>
              <a:buClr>
                <a:schemeClr val="lt1"/>
              </a:buClr>
              <a:buSzPts val="1500"/>
              <a:buFont typeface="Arial"/>
              <a:buNone/>
              <a:defRPr sz="1500" b="0" i="0" u="none" strike="noStrike" cap="none">
                <a:solidFill>
                  <a:schemeClr val="lt1"/>
                </a:solidFill>
                <a:latin typeface="Arial"/>
                <a:ea typeface="Arial"/>
                <a:cs typeface="Arial"/>
                <a:sym typeface="Arial"/>
              </a:defRPr>
            </a:lvl8pPr>
            <a:lvl9pPr marR="0" lvl="8" algn="l" rtl="0">
              <a:lnSpc>
                <a:spcPct val="100000"/>
              </a:lnSpc>
              <a:spcBef>
                <a:spcPts val="0"/>
              </a:spcBef>
              <a:spcAft>
                <a:spcPts val="0"/>
              </a:spcAft>
              <a:buClr>
                <a:schemeClr val="lt1"/>
              </a:buClr>
              <a:buSzPts val="1500"/>
              <a:buFont typeface="Arial"/>
              <a:buNone/>
              <a:defRPr sz="1500" b="0" i="0" u="none" strike="noStrike" cap="none">
                <a:solidFill>
                  <a:schemeClr val="lt1"/>
                </a:solidFill>
                <a:latin typeface="Arial"/>
                <a:ea typeface="Arial"/>
                <a:cs typeface="Arial"/>
                <a:sym typeface="Arial"/>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matchingName="Title Slide Logo Shape Red">
  <p:cSld name="Title Slide Logo Shape Red">
    <p:spTree>
      <p:nvGrpSpPr>
        <p:cNvPr id="1" name="Shape 689"/>
        <p:cNvGrpSpPr/>
        <p:nvPr/>
      </p:nvGrpSpPr>
      <p:grpSpPr>
        <a:xfrm>
          <a:off x="0" y="0"/>
          <a:ext cx="0" cy="0"/>
          <a:chOff x="0" y="0"/>
          <a:chExt cx="0" cy="0"/>
        </a:xfrm>
      </p:grpSpPr>
      <p:grpSp>
        <p:nvGrpSpPr>
          <p:cNvPr id="690" name="Google Shape;690;p92"/>
          <p:cNvGrpSpPr/>
          <p:nvPr/>
        </p:nvGrpSpPr>
        <p:grpSpPr>
          <a:xfrm>
            <a:off x="0" y="0"/>
            <a:ext cx="8914993" cy="6857315"/>
            <a:chOff x="0" y="0"/>
            <a:chExt cx="8914102" cy="6858001"/>
          </a:xfrm>
        </p:grpSpPr>
        <p:sp>
          <p:nvSpPr>
            <p:cNvPr id="691" name="Google Shape;691;p92"/>
            <p:cNvSpPr/>
            <p:nvPr/>
          </p:nvSpPr>
          <p:spPr>
            <a:xfrm>
              <a:off x="0" y="0"/>
              <a:ext cx="8914102" cy="6858001"/>
            </a:xfrm>
            <a:custGeom>
              <a:avLst/>
              <a:gdLst/>
              <a:ahLst/>
              <a:cxnLst/>
              <a:rect l="l" t="t" r="r" b="b"/>
              <a:pathLst>
                <a:path w="8914102" h="6858001" extrusionOk="0">
                  <a:moveTo>
                    <a:pt x="1260764" y="0"/>
                  </a:moveTo>
                  <a:lnTo>
                    <a:pt x="5169189" y="0"/>
                  </a:lnTo>
                  <a:lnTo>
                    <a:pt x="5169189" y="765175"/>
                  </a:lnTo>
                  <a:lnTo>
                    <a:pt x="5937540" y="765175"/>
                  </a:lnTo>
                  <a:lnTo>
                    <a:pt x="5937540" y="1957388"/>
                  </a:lnTo>
                  <a:lnTo>
                    <a:pt x="7920327" y="1957388"/>
                  </a:lnTo>
                  <a:lnTo>
                    <a:pt x="7920327" y="4899025"/>
                  </a:lnTo>
                  <a:lnTo>
                    <a:pt x="8914102" y="4899025"/>
                  </a:lnTo>
                  <a:lnTo>
                    <a:pt x="8914102" y="6858000"/>
                  </a:lnTo>
                  <a:lnTo>
                    <a:pt x="7920327" y="6858000"/>
                  </a:lnTo>
                  <a:lnTo>
                    <a:pt x="5937540" y="6858000"/>
                  </a:lnTo>
                  <a:lnTo>
                    <a:pt x="5169189" y="6858000"/>
                  </a:lnTo>
                  <a:lnTo>
                    <a:pt x="3705515" y="6858000"/>
                  </a:lnTo>
                  <a:lnTo>
                    <a:pt x="1260764" y="6858000"/>
                  </a:lnTo>
                  <a:lnTo>
                    <a:pt x="1260764" y="6858001"/>
                  </a:lnTo>
                  <a:lnTo>
                    <a:pt x="0" y="6858001"/>
                  </a:lnTo>
                  <a:lnTo>
                    <a:pt x="0" y="1"/>
                  </a:lnTo>
                  <a:lnTo>
                    <a:pt x="1260764" y="1"/>
                  </a:lnTo>
                  <a:close/>
                </a:path>
              </a:pathLst>
            </a:custGeom>
            <a:solidFill>
              <a:srgbClr val="E0301E"/>
            </a:solidFill>
            <a:ln>
              <a:noFill/>
            </a:ln>
          </p:spPr>
          <p:txBody>
            <a:bodyPr spcFirstLastPara="1" wrap="square" lIns="87050" tIns="43500" rIns="87050" bIns="435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pic>
          <p:nvPicPr>
            <p:cNvPr id="692" name="Google Shape;692;p92"/>
            <p:cNvPicPr preferRelativeResize="0"/>
            <p:nvPr/>
          </p:nvPicPr>
          <p:blipFill rotWithShape="1">
            <a:blip r:embed="rId2">
              <a:alphaModFix/>
            </a:blip>
            <a:srcRect/>
            <a:stretch/>
          </p:blipFill>
          <p:spPr>
            <a:xfrm>
              <a:off x="185139" y="5330952"/>
              <a:ext cx="1636775" cy="1351183"/>
            </a:xfrm>
            <a:prstGeom prst="rect">
              <a:avLst/>
            </a:prstGeom>
            <a:noFill/>
            <a:ln>
              <a:noFill/>
            </a:ln>
          </p:spPr>
        </p:pic>
      </p:grpSp>
      <p:sp>
        <p:nvSpPr>
          <p:cNvPr id="693" name="Google Shape;693;p92"/>
          <p:cNvSpPr txBox="1">
            <a:spLocks noGrp="1"/>
          </p:cNvSpPr>
          <p:nvPr>
            <p:ph type="ctrTitle"/>
          </p:nvPr>
        </p:nvSpPr>
        <p:spPr>
          <a:xfrm>
            <a:off x="442942" y="1003510"/>
            <a:ext cx="5259300" cy="2425200"/>
          </a:xfrm>
          <a:prstGeom prst="rect">
            <a:avLst/>
          </a:prstGeom>
          <a:noFill/>
          <a:ln>
            <a:noFill/>
          </a:ln>
        </p:spPr>
        <p:txBody>
          <a:bodyPr spcFirstLastPara="1" wrap="square" lIns="0" tIns="0" rIns="0" bIns="0" anchor="b" anchorCtr="0">
            <a:noAutofit/>
          </a:bodyPr>
          <a:lstStyle>
            <a:lvl1pPr marR="0" lvl="0" algn="l" rtl="0">
              <a:lnSpc>
                <a:spcPct val="85000"/>
              </a:lnSpc>
              <a:spcBef>
                <a:spcPts val="0"/>
              </a:spcBef>
              <a:spcAft>
                <a:spcPts val="0"/>
              </a:spcAft>
              <a:buClr>
                <a:schemeClr val="lt1"/>
              </a:buClr>
              <a:buSzPts val="4800"/>
              <a:buFont typeface="Georgia"/>
              <a:buNone/>
              <a:defRPr sz="4800" b="0" i="0" u="none" strike="noStrike" cap="none">
                <a:solidFill>
                  <a:schemeClr val="lt1"/>
                </a:solidFill>
                <a:latin typeface="Georgia"/>
                <a:ea typeface="Georgia"/>
                <a:cs typeface="Georgia"/>
                <a:sym typeface="Georgia"/>
              </a:defRPr>
            </a:lvl1pPr>
            <a:lvl2pPr lvl="1" algn="l" rtl="0">
              <a:lnSpc>
                <a:spcPct val="100000"/>
              </a:lnSpc>
              <a:spcBef>
                <a:spcPts val="0"/>
              </a:spcBef>
              <a:spcAft>
                <a:spcPts val="0"/>
              </a:spcAft>
              <a:buSzPts val="1400"/>
              <a:buNone/>
              <a:defRPr sz="1800"/>
            </a:lvl2pPr>
            <a:lvl3pPr lvl="2" algn="l" rtl="0">
              <a:lnSpc>
                <a:spcPct val="100000"/>
              </a:lnSpc>
              <a:spcBef>
                <a:spcPts val="0"/>
              </a:spcBef>
              <a:spcAft>
                <a:spcPts val="0"/>
              </a:spcAft>
              <a:buSzPts val="1400"/>
              <a:buNone/>
              <a:defRPr sz="1800"/>
            </a:lvl3pPr>
            <a:lvl4pPr lvl="3" algn="l" rtl="0">
              <a:lnSpc>
                <a:spcPct val="100000"/>
              </a:lnSpc>
              <a:spcBef>
                <a:spcPts val="0"/>
              </a:spcBef>
              <a:spcAft>
                <a:spcPts val="0"/>
              </a:spcAft>
              <a:buSzPts val="1400"/>
              <a:buNone/>
              <a:defRPr sz="1800"/>
            </a:lvl4pPr>
            <a:lvl5pPr lvl="4" algn="l" rtl="0">
              <a:lnSpc>
                <a:spcPct val="100000"/>
              </a:lnSpc>
              <a:spcBef>
                <a:spcPts val="0"/>
              </a:spcBef>
              <a:spcAft>
                <a:spcPts val="0"/>
              </a:spcAft>
              <a:buSzPts val="1400"/>
              <a:buNone/>
              <a:defRPr sz="1800"/>
            </a:lvl5pPr>
            <a:lvl6pPr lvl="5" algn="l" rtl="0">
              <a:lnSpc>
                <a:spcPct val="100000"/>
              </a:lnSpc>
              <a:spcBef>
                <a:spcPts val="0"/>
              </a:spcBef>
              <a:spcAft>
                <a:spcPts val="0"/>
              </a:spcAft>
              <a:buSzPts val="1400"/>
              <a:buNone/>
              <a:defRPr sz="1800"/>
            </a:lvl6pPr>
            <a:lvl7pPr lvl="6" algn="l" rtl="0">
              <a:lnSpc>
                <a:spcPct val="100000"/>
              </a:lnSpc>
              <a:spcBef>
                <a:spcPts val="0"/>
              </a:spcBef>
              <a:spcAft>
                <a:spcPts val="0"/>
              </a:spcAft>
              <a:buSzPts val="1400"/>
              <a:buNone/>
              <a:defRPr sz="1800"/>
            </a:lvl7pPr>
            <a:lvl8pPr lvl="7" algn="l" rtl="0">
              <a:lnSpc>
                <a:spcPct val="100000"/>
              </a:lnSpc>
              <a:spcBef>
                <a:spcPts val="0"/>
              </a:spcBef>
              <a:spcAft>
                <a:spcPts val="0"/>
              </a:spcAft>
              <a:buSzPts val="1400"/>
              <a:buNone/>
              <a:defRPr sz="1800"/>
            </a:lvl8pPr>
            <a:lvl9pPr lvl="8" algn="l" rtl="0">
              <a:lnSpc>
                <a:spcPct val="100000"/>
              </a:lnSpc>
              <a:spcBef>
                <a:spcPts val="0"/>
              </a:spcBef>
              <a:spcAft>
                <a:spcPts val="0"/>
              </a:spcAft>
              <a:buSzPts val="1400"/>
              <a:buNone/>
              <a:defRPr sz="1800"/>
            </a:lvl9pPr>
          </a:lstStyle>
          <a:p>
            <a:endParaRPr/>
          </a:p>
        </p:txBody>
      </p:sp>
      <p:sp>
        <p:nvSpPr>
          <p:cNvPr id="694" name="Google Shape;694;p92"/>
          <p:cNvSpPr txBox="1">
            <a:spLocks noGrp="1"/>
          </p:cNvSpPr>
          <p:nvPr>
            <p:ph type="subTitle" idx="1"/>
          </p:nvPr>
        </p:nvSpPr>
        <p:spPr>
          <a:xfrm>
            <a:off x="442942" y="3748668"/>
            <a:ext cx="5259300" cy="5946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chemeClr val="lt1"/>
              </a:buClr>
              <a:buSzPts val="1500"/>
              <a:buFont typeface="Arial"/>
              <a:buNone/>
              <a:defRPr sz="1500" b="0" i="0" u="none" strike="noStrike" cap="none">
                <a:solidFill>
                  <a:schemeClr val="lt1"/>
                </a:solidFill>
                <a:latin typeface="Arial"/>
                <a:ea typeface="Arial"/>
                <a:cs typeface="Arial"/>
                <a:sym typeface="Arial"/>
              </a:defRPr>
            </a:lvl1pPr>
            <a:lvl2pPr marR="0" lvl="1" algn="l" rtl="0">
              <a:lnSpc>
                <a:spcPct val="100000"/>
              </a:lnSpc>
              <a:spcBef>
                <a:spcPts val="0"/>
              </a:spcBef>
              <a:spcAft>
                <a:spcPts val="0"/>
              </a:spcAft>
              <a:buClr>
                <a:schemeClr val="lt1"/>
              </a:buClr>
              <a:buSzPts val="1500"/>
              <a:buFont typeface="Arial"/>
              <a:buNone/>
              <a:defRPr sz="1500" b="0" i="0" u="none" strike="noStrike" cap="none">
                <a:solidFill>
                  <a:schemeClr val="lt1"/>
                </a:solidFill>
                <a:latin typeface="Arial"/>
                <a:ea typeface="Arial"/>
                <a:cs typeface="Arial"/>
                <a:sym typeface="Arial"/>
              </a:defRPr>
            </a:lvl2pPr>
            <a:lvl3pPr marR="0" lvl="2" algn="l" rtl="0">
              <a:lnSpc>
                <a:spcPct val="100000"/>
              </a:lnSpc>
              <a:spcBef>
                <a:spcPts val="0"/>
              </a:spcBef>
              <a:spcAft>
                <a:spcPts val="0"/>
              </a:spcAft>
              <a:buClr>
                <a:schemeClr val="lt1"/>
              </a:buClr>
              <a:buSzPts val="1500"/>
              <a:buFont typeface="Arial"/>
              <a:buNone/>
              <a:defRPr sz="1500" b="0" i="0" u="none" strike="noStrike" cap="none">
                <a:solidFill>
                  <a:schemeClr val="lt1"/>
                </a:solidFill>
                <a:latin typeface="Arial"/>
                <a:ea typeface="Arial"/>
                <a:cs typeface="Arial"/>
                <a:sym typeface="Arial"/>
              </a:defRPr>
            </a:lvl3pPr>
            <a:lvl4pPr marR="0" lvl="3" algn="l" rtl="0">
              <a:lnSpc>
                <a:spcPct val="100000"/>
              </a:lnSpc>
              <a:spcBef>
                <a:spcPts val="0"/>
              </a:spcBef>
              <a:spcAft>
                <a:spcPts val="0"/>
              </a:spcAft>
              <a:buClr>
                <a:schemeClr val="lt1"/>
              </a:buClr>
              <a:buSzPts val="1500"/>
              <a:buFont typeface="Arial"/>
              <a:buNone/>
              <a:defRPr sz="1500" b="0" i="0" u="none" strike="noStrike" cap="none">
                <a:solidFill>
                  <a:schemeClr val="lt1"/>
                </a:solidFill>
                <a:latin typeface="Arial"/>
                <a:ea typeface="Arial"/>
                <a:cs typeface="Arial"/>
                <a:sym typeface="Arial"/>
              </a:defRPr>
            </a:lvl4pPr>
            <a:lvl5pPr marR="0" lvl="4" algn="l" rtl="0">
              <a:lnSpc>
                <a:spcPct val="100000"/>
              </a:lnSpc>
              <a:spcBef>
                <a:spcPts val="0"/>
              </a:spcBef>
              <a:spcAft>
                <a:spcPts val="0"/>
              </a:spcAft>
              <a:buClr>
                <a:schemeClr val="lt1"/>
              </a:buClr>
              <a:buSzPts val="1500"/>
              <a:buFont typeface="Arial"/>
              <a:buNone/>
              <a:defRPr sz="1500" b="0" i="0" u="none" strike="noStrike" cap="none">
                <a:solidFill>
                  <a:schemeClr val="lt1"/>
                </a:solidFill>
                <a:latin typeface="Arial"/>
                <a:ea typeface="Arial"/>
                <a:cs typeface="Arial"/>
                <a:sym typeface="Arial"/>
              </a:defRPr>
            </a:lvl5pPr>
            <a:lvl6pPr marR="0" lvl="5" algn="l" rtl="0">
              <a:lnSpc>
                <a:spcPct val="100000"/>
              </a:lnSpc>
              <a:spcBef>
                <a:spcPts val="0"/>
              </a:spcBef>
              <a:spcAft>
                <a:spcPts val="0"/>
              </a:spcAft>
              <a:buClr>
                <a:schemeClr val="lt1"/>
              </a:buClr>
              <a:buSzPts val="1500"/>
              <a:buFont typeface="Arial"/>
              <a:buNone/>
              <a:defRPr sz="1500" b="0" i="0" u="none" strike="noStrike" cap="none">
                <a:solidFill>
                  <a:schemeClr val="lt1"/>
                </a:solidFill>
                <a:latin typeface="Arial"/>
                <a:ea typeface="Arial"/>
                <a:cs typeface="Arial"/>
                <a:sym typeface="Arial"/>
              </a:defRPr>
            </a:lvl6pPr>
            <a:lvl7pPr marR="0" lvl="6" algn="l" rtl="0">
              <a:lnSpc>
                <a:spcPct val="100000"/>
              </a:lnSpc>
              <a:spcBef>
                <a:spcPts val="0"/>
              </a:spcBef>
              <a:spcAft>
                <a:spcPts val="0"/>
              </a:spcAft>
              <a:buClr>
                <a:schemeClr val="lt1"/>
              </a:buClr>
              <a:buSzPts val="1500"/>
              <a:buFont typeface="Arial"/>
              <a:buNone/>
              <a:defRPr sz="1500" b="0" i="0" u="none" strike="noStrike" cap="none">
                <a:solidFill>
                  <a:schemeClr val="lt1"/>
                </a:solidFill>
                <a:latin typeface="Arial"/>
                <a:ea typeface="Arial"/>
                <a:cs typeface="Arial"/>
                <a:sym typeface="Arial"/>
              </a:defRPr>
            </a:lvl7pPr>
            <a:lvl8pPr marR="0" lvl="7" algn="l" rtl="0">
              <a:lnSpc>
                <a:spcPct val="100000"/>
              </a:lnSpc>
              <a:spcBef>
                <a:spcPts val="0"/>
              </a:spcBef>
              <a:spcAft>
                <a:spcPts val="0"/>
              </a:spcAft>
              <a:buClr>
                <a:schemeClr val="lt1"/>
              </a:buClr>
              <a:buSzPts val="1500"/>
              <a:buFont typeface="Arial"/>
              <a:buNone/>
              <a:defRPr sz="1500" b="0" i="0" u="none" strike="noStrike" cap="none">
                <a:solidFill>
                  <a:schemeClr val="lt1"/>
                </a:solidFill>
                <a:latin typeface="Arial"/>
                <a:ea typeface="Arial"/>
                <a:cs typeface="Arial"/>
                <a:sym typeface="Arial"/>
              </a:defRPr>
            </a:lvl8pPr>
            <a:lvl9pPr marR="0" lvl="8" algn="l" rtl="0">
              <a:lnSpc>
                <a:spcPct val="100000"/>
              </a:lnSpc>
              <a:spcBef>
                <a:spcPts val="0"/>
              </a:spcBef>
              <a:spcAft>
                <a:spcPts val="0"/>
              </a:spcAft>
              <a:buClr>
                <a:schemeClr val="lt1"/>
              </a:buClr>
              <a:buSzPts val="1500"/>
              <a:buFont typeface="Arial"/>
              <a:buNone/>
              <a:defRPr sz="1500" b="0" i="0" u="none" strike="noStrike" cap="none">
                <a:solidFill>
                  <a:schemeClr val="lt1"/>
                </a:solidFill>
                <a:latin typeface="Arial"/>
                <a:ea typeface="Arial"/>
                <a:cs typeface="Arial"/>
                <a:sym typeface="Arial"/>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matchingName="Title Slide Logo Shape Grey">
  <p:cSld name="Title Slide Logo Shape Grey">
    <p:spTree>
      <p:nvGrpSpPr>
        <p:cNvPr id="1" name="Shape 695"/>
        <p:cNvGrpSpPr/>
        <p:nvPr/>
      </p:nvGrpSpPr>
      <p:grpSpPr>
        <a:xfrm>
          <a:off x="0" y="0"/>
          <a:ext cx="0" cy="0"/>
          <a:chOff x="0" y="0"/>
          <a:chExt cx="0" cy="0"/>
        </a:xfrm>
      </p:grpSpPr>
      <p:grpSp>
        <p:nvGrpSpPr>
          <p:cNvPr id="696" name="Google Shape;696;p93"/>
          <p:cNvGrpSpPr/>
          <p:nvPr/>
        </p:nvGrpSpPr>
        <p:grpSpPr>
          <a:xfrm>
            <a:off x="0" y="0"/>
            <a:ext cx="8914993" cy="6857315"/>
            <a:chOff x="0" y="0"/>
            <a:chExt cx="8914102" cy="6858001"/>
          </a:xfrm>
        </p:grpSpPr>
        <p:sp>
          <p:nvSpPr>
            <p:cNvPr id="697" name="Google Shape;697;p93"/>
            <p:cNvSpPr/>
            <p:nvPr/>
          </p:nvSpPr>
          <p:spPr>
            <a:xfrm>
              <a:off x="0" y="0"/>
              <a:ext cx="8914102" cy="6858001"/>
            </a:xfrm>
            <a:custGeom>
              <a:avLst/>
              <a:gdLst/>
              <a:ahLst/>
              <a:cxnLst/>
              <a:rect l="l" t="t" r="r" b="b"/>
              <a:pathLst>
                <a:path w="8914102" h="6858001" extrusionOk="0">
                  <a:moveTo>
                    <a:pt x="1260764" y="0"/>
                  </a:moveTo>
                  <a:lnTo>
                    <a:pt x="5169189" y="0"/>
                  </a:lnTo>
                  <a:lnTo>
                    <a:pt x="5169189" y="765175"/>
                  </a:lnTo>
                  <a:lnTo>
                    <a:pt x="5937540" y="765175"/>
                  </a:lnTo>
                  <a:lnTo>
                    <a:pt x="5937540" y="1957388"/>
                  </a:lnTo>
                  <a:lnTo>
                    <a:pt x="7920327" y="1957388"/>
                  </a:lnTo>
                  <a:lnTo>
                    <a:pt x="7920327" y="4899025"/>
                  </a:lnTo>
                  <a:lnTo>
                    <a:pt x="8914102" y="4899025"/>
                  </a:lnTo>
                  <a:lnTo>
                    <a:pt x="8914102" y="6858000"/>
                  </a:lnTo>
                  <a:lnTo>
                    <a:pt x="7920327" y="6858000"/>
                  </a:lnTo>
                  <a:lnTo>
                    <a:pt x="5937540" y="6858000"/>
                  </a:lnTo>
                  <a:lnTo>
                    <a:pt x="5169189" y="6858000"/>
                  </a:lnTo>
                  <a:lnTo>
                    <a:pt x="3705515" y="6858000"/>
                  </a:lnTo>
                  <a:lnTo>
                    <a:pt x="1260764" y="6858000"/>
                  </a:lnTo>
                  <a:lnTo>
                    <a:pt x="1260764" y="6858001"/>
                  </a:lnTo>
                  <a:lnTo>
                    <a:pt x="0" y="6858001"/>
                  </a:lnTo>
                  <a:lnTo>
                    <a:pt x="0" y="1"/>
                  </a:lnTo>
                  <a:lnTo>
                    <a:pt x="1260764" y="1"/>
                  </a:lnTo>
                  <a:close/>
                </a:path>
              </a:pathLst>
            </a:custGeom>
            <a:solidFill>
              <a:srgbClr val="464646"/>
            </a:solidFill>
            <a:ln>
              <a:noFill/>
            </a:ln>
          </p:spPr>
          <p:txBody>
            <a:bodyPr spcFirstLastPara="1" wrap="square" lIns="87050" tIns="43500" rIns="87050" bIns="435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pic>
          <p:nvPicPr>
            <p:cNvPr id="698" name="Google Shape;698;p93"/>
            <p:cNvPicPr preferRelativeResize="0"/>
            <p:nvPr/>
          </p:nvPicPr>
          <p:blipFill rotWithShape="1">
            <a:blip r:embed="rId2">
              <a:alphaModFix/>
            </a:blip>
            <a:srcRect/>
            <a:stretch/>
          </p:blipFill>
          <p:spPr>
            <a:xfrm>
              <a:off x="185139" y="5330952"/>
              <a:ext cx="1636775" cy="1351183"/>
            </a:xfrm>
            <a:prstGeom prst="rect">
              <a:avLst/>
            </a:prstGeom>
            <a:noFill/>
            <a:ln>
              <a:noFill/>
            </a:ln>
          </p:spPr>
        </p:pic>
      </p:grpSp>
      <p:sp>
        <p:nvSpPr>
          <p:cNvPr id="699" name="Google Shape;699;p93"/>
          <p:cNvSpPr txBox="1">
            <a:spLocks noGrp="1"/>
          </p:cNvSpPr>
          <p:nvPr>
            <p:ph type="ctrTitle"/>
          </p:nvPr>
        </p:nvSpPr>
        <p:spPr>
          <a:xfrm>
            <a:off x="442942" y="1009085"/>
            <a:ext cx="5259300" cy="2419800"/>
          </a:xfrm>
          <a:prstGeom prst="rect">
            <a:avLst/>
          </a:prstGeom>
          <a:noFill/>
          <a:ln>
            <a:noFill/>
          </a:ln>
        </p:spPr>
        <p:txBody>
          <a:bodyPr spcFirstLastPara="1" wrap="square" lIns="0" tIns="0" rIns="0" bIns="0" anchor="b" anchorCtr="0">
            <a:noAutofit/>
          </a:bodyPr>
          <a:lstStyle>
            <a:lvl1pPr marR="0" lvl="0" algn="l" rtl="0">
              <a:lnSpc>
                <a:spcPct val="85000"/>
              </a:lnSpc>
              <a:spcBef>
                <a:spcPts val="0"/>
              </a:spcBef>
              <a:spcAft>
                <a:spcPts val="0"/>
              </a:spcAft>
              <a:buClr>
                <a:schemeClr val="lt1"/>
              </a:buClr>
              <a:buSzPts val="4800"/>
              <a:buFont typeface="Georgia"/>
              <a:buNone/>
              <a:defRPr sz="4800" b="0" i="0" u="none" strike="noStrike" cap="none">
                <a:solidFill>
                  <a:schemeClr val="lt1"/>
                </a:solidFill>
                <a:latin typeface="Georgia"/>
                <a:ea typeface="Georgia"/>
                <a:cs typeface="Georgia"/>
                <a:sym typeface="Georgia"/>
              </a:defRPr>
            </a:lvl1pPr>
            <a:lvl2pPr lvl="1" algn="l" rtl="0">
              <a:lnSpc>
                <a:spcPct val="100000"/>
              </a:lnSpc>
              <a:spcBef>
                <a:spcPts val="0"/>
              </a:spcBef>
              <a:spcAft>
                <a:spcPts val="0"/>
              </a:spcAft>
              <a:buSzPts val="1400"/>
              <a:buNone/>
              <a:defRPr sz="1800"/>
            </a:lvl2pPr>
            <a:lvl3pPr lvl="2" algn="l" rtl="0">
              <a:lnSpc>
                <a:spcPct val="100000"/>
              </a:lnSpc>
              <a:spcBef>
                <a:spcPts val="0"/>
              </a:spcBef>
              <a:spcAft>
                <a:spcPts val="0"/>
              </a:spcAft>
              <a:buSzPts val="1400"/>
              <a:buNone/>
              <a:defRPr sz="1800"/>
            </a:lvl3pPr>
            <a:lvl4pPr lvl="3" algn="l" rtl="0">
              <a:lnSpc>
                <a:spcPct val="100000"/>
              </a:lnSpc>
              <a:spcBef>
                <a:spcPts val="0"/>
              </a:spcBef>
              <a:spcAft>
                <a:spcPts val="0"/>
              </a:spcAft>
              <a:buSzPts val="1400"/>
              <a:buNone/>
              <a:defRPr sz="1800"/>
            </a:lvl4pPr>
            <a:lvl5pPr lvl="4" algn="l" rtl="0">
              <a:lnSpc>
                <a:spcPct val="100000"/>
              </a:lnSpc>
              <a:spcBef>
                <a:spcPts val="0"/>
              </a:spcBef>
              <a:spcAft>
                <a:spcPts val="0"/>
              </a:spcAft>
              <a:buSzPts val="1400"/>
              <a:buNone/>
              <a:defRPr sz="1800"/>
            </a:lvl5pPr>
            <a:lvl6pPr lvl="5" algn="l" rtl="0">
              <a:lnSpc>
                <a:spcPct val="100000"/>
              </a:lnSpc>
              <a:spcBef>
                <a:spcPts val="0"/>
              </a:spcBef>
              <a:spcAft>
                <a:spcPts val="0"/>
              </a:spcAft>
              <a:buSzPts val="1400"/>
              <a:buNone/>
              <a:defRPr sz="1800"/>
            </a:lvl6pPr>
            <a:lvl7pPr lvl="6" algn="l" rtl="0">
              <a:lnSpc>
                <a:spcPct val="100000"/>
              </a:lnSpc>
              <a:spcBef>
                <a:spcPts val="0"/>
              </a:spcBef>
              <a:spcAft>
                <a:spcPts val="0"/>
              </a:spcAft>
              <a:buSzPts val="1400"/>
              <a:buNone/>
              <a:defRPr sz="1800"/>
            </a:lvl7pPr>
            <a:lvl8pPr lvl="7" algn="l" rtl="0">
              <a:lnSpc>
                <a:spcPct val="100000"/>
              </a:lnSpc>
              <a:spcBef>
                <a:spcPts val="0"/>
              </a:spcBef>
              <a:spcAft>
                <a:spcPts val="0"/>
              </a:spcAft>
              <a:buSzPts val="1400"/>
              <a:buNone/>
              <a:defRPr sz="1800"/>
            </a:lvl8pPr>
            <a:lvl9pPr lvl="8" algn="l" rtl="0">
              <a:lnSpc>
                <a:spcPct val="100000"/>
              </a:lnSpc>
              <a:spcBef>
                <a:spcPts val="0"/>
              </a:spcBef>
              <a:spcAft>
                <a:spcPts val="0"/>
              </a:spcAft>
              <a:buSzPts val="1400"/>
              <a:buNone/>
              <a:defRPr sz="1800"/>
            </a:lvl9pPr>
          </a:lstStyle>
          <a:p>
            <a:endParaRPr/>
          </a:p>
        </p:txBody>
      </p:sp>
      <p:sp>
        <p:nvSpPr>
          <p:cNvPr id="700" name="Google Shape;700;p93"/>
          <p:cNvSpPr txBox="1">
            <a:spLocks noGrp="1"/>
          </p:cNvSpPr>
          <p:nvPr>
            <p:ph type="subTitle" idx="1"/>
          </p:nvPr>
        </p:nvSpPr>
        <p:spPr>
          <a:xfrm>
            <a:off x="442942" y="3748668"/>
            <a:ext cx="5259300" cy="5946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chemeClr val="lt1"/>
              </a:buClr>
              <a:buSzPts val="1500"/>
              <a:buFont typeface="Arial"/>
              <a:buNone/>
              <a:defRPr sz="1500" b="0" i="0" u="none" strike="noStrike" cap="none">
                <a:solidFill>
                  <a:schemeClr val="lt1"/>
                </a:solidFill>
                <a:latin typeface="Arial"/>
                <a:ea typeface="Arial"/>
                <a:cs typeface="Arial"/>
                <a:sym typeface="Arial"/>
              </a:defRPr>
            </a:lvl1pPr>
            <a:lvl2pPr marR="0" lvl="1" algn="l" rtl="0">
              <a:lnSpc>
                <a:spcPct val="100000"/>
              </a:lnSpc>
              <a:spcBef>
                <a:spcPts val="0"/>
              </a:spcBef>
              <a:spcAft>
                <a:spcPts val="0"/>
              </a:spcAft>
              <a:buClr>
                <a:schemeClr val="lt1"/>
              </a:buClr>
              <a:buSzPts val="1500"/>
              <a:buFont typeface="Arial"/>
              <a:buNone/>
              <a:defRPr sz="1500" b="0" i="0" u="none" strike="noStrike" cap="none">
                <a:solidFill>
                  <a:schemeClr val="lt1"/>
                </a:solidFill>
                <a:latin typeface="Arial"/>
                <a:ea typeface="Arial"/>
                <a:cs typeface="Arial"/>
                <a:sym typeface="Arial"/>
              </a:defRPr>
            </a:lvl2pPr>
            <a:lvl3pPr marR="0" lvl="2" algn="l" rtl="0">
              <a:lnSpc>
                <a:spcPct val="100000"/>
              </a:lnSpc>
              <a:spcBef>
                <a:spcPts val="0"/>
              </a:spcBef>
              <a:spcAft>
                <a:spcPts val="0"/>
              </a:spcAft>
              <a:buClr>
                <a:schemeClr val="lt1"/>
              </a:buClr>
              <a:buSzPts val="1500"/>
              <a:buFont typeface="Arial"/>
              <a:buNone/>
              <a:defRPr sz="1500" b="0" i="0" u="none" strike="noStrike" cap="none">
                <a:solidFill>
                  <a:schemeClr val="lt1"/>
                </a:solidFill>
                <a:latin typeface="Arial"/>
                <a:ea typeface="Arial"/>
                <a:cs typeface="Arial"/>
                <a:sym typeface="Arial"/>
              </a:defRPr>
            </a:lvl3pPr>
            <a:lvl4pPr marR="0" lvl="3" algn="l" rtl="0">
              <a:lnSpc>
                <a:spcPct val="100000"/>
              </a:lnSpc>
              <a:spcBef>
                <a:spcPts val="0"/>
              </a:spcBef>
              <a:spcAft>
                <a:spcPts val="0"/>
              </a:spcAft>
              <a:buClr>
                <a:schemeClr val="lt1"/>
              </a:buClr>
              <a:buSzPts val="1500"/>
              <a:buFont typeface="Arial"/>
              <a:buNone/>
              <a:defRPr sz="1500" b="0" i="0" u="none" strike="noStrike" cap="none">
                <a:solidFill>
                  <a:schemeClr val="lt1"/>
                </a:solidFill>
                <a:latin typeface="Arial"/>
                <a:ea typeface="Arial"/>
                <a:cs typeface="Arial"/>
                <a:sym typeface="Arial"/>
              </a:defRPr>
            </a:lvl4pPr>
            <a:lvl5pPr marR="0" lvl="4" algn="l" rtl="0">
              <a:lnSpc>
                <a:spcPct val="100000"/>
              </a:lnSpc>
              <a:spcBef>
                <a:spcPts val="0"/>
              </a:spcBef>
              <a:spcAft>
                <a:spcPts val="0"/>
              </a:spcAft>
              <a:buClr>
                <a:schemeClr val="lt1"/>
              </a:buClr>
              <a:buSzPts val="1500"/>
              <a:buFont typeface="Arial"/>
              <a:buNone/>
              <a:defRPr sz="1500" b="0" i="0" u="none" strike="noStrike" cap="none">
                <a:solidFill>
                  <a:schemeClr val="lt1"/>
                </a:solidFill>
                <a:latin typeface="Arial"/>
                <a:ea typeface="Arial"/>
                <a:cs typeface="Arial"/>
                <a:sym typeface="Arial"/>
              </a:defRPr>
            </a:lvl5pPr>
            <a:lvl6pPr marR="0" lvl="5" algn="l" rtl="0">
              <a:lnSpc>
                <a:spcPct val="100000"/>
              </a:lnSpc>
              <a:spcBef>
                <a:spcPts val="0"/>
              </a:spcBef>
              <a:spcAft>
                <a:spcPts val="0"/>
              </a:spcAft>
              <a:buClr>
                <a:schemeClr val="lt1"/>
              </a:buClr>
              <a:buSzPts val="1500"/>
              <a:buFont typeface="Arial"/>
              <a:buNone/>
              <a:defRPr sz="1500" b="0" i="0" u="none" strike="noStrike" cap="none">
                <a:solidFill>
                  <a:schemeClr val="lt1"/>
                </a:solidFill>
                <a:latin typeface="Arial"/>
                <a:ea typeface="Arial"/>
                <a:cs typeface="Arial"/>
                <a:sym typeface="Arial"/>
              </a:defRPr>
            </a:lvl6pPr>
            <a:lvl7pPr marR="0" lvl="6" algn="l" rtl="0">
              <a:lnSpc>
                <a:spcPct val="100000"/>
              </a:lnSpc>
              <a:spcBef>
                <a:spcPts val="0"/>
              </a:spcBef>
              <a:spcAft>
                <a:spcPts val="0"/>
              </a:spcAft>
              <a:buClr>
                <a:schemeClr val="lt1"/>
              </a:buClr>
              <a:buSzPts val="1500"/>
              <a:buFont typeface="Arial"/>
              <a:buNone/>
              <a:defRPr sz="1500" b="0" i="0" u="none" strike="noStrike" cap="none">
                <a:solidFill>
                  <a:schemeClr val="lt1"/>
                </a:solidFill>
                <a:latin typeface="Arial"/>
                <a:ea typeface="Arial"/>
                <a:cs typeface="Arial"/>
                <a:sym typeface="Arial"/>
              </a:defRPr>
            </a:lvl7pPr>
            <a:lvl8pPr marR="0" lvl="7" algn="l" rtl="0">
              <a:lnSpc>
                <a:spcPct val="100000"/>
              </a:lnSpc>
              <a:spcBef>
                <a:spcPts val="0"/>
              </a:spcBef>
              <a:spcAft>
                <a:spcPts val="0"/>
              </a:spcAft>
              <a:buClr>
                <a:schemeClr val="lt1"/>
              </a:buClr>
              <a:buSzPts val="1500"/>
              <a:buFont typeface="Arial"/>
              <a:buNone/>
              <a:defRPr sz="1500" b="0" i="0" u="none" strike="noStrike" cap="none">
                <a:solidFill>
                  <a:schemeClr val="lt1"/>
                </a:solidFill>
                <a:latin typeface="Arial"/>
                <a:ea typeface="Arial"/>
                <a:cs typeface="Arial"/>
                <a:sym typeface="Arial"/>
              </a:defRPr>
            </a:lvl8pPr>
            <a:lvl9pPr marR="0" lvl="8" algn="l" rtl="0">
              <a:lnSpc>
                <a:spcPct val="100000"/>
              </a:lnSpc>
              <a:spcBef>
                <a:spcPts val="0"/>
              </a:spcBef>
              <a:spcAft>
                <a:spcPts val="0"/>
              </a:spcAft>
              <a:buClr>
                <a:schemeClr val="lt1"/>
              </a:buClr>
              <a:buSzPts val="1500"/>
              <a:buFont typeface="Arial"/>
              <a:buNone/>
              <a:defRPr sz="1500" b="0" i="0" u="none" strike="noStrike" cap="none">
                <a:solidFill>
                  <a:schemeClr val="lt1"/>
                </a:solidFill>
                <a:latin typeface="Arial"/>
                <a:ea typeface="Arial"/>
                <a:cs typeface="Arial"/>
                <a:sym typeface="Arial"/>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matchingName="Title Slide Split">
  <p:cSld name="Title Slide Split">
    <p:spTree>
      <p:nvGrpSpPr>
        <p:cNvPr id="1" name="Shape 701"/>
        <p:cNvGrpSpPr/>
        <p:nvPr/>
      </p:nvGrpSpPr>
      <p:grpSpPr>
        <a:xfrm>
          <a:off x="0" y="0"/>
          <a:ext cx="0" cy="0"/>
          <a:chOff x="0" y="0"/>
          <a:chExt cx="0" cy="0"/>
        </a:xfrm>
      </p:grpSpPr>
      <p:sp>
        <p:nvSpPr>
          <p:cNvPr id="702" name="Google Shape;702;p94"/>
          <p:cNvSpPr/>
          <p:nvPr/>
        </p:nvSpPr>
        <p:spPr>
          <a:xfrm>
            <a:off x="5334350" y="0"/>
            <a:ext cx="6858300" cy="6857400"/>
          </a:xfrm>
          <a:prstGeom prst="rect">
            <a:avLst/>
          </a:prstGeom>
          <a:solidFill>
            <a:srgbClr val="DEDEDE"/>
          </a:solidFill>
          <a:ln>
            <a:noFill/>
          </a:ln>
        </p:spPr>
        <p:txBody>
          <a:bodyPr spcFirstLastPara="1" wrap="square" lIns="87050" tIns="43500" rIns="87050" bIns="4350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0" i="0" u="none" strike="noStrike" cap="none">
              <a:solidFill>
                <a:schemeClr val="lt1"/>
              </a:solidFill>
              <a:latin typeface="Arial"/>
              <a:ea typeface="Arial"/>
              <a:cs typeface="Arial"/>
              <a:sym typeface="Arial"/>
            </a:endParaRPr>
          </a:p>
        </p:txBody>
      </p:sp>
      <p:sp>
        <p:nvSpPr>
          <p:cNvPr id="703" name="Google Shape;703;p94"/>
          <p:cNvSpPr txBox="1">
            <a:spLocks noGrp="1"/>
          </p:cNvSpPr>
          <p:nvPr>
            <p:ph type="ctrTitle"/>
          </p:nvPr>
        </p:nvSpPr>
        <p:spPr>
          <a:xfrm>
            <a:off x="442942" y="750813"/>
            <a:ext cx="4675500" cy="2677800"/>
          </a:xfrm>
          <a:prstGeom prst="rect">
            <a:avLst/>
          </a:prstGeom>
          <a:noFill/>
          <a:ln>
            <a:noFill/>
          </a:ln>
        </p:spPr>
        <p:txBody>
          <a:bodyPr spcFirstLastPara="1" wrap="square" lIns="0" tIns="0" rIns="0" bIns="0" anchor="b" anchorCtr="0">
            <a:noAutofit/>
          </a:bodyPr>
          <a:lstStyle>
            <a:lvl1pPr marR="0" lvl="0" algn="l" rtl="0">
              <a:lnSpc>
                <a:spcPct val="85000"/>
              </a:lnSpc>
              <a:spcBef>
                <a:spcPts val="0"/>
              </a:spcBef>
              <a:spcAft>
                <a:spcPts val="0"/>
              </a:spcAft>
              <a:buClr>
                <a:schemeClr val="dk1"/>
              </a:buClr>
              <a:buSzPts val="4200"/>
              <a:buFont typeface="Georgia"/>
              <a:buNone/>
              <a:defRPr sz="4200" b="0" i="0" u="none" strike="noStrike" cap="none">
                <a:solidFill>
                  <a:schemeClr val="dk1"/>
                </a:solidFill>
                <a:latin typeface="Georgia"/>
                <a:ea typeface="Georgia"/>
                <a:cs typeface="Georgia"/>
                <a:sym typeface="Georgia"/>
              </a:defRPr>
            </a:lvl1pPr>
            <a:lvl2pPr lvl="1" algn="l" rtl="0">
              <a:lnSpc>
                <a:spcPct val="100000"/>
              </a:lnSpc>
              <a:spcBef>
                <a:spcPts val="0"/>
              </a:spcBef>
              <a:spcAft>
                <a:spcPts val="0"/>
              </a:spcAft>
              <a:buSzPts val="1400"/>
              <a:buNone/>
              <a:defRPr sz="1800"/>
            </a:lvl2pPr>
            <a:lvl3pPr lvl="2" algn="l" rtl="0">
              <a:lnSpc>
                <a:spcPct val="100000"/>
              </a:lnSpc>
              <a:spcBef>
                <a:spcPts val="0"/>
              </a:spcBef>
              <a:spcAft>
                <a:spcPts val="0"/>
              </a:spcAft>
              <a:buSzPts val="1400"/>
              <a:buNone/>
              <a:defRPr sz="1800"/>
            </a:lvl3pPr>
            <a:lvl4pPr lvl="3" algn="l" rtl="0">
              <a:lnSpc>
                <a:spcPct val="100000"/>
              </a:lnSpc>
              <a:spcBef>
                <a:spcPts val="0"/>
              </a:spcBef>
              <a:spcAft>
                <a:spcPts val="0"/>
              </a:spcAft>
              <a:buSzPts val="1400"/>
              <a:buNone/>
              <a:defRPr sz="1800"/>
            </a:lvl4pPr>
            <a:lvl5pPr lvl="4" algn="l" rtl="0">
              <a:lnSpc>
                <a:spcPct val="100000"/>
              </a:lnSpc>
              <a:spcBef>
                <a:spcPts val="0"/>
              </a:spcBef>
              <a:spcAft>
                <a:spcPts val="0"/>
              </a:spcAft>
              <a:buSzPts val="1400"/>
              <a:buNone/>
              <a:defRPr sz="1800"/>
            </a:lvl5pPr>
            <a:lvl6pPr lvl="5" algn="l" rtl="0">
              <a:lnSpc>
                <a:spcPct val="100000"/>
              </a:lnSpc>
              <a:spcBef>
                <a:spcPts val="0"/>
              </a:spcBef>
              <a:spcAft>
                <a:spcPts val="0"/>
              </a:spcAft>
              <a:buSzPts val="1400"/>
              <a:buNone/>
              <a:defRPr sz="1800"/>
            </a:lvl6pPr>
            <a:lvl7pPr lvl="6" algn="l" rtl="0">
              <a:lnSpc>
                <a:spcPct val="100000"/>
              </a:lnSpc>
              <a:spcBef>
                <a:spcPts val="0"/>
              </a:spcBef>
              <a:spcAft>
                <a:spcPts val="0"/>
              </a:spcAft>
              <a:buSzPts val="1400"/>
              <a:buNone/>
              <a:defRPr sz="1800"/>
            </a:lvl7pPr>
            <a:lvl8pPr lvl="7" algn="l" rtl="0">
              <a:lnSpc>
                <a:spcPct val="100000"/>
              </a:lnSpc>
              <a:spcBef>
                <a:spcPts val="0"/>
              </a:spcBef>
              <a:spcAft>
                <a:spcPts val="0"/>
              </a:spcAft>
              <a:buSzPts val="1400"/>
              <a:buNone/>
              <a:defRPr sz="1800"/>
            </a:lvl8pPr>
            <a:lvl9pPr lvl="8" algn="l" rtl="0">
              <a:lnSpc>
                <a:spcPct val="100000"/>
              </a:lnSpc>
              <a:spcBef>
                <a:spcPts val="0"/>
              </a:spcBef>
              <a:spcAft>
                <a:spcPts val="0"/>
              </a:spcAft>
              <a:buSzPts val="1400"/>
              <a:buNone/>
              <a:defRPr sz="1800"/>
            </a:lvl9pPr>
          </a:lstStyle>
          <a:p>
            <a:endParaRPr/>
          </a:p>
        </p:txBody>
      </p:sp>
      <p:sp>
        <p:nvSpPr>
          <p:cNvPr id="704" name="Google Shape;704;p94"/>
          <p:cNvSpPr txBox="1">
            <a:spLocks noGrp="1"/>
          </p:cNvSpPr>
          <p:nvPr>
            <p:ph type="subTitle" idx="1"/>
          </p:nvPr>
        </p:nvSpPr>
        <p:spPr>
          <a:xfrm>
            <a:off x="442942" y="3958959"/>
            <a:ext cx="4675500" cy="5946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9pPr>
          </a:lstStyle>
          <a:p>
            <a:endParaRPr/>
          </a:p>
        </p:txBody>
      </p:sp>
      <p:sp>
        <p:nvSpPr>
          <p:cNvPr id="705" name="Google Shape;705;p94"/>
          <p:cNvSpPr/>
          <p:nvPr/>
        </p:nvSpPr>
        <p:spPr>
          <a:xfrm>
            <a:off x="5334350" y="0"/>
            <a:ext cx="6858300" cy="6857400"/>
          </a:xfrm>
          <a:prstGeom prst="rect">
            <a:avLst/>
          </a:prstGeom>
          <a:noFill/>
          <a:ln>
            <a:noFill/>
          </a:ln>
        </p:spPr>
        <p:txBody>
          <a:bodyPr spcFirstLastPara="1" wrap="square" lIns="87050" tIns="43500" rIns="87050" bIns="435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706" name="Google Shape;706;p94"/>
          <p:cNvSpPr/>
          <p:nvPr/>
        </p:nvSpPr>
        <p:spPr>
          <a:xfrm>
            <a:off x="5334350" y="0"/>
            <a:ext cx="6858300" cy="6857400"/>
          </a:xfrm>
          <a:prstGeom prst="rect">
            <a:avLst/>
          </a:prstGeom>
          <a:noFill/>
          <a:ln>
            <a:noFill/>
          </a:ln>
        </p:spPr>
        <p:txBody>
          <a:bodyPr spcFirstLastPara="1" wrap="square" lIns="87050" tIns="43500" rIns="87050" bIns="435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pic>
        <p:nvPicPr>
          <p:cNvPr id="707" name="Google Shape;707;p94"/>
          <p:cNvPicPr preferRelativeResize="0"/>
          <p:nvPr/>
        </p:nvPicPr>
        <p:blipFill rotWithShape="1">
          <a:blip r:embed="rId2">
            <a:alphaModFix/>
          </a:blip>
          <a:srcRect/>
          <a:stretch/>
        </p:blipFill>
        <p:spPr>
          <a:xfrm>
            <a:off x="185151" y="5330423"/>
            <a:ext cx="1301298" cy="1074243"/>
          </a:xfrm>
          <a:prstGeom prst="rect">
            <a:avLst/>
          </a:prstGeom>
          <a:noFill/>
          <a:ln>
            <a:noFill/>
          </a:ln>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Agenda">
  <p:cSld name="1_Agenda 2">
    <p:spTree>
      <p:nvGrpSpPr>
        <p:cNvPr id="1" name="Shape 708"/>
        <p:cNvGrpSpPr/>
        <p:nvPr/>
      </p:nvGrpSpPr>
      <p:grpSpPr>
        <a:xfrm>
          <a:off x="0" y="0"/>
          <a:ext cx="0" cy="0"/>
          <a:chOff x="0" y="0"/>
          <a:chExt cx="0" cy="0"/>
        </a:xfrm>
      </p:grpSpPr>
      <p:sp>
        <p:nvSpPr>
          <p:cNvPr id="709" name="Google Shape;709;p95"/>
          <p:cNvSpPr txBox="1">
            <a:spLocks noGrp="1"/>
          </p:cNvSpPr>
          <p:nvPr>
            <p:ph type="title"/>
          </p:nvPr>
        </p:nvSpPr>
        <p:spPr>
          <a:xfrm>
            <a:off x="442942" y="431957"/>
            <a:ext cx="11306700" cy="1110000"/>
          </a:xfrm>
          <a:prstGeom prst="rect">
            <a:avLst/>
          </a:prstGeom>
          <a:noFill/>
          <a:ln>
            <a:noFill/>
          </a:ln>
        </p:spPr>
        <p:txBody>
          <a:bodyPr spcFirstLastPara="1" wrap="square" lIns="0" tIns="0" rIns="0" bIns="0" anchor="t" anchorCtr="0">
            <a:noAutofit/>
          </a:bodyPr>
          <a:lstStyle>
            <a:lvl1pPr marR="0" lvl="0" algn="l" rtl="0">
              <a:lnSpc>
                <a:spcPct val="85000"/>
              </a:lnSpc>
              <a:spcBef>
                <a:spcPts val="0"/>
              </a:spcBef>
              <a:spcAft>
                <a:spcPts val="0"/>
              </a:spcAft>
              <a:buClr>
                <a:schemeClr val="dk1"/>
              </a:buClr>
              <a:buSzPts val="3000"/>
              <a:buFont typeface="Georgia"/>
              <a:buNone/>
              <a:defRPr sz="3000" b="0" i="0" u="none" strike="noStrike" cap="none">
                <a:solidFill>
                  <a:schemeClr val="dk1"/>
                </a:solidFill>
                <a:latin typeface="Georgia"/>
                <a:ea typeface="Georgia"/>
                <a:cs typeface="Georgia"/>
                <a:sym typeface="Georgia"/>
              </a:defRPr>
            </a:lvl1pPr>
            <a:lvl2pPr lvl="1" algn="l" rtl="0">
              <a:lnSpc>
                <a:spcPct val="100000"/>
              </a:lnSpc>
              <a:spcBef>
                <a:spcPts val="0"/>
              </a:spcBef>
              <a:spcAft>
                <a:spcPts val="0"/>
              </a:spcAft>
              <a:buSzPts val="1400"/>
              <a:buNone/>
              <a:defRPr sz="1800"/>
            </a:lvl2pPr>
            <a:lvl3pPr lvl="2" algn="l" rtl="0">
              <a:lnSpc>
                <a:spcPct val="100000"/>
              </a:lnSpc>
              <a:spcBef>
                <a:spcPts val="0"/>
              </a:spcBef>
              <a:spcAft>
                <a:spcPts val="0"/>
              </a:spcAft>
              <a:buSzPts val="1400"/>
              <a:buNone/>
              <a:defRPr sz="1800"/>
            </a:lvl3pPr>
            <a:lvl4pPr lvl="3" algn="l" rtl="0">
              <a:lnSpc>
                <a:spcPct val="100000"/>
              </a:lnSpc>
              <a:spcBef>
                <a:spcPts val="0"/>
              </a:spcBef>
              <a:spcAft>
                <a:spcPts val="0"/>
              </a:spcAft>
              <a:buSzPts val="1400"/>
              <a:buNone/>
              <a:defRPr sz="1800"/>
            </a:lvl4pPr>
            <a:lvl5pPr lvl="4" algn="l" rtl="0">
              <a:lnSpc>
                <a:spcPct val="100000"/>
              </a:lnSpc>
              <a:spcBef>
                <a:spcPts val="0"/>
              </a:spcBef>
              <a:spcAft>
                <a:spcPts val="0"/>
              </a:spcAft>
              <a:buSzPts val="1400"/>
              <a:buNone/>
              <a:defRPr sz="1800"/>
            </a:lvl5pPr>
            <a:lvl6pPr lvl="5" algn="l" rtl="0">
              <a:lnSpc>
                <a:spcPct val="100000"/>
              </a:lnSpc>
              <a:spcBef>
                <a:spcPts val="0"/>
              </a:spcBef>
              <a:spcAft>
                <a:spcPts val="0"/>
              </a:spcAft>
              <a:buSzPts val="1400"/>
              <a:buNone/>
              <a:defRPr sz="1800"/>
            </a:lvl6pPr>
            <a:lvl7pPr lvl="6" algn="l" rtl="0">
              <a:lnSpc>
                <a:spcPct val="100000"/>
              </a:lnSpc>
              <a:spcBef>
                <a:spcPts val="0"/>
              </a:spcBef>
              <a:spcAft>
                <a:spcPts val="0"/>
              </a:spcAft>
              <a:buSzPts val="1400"/>
              <a:buNone/>
              <a:defRPr sz="1800"/>
            </a:lvl7pPr>
            <a:lvl8pPr lvl="7" algn="l" rtl="0">
              <a:lnSpc>
                <a:spcPct val="100000"/>
              </a:lnSpc>
              <a:spcBef>
                <a:spcPts val="0"/>
              </a:spcBef>
              <a:spcAft>
                <a:spcPts val="0"/>
              </a:spcAft>
              <a:buSzPts val="1400"/>
              <a:buNone/>
              <a:defRPr sz="1800"/>
            </a:lvl8pPr>
            <a:lvl9pPr lvl="8" algn="l" rtl="0">
              <a:lnSpc>
                <a:spcPct val="100000"/>
              </a:lnSpc>
              <a:spcBef>
                <a:spcPts val="0"/>
              </a:spcBef>
              <a:spcAft>
                <a:spcPts val="0"/>
              </a:spcAft>
              <a:buSzPts val="1400"/>
              <a:buNone/>
              <a:defRPr sz="1800"/>
            </a:lvl9pPr>
          </a:lstStyle>
          <a:p>
            <a:endParaRPr/>
          </a:p>
        </p:txBody>
      </p:sp>
      <p:sp>
        <p:nvSpPr>
          <p:cNvPr id="710" name="Google Shape;710;p95"/>
          <p:cNvSpPr txBox="1">
            <a:spLocks noGrp="1"/>
          </p:cNvSpPr>
          <p:nvPr>
            <p:ph type="sldNum" idx="12"/>
          </p:nvPr>
        </p:nvSpPr>
        <p:spPr>
          <a:xfrm>
            <a:off x="8219028" y="6491596"/>
            <a:ext cx="3531300" cy="137100"/>
          </a:xfrm>
          <a:prstGeom prst="rect">
            <a:avLst/>
          </a:prstGeom>
          <a:noFill/>
          <a:ln>
            <a:noFill/>
          </a:ln>
        </p:spPr>
        <p:txBody>
          <a:bodyPr spcFirstLastPara="1" wrap="square" lIns="0" tIns="0" rIns="0" bIns="0" anchor="b" anchorCtr="0">
            <a:noAutofit/>
          </a:bodyPr>
          <a:lstStyle>
            <a:lvl1pPr marL="0" marR="0" lvl="0" indent="0" algn="r" rtl="0">
              <a:lnSpc>
                <a:spcPct val="100000"/>
              </a:lnSpc>
              <a:spcBef>
                <a:spcPts val="0"/>
              </a:spcBef>
              <a:spcAft>
                <a:spcPts val="0"/>
              </a:spcAft>
              <a:buClr>
                <a:srgbClr val="000000"/>
              </a:buClr>
              <a:buSzPts val="800"/>
              <a:buFont typeface="Arial"/>
              <a:buNone/>
              <a:defRPr sz="800" b="0" i="0" u="none" strike="noStrike" cap="none">
                <a:solidFill>
                  <a:schemeClr val="dk1"/>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800"/>
              <a:buFont typeface="Arial"/>
              <a:buNone/>
              <a:defRPr sz="800" b="0" i="0" u="none" strike="noStrike" cap="none">
                <a:solidFill>
                  <a:schemeClr val="dk1"/>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800"/>
              <a:buFont typeface="Arial"/>
              <a:buNone/>
              <a:defRPr sz="800" b="0" i="0" u="none" strike="noStrike" cap="none">
                <a:solidFill>
                  <a:schemeClr val="dk1"/>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800"/>
              <a:buFont typeface="Arial"/>
              <a:buNone/>
              <a:defRPr sz="800" b="0" i="0" u="none" strike="noStrike" cap="none">
                <a:solidFill>
                  <a:schemeClr val="dk1"/>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800"/>
              <a:buFont typeface="Arial"/>
              <a:buNone/>
              <a:defRPr sz="800" b="0" i="0" u="none" strike="noStrike" cap="none">
                <a:solidFill>
                  <a:schemeClr val="dk1"/>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800"/>
              <a:buFont typeface="Arial"/>
              <a:buNone/>
              <a:defRPr sz="800" b="0" i="0" u="none" strike="noStrike" cap="none">
                <a:solidFill>
                  <a:schemeClr val="dk1"/>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800"/>
              <a:buFont typeface="Arial"/>
              <a:buNone/>
              <a:defRPr sz="800" b="0" i="0" u="none" strike="noStrike" cap="none">
                <a:solidFill>
                  <a:schemeClr val="dk1"/>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800"/>
              <a:buFont typeface="Arial"/>
              <a:buNone/>
              <a:defRPr sz="800" b="0" i="0" u="none" strike="noStrike" cap="none">
                <a:solidFill>
                  <a:schemeClr val="dk1"/>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800"/>
              <a:buFont typeface="Arial"/>
              <a:buNone/>
              <a:defRPr sz="8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Agenda">
  <p:cSld name="1_Agenda 3">
    <p:spTree>
      <p:nvGrpSpPr>
        <p:cNvPr id="1" name="Shape 711"/>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Agenda">
  <p:cSld name="1_Agenda">
    <p:spTree>
      <p:nvGrpSpPr>
        <p:cNvPr id="1" name="Shape 619"/>
        <p:cNvGrpSpPr/>
        <p:nvPr/>
      </p:nvGrpSpPr>
      <p:grpSpPr>
        <a:xfrm>
          <a:off x="0" y="0"/>
          <a:ext cx="0" cy="0"/>
          <a:chOff x="0" y="0"/>
          <a:chExt cx="0" cy="0"/>
        </a:xfrm>
      </p:grpSpPr>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matchingName="Section Header Red">
  <p:cSld name="Section Header Red">
    <p:bg>
      <p:bgPr>
        <a:solidFill>
          <a:srgbClr val="E0301E"/>
        </a:solidFill>
        <a:effectLst/>
      </p:bgPr>
    </p:bg>
    <p:spTree>
      <p:nvGrpSpPr>
        <p:cNvPr id="1" name="Shape 712"/>
        <p:cNvGrpSpPr/>
        <p:nvPr/>
      </p:nvGrpSpPr>
      <p:grpSpPr>
        <a:xfrm>
          <a:off x="0" y="0"/>
          <a:ext cx="0" cy="0"/>
          <a:chOff x="0" y="0"/>
          <a:chExt cx="0" cy="0"/>
        </a:xfrm>
      </p:grpSpPr>
      <p:sp>
        <p:nvSpPr>
          <p:cNvPr id="713" name="Google Shape;713;p97"/>
          <p:cNvSpPr txBox="1">
            <a:spLocks noGrp="1"/>
          </p:cNvSpPr>
          <p:nvPr>
            <p:ph type="title"/>
          </p:nvPr>
        </p:nvSpPr>
        <p:spPr>
          <a:xfrm>
            <a:off x="4951737" y="2103230"/>
            <a:ext cx="4937100" cy="2564100"/>
          </a:xfrm>
          <a:prstGeom prst="rect">
            <a:avLst/>
          </a:prstGeom>
          <a:noFill/>
          <a:ln>
            <a:noFill/>
          </a:ln>
        </p:spPr>
        <p:txBody>
          <a:bodyPr spcFirstLastPara="1" wrap="square" lIns="0" tIns="0" rIns="0" bIns="0" anchor="t" anchorCtr="0">
            <a:noAutofit/>
          </a:bodyPr>
          <a:lstStyle>
            <a:lvl1pPr marR="0" lvl="0" algn="l" rtl="0">
              <a:lnSpc>
                <a:spcPct val="85000"/>
              </a:lnSpc>
              <a:spcBef>
                <a:spcPts val="0"/>
              </a:spcBef>
              <a:spcAft>
                <a:spcPts val="0"/>
              </a:spcAft>
              <a:buClr>
                <a:schemeClr val="lt1"/>
              </a:buClr>
              <a:buSzPts val="3800"/>
              <a:buFont typeface="Arial"/>
              <a:buNone/>
              <a:defRPr sz="3800" b="0" i="0" u="none" strike="noStrike" cap="none">
                <a:solidFill>
                  <a:schemeClr val="lt1"/>
                </a:solidFill>
                <a:latin typeface="Arial"/>
                <a:ea typeface="Arial"/>
                <a:cs typeface="Arial"/>
                <a:sym typeface="Arial"/>
              </a:defRPr>
            </a:lvl1pPr>
            <a:lvl2pPr lvl="1" algn="l" rtl="0">
              <a:lnSpc>
                <a:spcPct val="100000"/>
              </a:lnSpc>
              <a:spcBef>
                <a:spcPts val="0"/>
              </a:spcBef>
              <a:spcAft>
                <a:spcPts val="0"/>
              </a:spcAft>
              <a:buSzPts val="1400"/>
              <a:buNone/>
              <a:defRPr sz="1800"/>
            </a:lvl2pPr>
            <a:lvl3pPr lvl="2" algn="l" rtl="0">
              <a:lnSpc>
                <a:spcPct val="100000"/>
              </a:lnSpc>
              <a:spcBef>
                <a:spcPts val="0"/>
              </a:spcBef>
              <a:spcAft>
                <a:spcPts val="0"/>
              </a:spcAft>
              <a:buSzPts val="1400"/>
              <a:buNone/>
              <a:defRPr sz="1800"/>
            </a:lvl3pPr>
            <a:lvl4pPr lvl="3" algn="l" rtl="0">
              <a:lnSpc>
                <a:spcPct val="100000"/>
              </a:lnSpc>
              <a:spcBef>
                <a:spcPts val="0"/>
              </a:spcBef>
              <a:spcAft>
                <a:spcPts val="0"/>
              </a:spcAft>
              <a:buSzPts val="1400"/>
              <a:buNone/>
              <a:defRPr sz="1800"/>
            </a:lvl4pPr>
            <a:lvl5pPr lvl="4" algn="l" rtl="0">
              <a:lnSpc>
                <a:spcPct val="100000"/>
              </a:lnSpc>
              <a:spcBef>
                <a:spcPts val="0"/>
              </a:spcBef>
              <a:spcAft>
                <a:spcPts val="0"/>
              </a:spcAft>
              <a:buSzPts val="1400"/>
              <a:buNone/>
              <a:defRPr sz="1800"/>
            </a:lvl5pPr>
            <a:lvl6pPr lvl="5" algn="l" rtl="0">
              <a:lnSpc>
                <a:spcPct val="100000"/>
              </a:lnSpc>
              <a:spcBef>
                <a:spcPts val="0"/>
              </a:spcBef>
              <a:spcAft>
                <a:spcPts val="0"/>
              </a:spcAft>
              <a:buSzPts val="1400"/>
              <a:buNone/>
              <a:defRPr sz="1800"/>
            </a:lvl6pPr>
            <a:lvl7pPr lvl="6" algn="l" rtl="0">
              <a:lnSpc>
                <a:spcPct val="100000"/>
              </a:lnSpc>
              <a:spcBef>
                <a:spcPts val="0"/>
              </a:spcBef>
              <a:spcAft>
                <a:spcPts val="0"/>
              </a:spcAft>
              <a:buSzPts val="1400"/>
              <a:buNone/>
              <a:defRPr sz="1800"/>
            </a:lvl7pPr>
            <a:lvl8pPr lvl="7" algn="l" rtl="0">
              <a:lnSpc>
                <a:spcPct val="100000"/>
              </a:lnSpc>
              <a:spcBef>
                <a:spcPts val="0"/>
              </a:spcBef>
              <a:spcAft>
                <a:spcPts val="0"/>
              </a:spcAft>
              <a:buSzPts val="1400"/>
              <a:buNone/>
              <a:defRPr sz="1800"/>
            </a:lvl8pPr>
            <a:lvl9pPr lvl="8" algn="l" rtl="0">
              <a:lnSpc>
                <a:spcPct val="100000"/>
              </a:lnSpc>
              <a:spcBef>
                <a:spcPts val="0"/>
              </a:spcBef>
              <a:spcAft>
                <a:spcPts val="0"/>
              </a:spcAft>
              <a:buSzPts val="1400"/>
              <a:buNone/>
              <a:defRPr sz="1800"/>
            </a:lvl9pPr>
          </a:lstStyle>
          <a:p>
            <a:endParaRPr/>
          </a:p>
        </p:txBody>
      </p:sp>
      <p:sp>
        <p:nvSpPr>
          <p:cNvPr id="714" name="Google Shape;714;p97"/>
          <p:cNvSpPr txBox="1">
            <a:spLocks noGrp="1"/>
          </p:cNvSpPr>
          <p:nvPr>
            <p:ph type="subTitle" idx="1"/>
          </p:nvPr>
        </p:nvSpPr>
        <p:spPr>
          <a:xfrm>
            <a:off x="442941" y="0"/>
            <a:ext cx="4345200" cy="6857400"/>
          </a:xfrm>
          <a:prstGeom prst="rect">
            <a:avLst/>
          </a:prstGeom>
          <a:noFill/>
          <a:ln>
            <a:noFill/>
          </a:ln>
        </p:spPr>
        <p:txBody>
          <a:bodyPr spcFirstLastPara="1" wrap="square" lIns="0" tIns="0" rIns="0" bIns="0" anchor="ctr" anchorCtr="0">
            <a:noAutofit/>
          </a:bodyPr>
          <a:lstStyle>
            <a:lvl1pPr marR="0" lvl="0" algn="l" rtl="0">
              <a:lnSpc>
                <a:spcPct val="95000"/>
              </a:lnSpc>
              <a:spcBef>
                <a:spcPts val="0"/>
              </a:spcBef>
              <a:spcAft>
                <a:spcPts val="0"/>
              </a:spcAft>
              <a:buClr>
                <a:schemeClr val="lt1"/>
              </a:buClr>
              <a:buSzPts val="61900"/>
              <a:buFont typeface="Arial"/>
              <a:buNone/>
              <a:defRPr sz="45000" b="0" i="0" u="none" strike="noStrike" cap="none">
                <a:solidFill>
                  <a:schemeClr val="lt1"/>
                </a:solidFill>
                <a:latin typeface="Arial"/>
                <a:ea typeface="Arial"/>
                <a:cs typeface="Arial"/>
                <a:sym typeface="Arial"/>
              </a:defRPr>
            </a:lvl1pPr>
            <a:lvl2pPr marR="0" lvl="1" algn="l" rtl="0">
              <a:lnSpc>
                <a:spcPct val="95000"/>
              </a:lnSpc>
              <a:spcBef>
                <a:spcPts val="0"/>
              </a:spcBef>
              <a:spcAft>
                <a:spcPts val="0"/>
              </a:spcAft>
              <a:buClr>
                <a:schemeClr val="lt1"/>
              </a:buClr>
              <a:buSzPts val="61900"/>
              <a:buFont typeface="Arial"/>
              <a:buNone/>
              <a:defRPr sz="61900" b="0" i="0" u="none" strike="noStrike" cap="none">
                <a:solidFill>
                  <a:schemeClr val="lt1"/>
                </a:solidFill>
                <a:latin typeface="Arial"/>
                <a:ea typeface="Arial"/>
                <a:cs typeface="Arial"/>
                <a:sym typeface="Arial"/>
              </a:defRPr>
            </a:lvl2pPr>
            <a:lvl3pPr marR="0" lvl="2" algn="l" rtl="0">
              <a:lnSpc>
                <a:spcPct val="95000"/>
              </a:lnSpc>
              <a:spcBef>
                <a:spcPts val="0"/>
              </a:spcBef>
              <a:spcAft>
                <a:spcPts val="0"/>
              </a:spcAft>
              <a:buClr>
                <a:schemeClr val="lt1"/>
              </a:buClr>
              <a:buSzPts val="61900"/>
              <a:buFont typeface="Arial"/>
              <a:buNone/>
              <a:defRPr sz="61900" b="0" i="0" u="none" strike="noStrike" cap="none">
                <a:solidFill>
                  <a:schemeClr val="lt1"/>
                </a:solidFill>
                <a:latin typeface="Arial"/>
                <a:ea typeface="Arial"/>
                <a:cs typeface="Arial"/>
                <a:sym typeface="Arial"/>
              </a:defRPr>
            </a:lvl3pPr>
            <a:lvl4pPr marR="0" lvl="3" algn="l" rtl="0">
              <a:lnSpc>
                <a:spcPct val="95000"/>
              </a:lnSpc>
              <a:spcBef>
                <a:spcPts val="0"/>
              </a:spcBef>
              <a:spcAft>
                <a:spcPts val="0"/>
              </a:spcAft>
              <a:buClr>
                <a:schemeClr val="lt1"/>
              </a:buClr>
              <a:buSzPts val="61900"/>
              <a:buFont typeface="Arial"/>
              <a:buNone/>
              <a:defRPr sz="61900" b="0" i="0" u="none" strike="noStrike" cap="none">
                <a:solidFill>
                  <a:schemeClr val="lt1"/>
                </a:solidFill>
                <a:latin typeface="Arial"/>
                <a:ea typeface="Arial"/>
                <a:cs typeface="Arial"/>
                <a:sym typeface="Arial"/>
              </a:defRPr>
            </a:lvl4pPr>
            <a:lvl5pPr marR="0" lvl="4" algn="l" rtl="0">
              <a:lnSpc>
                <a:spcPct val="95000"/>
              </a:lnSpc>
              <a:spcBef>
                <a:spcPts val="0"/>
              </a:spcBef>
              <a:spcAft>
                <a:spcPts val="0"/>
              </a:spcAft>
              <a:buClr>
                <a:schemeClr val="lt1"/>
              </a:buClr>
              <a:buSzPts val="61900"/>
              <a:buFont typeface="Arial"/>
              <a:buNone/>
              <a:defRPr sz="61900" b="0" i="0" u="none" strike="noStrike" cap="none">
                <a:solidFill>
                  <a:schemeClr val="lt1"/>
                </a:solidFill>
                <a:latin typeface="Arial"/>
                <a:ea typeface="Arial"/>
                <a:cs typeface="Arial"/>
                <a:sym typeface="Arial"/>
              </a:defRPr>
            </a:lvl5pPr>
            <a:lvl6pPr marR="0" lvl="5" algn="l" rtl="0">
              <a:lnSpc>
                <a:spcPct val="95000"/>
              </a:lnSpc>
              <a:spcBef>
                <a:spcPts val="0"/>
              </a:spcBef>
              <a:spcAft>
                <a:spcPts val="0"/>
              </a:spcAft>
              <a:buClr>
                <a:schemeClr val="lt1"/>
              </a:buClr>
              <a:buSzPts val="61900"/>
              <a:buFont typeface="Arial"/>
              <a:buNone/>
              <a:defRPr sz="61900" b="0" i="0" u="none" strike="noStrike" cap="none">
                <a:solidFill>
                  <a:schemeClr val="lt1"/>
                </a:solidFill>
                <a:latin typeface="Arial"/>
                <a:ea typeface="Arial"/>
                <a:cs typeface="Arial"/>
                <a:sym typeface="Arial"/>
              </a:defRPr>
            </a:lvl6pPr>
            <a:lvl7pPr marR="0" lvl="6" algn="l" rtl="0">
              <a:lnSpc>
                <a:spcPct val="95000"/>
              </a:lnSpc>
              <a:spcBef>
                <a:spcPts val="0"/>
              </a:spcBef>
              <a:spcAft>
                <a:spcPts val="0"/>
              </a:spcAft>
              <a:buClr>
                <a:schemeClr val="lt1"/>
              </a:buClr>
              <a:buSzPts val="61900"/>
              <a:buFont typeface="Arial"/>
              <a:buNone/>
              <a:defRPr sz="61900" b="0" i="0" u="none" strike="noStrike" cap="none">
                <a:solidFill>
                  <a:schemeClr val="lt1"/>
                </a:solidFill>
                <a:latin typeface="Arial"/>
                <a:ea typeface="Arial"/>
                <a:cs typeface="Arial"/>
                <a:sym typeface="Arial"/>
              </a:defRPr>
            </a:lvl7pPr>
            <a:lvl8pPr marR="0" lvl="7" algn="l" rtl="0">
              <a:lnSpc>
                <a:spcPct val="95000"/>
              </a:lnSpc>
              <a:spcBef>
                <a:spcPts val="0"/>
              </a:spcBef>
              <a:spcAft>
                <a:spcPts val="0"/>
              </a:spcAft>
              <a:buClr>
                <a:schemeClr val="lt1"/>
              </a:buClr>
              <a:buSzPts val="61900"/>
              <a:buFont typeface="Arial"/>
              <a:buNone/>
              <a:defRPr sz="61900" b="0" i="0" u="none" strike="noStrike" cap="none">
                <a:solidFill>
                  <a:schemeClr val="lt1"/>
                </a:solidFill>
                <a:latin typeface="Arial"/>
                <a:ea typeface="Arial"/>
                <a:cs typeface="Arial"/>
                <a:sym typeface="Arial"/>
              </a:defRPr>
            </a:lvl8pPr>
            <a:lvl9pPr marR="0" lvl="8" algn="l" rtl="0">
              <a:lnSpc>
                <a:spcPct val="95000"/>
              </a:lnSpc>
              <a:spcBef>
                <a:spcPts val="0"/>
              </a:spcBef>
              <a:spcAft>
                <a:spcPts val="0"/>
              </a:spcAft>
              <a:buClr>
                <a:schemeClr val="lt1"/>
              </a:buClr>
              <a:buSzPts val="61900"/>
              <a:buFont typeface="Arial"/>
              <a:buNone/>
              <a:defRPr sz="61900" b="0" i="0" u="none" strike="noStrike" cap="none">
                <a:solidFill>
                  <a:schemeClr val="lt1"/>
                </a:solidFill>
                <a:latin typeface="Arial"/>
                <a:ea typeface="Arial"/>
                <a:cs typeface="Arial"/>
                <a:sym typeface="Arial"/>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matchingName="Section Header Grey">
  <p:cSld name="Section Header Grey">
    <p:bg>
      <p:bgPr>
        <a:solidFill>
          <a:srgbClr val="464646"/>
        </a:solidFill>
        <a:effectLst/>
      </p:bgPr>
    </p:bg>
    <p:spTree>
      <p:nvGrpSpPr>
        <p:cNvPr id="1" name="Shape 715"/>
        <p:cNvGrpSpPr/>
        <p:nvPr/>
      </p:nvGrpSpPr>
      <p:grpSpPr>
        <a:xfrm>
          <a:off x="0" y="0"/>
          <a:ext cx="0" cy="0"/>
          <a:chOff x="0" y="0"/>
          <a:chExt cx="0" cy="0"/>
        </a:xfrm>
      </p:grpSpPr>
      <p:sp>
        <p:nvSpPr>
          <p:cNvPr id="716" name="Google Shape;716;p98"/>
          <p:cNvSpPr txBox="1">
            <a:spLocks noGrp="1"/>
          </p:cNvSpPr>
          <p:nvPr>
            <p:ph type="title"/>
          </p:nvPr>
        </p:nvSpPr>
        <p:spPr>
          <a:xfrm>
            <a:off x="4951737" y="2103230"/>
            <a:ext cx="4937100" cy="2564100"/>
          </a:xfrm>
          <a:prstGeom prst="rect">
            <a:avLst/>
          </a:prstGeom>
          <a:noFill/>
          <a:ln>
            <a:noFill/>
          </a:ln>
        </p:spPr>
        <p:txBody>
          <a:bodyPr spcFirstLastPara="1" wrap="square" lIns="0" tIns="0" rIns="0" bIns="0" anchor="t" anchorCtr="0">
            <a:noAutofit/>
          </a:bodyPr>
          <a:lstStyle>
            <a:lvl1pPr marR="0" lvl="0" algn="l" rtl="0">
              <a:lnSpc>
                <a:spcPct val="85000"/>
              </a:lnSpc>
              <a:spcBef>
                <a:spcPts val="0"/>
              </a:spcBef>
              <a:spcAft>
                <a:spcPts val="0"/>
              </a:spcAft>
              <a:buClr>
                <a:schemeClr val="lt1"/>
              </a:buClr>
              <a:buSzPts val="3800"/>
              <a:buFont typeface="Arial"/>
              <a:buNone/>
              <a:defRPr sz="3800" b="0" i="0" u="none" strike="noStrike" cap="none">
                <a:solidFill>
                  <a:schemeClr val="lt1"/>
                </a:solidFill>
                <a:latin typeface="Arial"/>
                <a:ea typeface="Arial"/>
                <a:cs typeface="Arial"/>
                <a:sym typeface="Arial"/>
              </a:defRPr>
            </a:lvl1pPr>
            <a:lvl2pPr lvl="1" algn="l" rtl="0">
              <a:lnSpc>
                <a:spcPct val="100000"/>
              </a:lnSpc>
              <a:spcBef>
                <a:spcPts val="0"/>
              </a:spcBef>
              <a:spcAft>
                <a:spcPts val="0"/>
              </a:spcAft>
              <a:buSzPts val="1400"/>
              <a:buNone/>
              <a:defRPr sz="1800"/>
            </a:lvl2pPr>
            <a:lvl3pPr lvl="2" algn="l" rtl="0">
              <a:lnSpc>
                <a:spcPct val="100000"/>
              </a:lnSpc>
              <a:spcBef>
                <a:spcPts val="0"/>
              </a:spcBef>
              <a:spcAft>
                <a:spcPts val="0"/>
              </a:spcAft>
              <a:buSzPts val="1400"/>
              <a:buNone/>
              <a:defRPr sz="1800"/>
            </a:lvl3pPr>
            <a:lvl4pPr lvl="3" algn="l" rtl="0">
              <a:lnSpc>
                <a:spcPct val="100000"/>
              </a:lnSpc>
              <a:spcBef>
                <a:spcPts val="0"/>
              </a:spcBef>
              <a:spcAft>
                <a:spcPts val="0"/>
              </a:spcAft>
              <a:buSzPts val="1400"/>
              <a:buNone/>
              <a:defRPr sz="1800"/>
            </a:lvl4pPr>
            <a:lvl5pPr lvl="4" algn="l" rtl="0">
              <a:lnSpc>
                <a:spcPct val="100000"/>
              </a:lnSpc>
              <a:spcBef>
                <a:spcPts val="0"/>
              </a:spcBef>
              <a:spcAft>
                <a:spcPts val="0"/>
              </a:spcAft>
              <a:buSzPts val="1400"/>
              <a:buNone/>
              <a:defRPr sz="1800"/>
            </a:lvl5pPr>
            <a:lvl6pPr lvl="5" algn="l" rtl="0">
              <a:lnSpc>
                <a:spcPct val="100000"/>
              </a:lnSpc>
              <a:spcBef>
                <a:spcPts val="0"/>
              </a:spcBef>
              <a:spcAft>
                <a:spcPts val="0"/>
              </a:spcAft>
              <a:buSzPts val="1400"/>
              <a:buNone/>
              <a:defRPr sz="1800"/>
            </a:lvl6pPr>
            <a:lvl7pPr lvl="6" algn="l" rtl="0">
              <a:lnSpc>
                <a:spcPct val="100000"/>
              </a:lnSpc>
              <a:spcBef>
                <a:spcPts val="0"/>
              </a:spcBef>
              <a:spcAft>
                <a:spcPts val="0"/>
              </a:spcAft>
              <a:buSzPts val="1400"/>
              <a:buNone/>
              <a:defRPr sz="1800"/>
            </a:lvl7pPr>
            <a:lvl8pPr lvl="7" algn="l" rtl="0">
              <a:lnSpc>
                <a:spcPct val="100000"/>
              </a:lnSpc>
              <a:spcBef>
                <a:spcPts val="0"/>
              </a:spcBef>
              <a:spcAft>
                <a:spcPts val="0"/>
              </a:spcAft>
              <a:buSzPts val="1400"/>
              <a:buNone/>
              <a:defRPr sz="1800"/>
            </a:lvl8pPr>
            <a:lvl9pPr lvl="8" algn="l" rtl="0">
              <a:lnSpc>
                <a:spcPct val="100000"/>
              </a:lnSpc>
              <a:spcBef>
                <a:spcPts val="0"/>
              </a:spcBef>
              <a:spcAft>
                <a:spcPts val="0"/>
              </a:spcAft>
              <a:buSzPts val="1400"/>
              <a:buNone/>
              <a:defRPr sz="1800"/>
            </a:lvl9pPr>
          </a:lstStyle>
          <a:p>
            <a:endParaRPr/>
          </a:p>
        </p:txBody>
      </p:sp>
      <p:sp>
        <p:nvSpPr>
          <p:cNvPr id="717" name="Google Shape;717;p98"/>
          <p:cNvSpPr txBox="1">
            <a:spLocks noGrp="1"/>
          </p:cNvSpPr>
          <p:nvPr>
            <p:ph type="subTitle" idx="1"/>
          </p:nvPr>
        </p:nvSpPr>
        <p:spPr>
          <a:xfrm>
            <a:off x="442941" y="0"/>
            <a:ext cx="4345200" cy="6857400"/>
          </a:xfrm>
          <a:prstGeom prst="rect">
            <a:avLst/>
          </a:prstGeom>
          <a:noFill/>
          <a:ln>
            <a:noFill/>
          </a:ln>
        </p:spPr>
        <p:txBody>
          <a:bodyPr spcFirstLastPara="1" wrap="square" lIns="0" tIns="0" rIns="0" bIns="0" anchor="ctr" anchorCtr="0">
            <a:noAutofit/>
          </a:bodyPr>
          <a:lstStyle>
            <a:lvl1pPr marR="0" lvl="0" algn="l" rtl="0">
              <a:lnSpc>
                <a:spcPct val="95000"/>
              </a:lnSpc>
              <a:spcBef>
                <a:spcPts val="0"/>
              </a:spcBef>
              <a:spcAft>
                <a:spcPts val="0"/>
              </a:spcAft>
              <a:buClr>
                <a:schemeClr val="lt1"/>
              </a:buClr>
              <a:buSzPts val="61900"/>
              <a:buFont typeface="Arial"/>
              <a:buNone/>
              <a:defRPr sz="45000" b="0" i="0" u="none" strike="noStrike" cap="none">
                <a:solidFill>
                  <a:schemeClr val="lt1"/>
                </a:solidFill>
                <a:latin typeface="Arial"/>
                <a:ea typeface="Arial"/>
                <a:cs typeface="Arial"/>
                <a:sym typeface="Arial"/>
              </a:defRPr>
            </a:lvl1pPr>
            <a:lvl2pPr marR="0" lvl="1" algn="l" rtl="0">
              <a:lnSpc>
                <a:spcPct val="95000"/>
              </a:lnSpc>
              <a:spcBef>
                <a:spcPts val="0"/>
              </a:spcBef>
              <a:spcAft>
                <a:spcPts val="0"/>
              </a:spcAft>
              <a:buClr>
                <a:schemeClr val="lt1"/>
              </a:buClr>
              <a:buSzPts val="61900"/>
              <a:buFont typeface="Arial"/>
              <a:buNone/>
              <a:defRPr sz="61900" b="0" i="0" u="none" strike="noStrike" cap="none">
                <a:solidFill>
                  <a:schemeClr val="lt1"/>
                </a:solidFill>
                <a:latin typeface="Arial"/>
                <a:ea typeface="Arial"/>
                <a:cs typeface="Arial"/>
                <a:sym typeface="Arial"/>
              </a:defRPr>
            </a:lvl2pPr>
            <a:lvl3pPr marR="0" lvl="2" algn="l" rtl="0">
              <a:lnSpc>
                <a:spcPct val="95000"/>
              </a:lnSpc>
              <a:spcBef>
                <a:spcPts val="0"/>
              </a:spcBef>
              <a:spcAft>
                <a:spcPts val="0"/>
              </a:spcAft>
              <a:buClr>
                <a:schemeClr val="lt1"/>
              </a:buClr>
              <a:buSzPts val="61900"/>
              <a:buFont typeface="Arial"/>
              <a:buNone/>
              <a:defRPr sz="61900" b="0" i="0" u="none" strike="noStrike" cap="none">
                <a:solidFill>
                  <a:schemeClr val="lt1"/>
                </a:solidFill>
                <a:latin typeface="Arial"/>
                <a:ea typeface="Arial"/>
                <a:cs typeface="Arial"/>
                <a:sym typeface="Arial"/>
              </a:defRPr>
            </a:lvl3pPr>
            <a:lvl4pPr marR="0" lvl="3" algn="l" rtl="0">
              <a:lnSpc>
                <a:spcPct val="95000"/>
              </a:lnSpc>
              <a:spcBef>
                <a:spcPts val="0"/>
              </a:spcBef>
              <a:spcAft>
                <a:spcPts val="0"/>
              </a:spcAft>
              <a:buClr>
                <a:schemeClr val="lt1"/>
              </a:buClr>
              <a:buSzPts val="61900"/>
              <a:buFont typeface="Arial"/>
              <a:buNone/>
              <a:defRPr sz="61900" b="0" i="0" u="none" strike="noStrike" cap="none">
                <a:solidFill>
                  <a:schemeClr val="lt1"/>
                </a:solidFill>
                <a:latin typeface="Arial"/>
                <a:ea typeface="Arial"/>
                <a:cs typeface="Arial"/>
                <a:sym typeface="Arial"/>
              </a:defRPr>
            </a:lvl4pPr>
            <a:lvl5pPr marR="0" lvl="4" algn="l" rtl="0">
              <a:lnSpc>
                <a:spcPct val="95000"/>
              </a:lnSpc>
              <a:spcBef>
                <a:spcPts val="0"/>
              </a:spcBef>
              <a:spcAft>
                <a:spcPts val="0"/>
              </a:spcAft>
              <a:buClr>
                <a:schemeClr val="lt1"/>
              </a:buClr>
              <a:buSzPts val="61900"/>
              <a:buFont typeface="Arial"/>
              <a:buNone/>
              <a:defRPr sz="61900" b="0" i="0" u="none" strike="noStrike" cap="none">
                <a:solidFill>
                  <a:schemeClr val="lt1"/>
                </a:solidFill>
                <a:latin typeface="Arial"/>
                <a:ea typeface="Arial"/>
                <a:cs typeface="Arial"/>
                <a:sym typeface="Arial"/>
              </a:defRPr>
            </a:lvl5pPr>
            <a:lvl6pPr marR="0" lvl="5" algn="l" rtl="0">
              <a:lnSpc>
                <a:spcPct val="95000"/>
              </a:lnSpc>
              <a:spcBef>
                <a:spcPts val="0"/>
              </a:spcBef>
              <a:spcAft>
                <a:spcPts val="0"/>
              </a:spcAft>
              <a:buClr>
                <a:schemeClr val="lt1"/>
              </a:buClr>
              <a:buSzPts val="61900"/>
              <a:buFont typeface="Arial"/>
              <a:buNone/>
              <a:defRPr sz="61900" b="0" i="0" u="none" strike="noStrike" cap="none">
                <a:solidFill>
                  <a:schemeClr val="lt1"/>
                </a:solidFill>
                <a:latin typeface="Arial"/>
                <a:ea typeface="Arial"/>
                <a:cs typeface="Arial"/>
                <a:sym typeface="Arial"/>
              </a:defRPr>
            </a:lvl6pPr>
            <a:lvl7pPr marR="0" lvl="6" algn="l" rtl="0">
              <a:lnSpc>
                <a:spcPct val="95000"/>
              </a:lnSpc>
              <a:spcBef>
                <a:spcPts val="0"/>
              </a:spcBef>
              <a:spcAft>
                <a:spcPts val="0"/>
              </a:spcAft>
              <a:buClr>
                <a:schemeClr val="lt1"/>
              </a:buClr>
              <a:buSzPts val="61900"/>
              <a:buFont typeface="Arial"/>
              <a:buNone/>
              <a:defRPr sz="61900" b="0" i="0" u="none" strike="noStrike" cap="none">
                <a:solidFill>
                  <a:schemeClr val="lt1"/>
                </a:solidFill>
                <a:latin typeface="Arial"/>
                <a:ea typeface="Arial"/>
                <a:cs typeface="Arial"/>
                <a:sym typeface="Arial"/>
              </a:defRPr>
            </a:lvl7pPr>
            <a:lvl8pPr marR="0" lvl="7" algn="l" rtl="0">
              <a:lnSpc>
                <a:spcPct val="95000"/>
              </a:lnSpc>
              <a:spcBef>
                <a:spcPts val="0"/>
              </a:spcBef>
              <a:spcAft>
                <a:spcPts val="0"/>
              </a:spcAft>
              <a:buClr>
                <a:schemeClr val="lt1"/>
              </a:buClr>
              <a:buSzPts val="61900"/>
              <a:buFont typeface="Arial"/>
              <a:buNone/>
              <a:defRPr sz="61900" b="0" i="0" u="none" strike="noStrike" cap="none">
                <a:solidFill>
                  <a:schemeClr val="lt1"/>
                </a:solidFill>
                <a:latin typeface="Arial"/>
                <a:ea typeface="Arial"/>
                <a:cs typeface="Arial"/>
                <a:sym typeface="Arial"/>
              </a:defRPr>
            </a:lvl8pPr>
            <a:lvl9pPr marR="0" lvl="8" algn="l" rtl="0">
              <a:lnSpc>
                <a:spcPct val="95000"/>
              </a:lnSpc>
              <a:spcBef>
                <a:spcPts val="0"/>
              </a:spcBef>
              <a:spcAft>
                <a:spcPts val="0"/>
              </a:spcAft>
              <a:buClr>
                <a:schemeClr val="lt1"/>
              </a:buClr>
              <a:buSzPts val="61900"/>
              <a:buFont typeface="Arial"/>
              <a:buNone/>
              <a:defRPr sz="61900" b="0" i="0" u="none" strike="noStrike" cap="none">
                <a:solidFill>
                  <a:schemeClr val="lt1"/>
                </a:solidFill>
                <a:latin typeface="Arial"/>
                <a:ea typeface="Arial"/>
                <a:cs typeface="Arial"/>
                <a:sym typeface="Arial"/>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matchingName="Section Header Orange Manual">
  <p:cSld name="Section Header Orange Manual">
    <p:bg>
      <p:bgPr>
        <a:solidFill>
          <a:srgbClr val="D04A02"/>
        </a:solidFill>
        <a:effectLst/>
      </p:bgPr>
    </p:bg>
    <p:spTree>
      <p:nvGrpSpPr>
        <p:cNvPr id="1" name="Shape 718"/>
        <p:cNvGrpSpPr/>
        <p:nvPr/>
      </p:nvGrpSpPr>
      <p:grpSpPr>
        <a:xfrm>
          <a:off x="0" y="0"/>
          <a:ext cx="0" cy="0"/>
          <a:chOff x="0" y="0"/>
          <a:chExt cx="0" cy="0"/>
        </a:xfrm>
      </p:grpSpPr>
      <p:sp>
        <p:nvSpPr>
          <p:cNvPr id="719" name="Google Shape;719;p99"/>
          <p:cNvSpPr txBox="1">
            <a:spLocks noGrp="1"/>
          </p:cNvSpPr>
          <p:nvPr>
            <p:ph type="title"/>
          </p:nvPr>
        </p:nvSpPr>
        <p:spPr>
          <a:xfrm>
            <a:off x="442942" y="428582"/>
            <a:ext cx="1374900" cy="1965600"/>
          </a:xfrm>
          <a:prstGeom prst="rect">
            <a:avLst/>
          </a:prstGeom>
          <a:noFill/>
          <a:ln>
            <a:noFill/>
          </a:ln>
        </p:spPr>
        <p:txBody>
          <a:bodyPr spcFirstLastPara="1" wrap="square" lIns="0" tIns="0" rIns="0" bIns="0" anchor="t" anchorCtr="0">
            <a:noAutofit/>
          </a:bodyPr>
          <a:lstStyle>
            <a:lvl1pPr marR="0" lvl="0" algn="l" rtl="0">
              <a:lnSpc>
                <a:spcPct val="80000"/>
              </a:lnSpc>
              <a:spcBef>
                <a:spcPts val="0"/>
              </a:spcBef>
              <a:spcAft>
                <a:spcPts val="0"/>
              </a:spcAft>
              <a:buClr>
                <a:schemeClr val="lt1"/>
              </a:buClr>
              <a:buSzPts val="13700"/>
              <a:buFont typeface="Arial"/>
              <a:buNone/>
              <a:defRPr sz="13700" b="0" i="0" u="none" strike="noStrike" cap="none">
                <a:solidFill>
                  <a:schemeClr val="lt1"/>
                </a:solidFill>
                <a:latin typeface="Arial"/>
                <a:ea typeface="Arial"/>
                <a:cs typeface="Arial"/>
                <a:sym typeface="Arial"/>
              </a:defRPr>
            </a:lvl1pPr>
            <a:lvl2pPr lvl="1" algn="l" rtl="0">
              <a:lnSpc>
                <a:spcPct val="100000"/>
              </a:lnSpc>
              <a:spcBef>
                <a:spcPts val="0"/>
              </a:spcBef>
              <a:spcAft>
                <a:spcPts val="0"/>
              </a:spcAft>
              <a:buSzPts val="1400"/>
              <a:buNone/>
              <a:defRPr sz="1800"/>
            </a:lvl2pPr>
            <a:lvl3pPr lvl="2" algn="l" rtl="0">
              <a:lnSpc>
                <a:spcPct val="100000"/>
              </a:lnSpc>
              <a:spcBef>
                <a:spcPts val="0"/>
              </a:spcBef>
              <a:spcAft>
                <a:spcPts val="0"/>
              </a:spcAft>
              <a:buSzPts val="1400"/>
              <a:buNone/>
              <a:defRPr sz="1800"/>
            </a:lvl3pPr>
            <a:lvl4pPr lvl="3" algn="l" rtl="0">
              <a:lnSpc>
                <a:spcPct val="100000"/>
              </a:lnSpc>
              <a:spcBef>
                <a:spcPts val="0"/>
              </a:spcBef>
              <a:spcAft>
                <a:spcPts val="0"/>
              </a:spcAft>
              <a:buSzPts val="1400"/>
              <a:buNone/>
              <a:defRPr sz="1800"/>
            </a:lvl4pPr>
            <a:lvl5pPr lvl="4" algn="l" rtl="0">
              <a:lnSpc>
                <a:spcPct val="100000"/>
              </a:lnSpc>
              <a:spcBef>
                <a:spcPts val="0"/>
              </a:spcBef>
              <a:spcAft>
                <a:spcPts val="0"/>
              </a:spcAft>
              <a:buSzPts val="1400"/>
              <a:buNone/>
              <a:defRPr sz="1800"/>
            </a:lvl5pPr>
            <a:lvl6pPr lvl="5" algn="l" rtl="0">
              <a:lnSpc>
                <a:spcPct val="100000"/>
              </a:lnSpc>
              <a:spcBef>
                <a:spcPts val="0"/>
              </a:spcBef>
              <a:spcAft>
                <a:spcPts val="0"/>
              </a:spcAft>
              <a:buSzPts val="1400"/>
              <a:buNone/>
              <a:defRPr sz="1800"/>
            </a:lvl6pPr>
            <a:lvl7pPr lvl="6" algn="l" rtl="0">
              <a:lnSpc>
                <a:spcPct val="100000"/>
              </a:lnSpc>
              <a:spcBef>
                <a:spcPts val="0"/>
              </a:spcBef>
              <a:spcAft>
                <a:spcPts val="0"/>
              </a:spcAft>
              <a:buSzPts val="1400"/>
              <a:buNone/>
              <a:defRPr sz="1800"/>
            </a:lvl7pPr>
            <a:lvl8pPr lvl="7" algn="l" rtl="0">
              <a:lnSpc>
                <a:spcPct val="100000"/>
              </a:lnSpc>
              <a:spcBef>
                <a:spcPts val="0"/>
              </a:spcBef>
              <a:spcAft>
                <a:spcPts val="0"/>
              </a:spcAft>
              <a:buSzPts val="1400"/>
              <a:buNone/>
              <a:defRPr sz="1800"/>
            </a:lvl8pPr>
            <a:lvl9pPr lvl="8" algn="l" rtl="0">
              <a:lnSpc>
                <a:spcPct val="100000"/>
              </a:lnSpc>
              <a:spcBef>
                <a:spcPts val="0"/>
              </a:spcBef>
              <a:spcAft>
                <a:spcPts val="0"/>
              </a:spcAft>
              <a:buSzPts val="1400"/>
              <a:buNone/>
              <a:defRPr sz="1800"/>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matchingName="Section Header Red Manual">
  <p:cSld name="Section Header Red Manual">
    <p:bg>
      <p:bgPr>
        <a:solidFill>
          <a:srgbClr val="E0301E"/>
        </a:solidFill>
        <a:effectLst/>
      </p:bgPr>
    </p:bg>
    <p:spTree>
      <p:nvGrpSpPr>
        <p:cNvPr id="1" name="Shape 720"/>
        <p:cNvGrpSpPr/>
        <p:nvPr/>
      </p:nvGrpSpPr>
      <p:grpSpPr>
        <a:xfrm>
          <a:off x="0" y="0"/>
          <a:ext cx="0" cy="0"/>
          <a:chOff x="0" y="0"/>
          <a:chExt cx="0" cy="0"/>
        </a:xfrm>
      </p:grpSpPr>
      <p:sp>
        <p:nvSpPr>
          <p:cNvPr id="721" name="Google Shape;721;p100"/>
          <p:cNvSpPr txBox="1">
            <a:spLocks noGrp="1"/>
          </p:cNvSpPr>
          <p:nvPr>
            <p:ph type="title"/>
          </p:nvPr>
        </p:nvSpPr>
        <p:spPr>
          <a:xfrm>
            <a:off x="442942" y="428582"/>
            <a:ext cx="1374900" cy="1965600"/>
          </a:xfrm>
          <a:prstGeom prst="rect">
            <a:avLst/>
          </a:prstGeom>
          <a:noFill/>
          <a:ln>
            <a:noFill/>
          </a:ln>
        </p:spPr>
        <p:txBody>
          <a:bodyPr spcFirstLastPara="1" wrap="square" lIns="0" tIns="0" rIns="0" bIns="0" anchor="t" anchorCtr="0">
            <a:noAutofit/>
          </a:bodyPr>
          <a:lstStyle>
            <a:lvl1pPr marR="0" lvl="0" algn="l" rtl="0">
              <a:lnSpc>
                <a:spcPct val="80000"/>
              </a:lnSpc>
              <a:spcBef>
                <a:spcPts val="0"/>
              </a:spcBef>
              <a:spcAft>
                <a:spcPts val="0"/>
              </a:spcAft>
              <a:buClr>
                <a:schemeClr val="lt1"/>
              </a:buClr>
              <a:buSzPts val="13700"/>
              <a:buFont typeface="Arial"/>
              <a:buNone/>
              <a:defRPr sz="13700" b="0" i="0" u="none" strike="noStrike" cap="none">
                <a:solidFill>
                  <a:schemeClr val="lt1"/>
                </a:solidFill>
                <a:latin typeface="Arial"/>
                <a:ea typeface="Arial"/>
                <a:cs typeface="Arial"/>
                <a:sym typeface="Arial"/>
              </a:defRPr>
            </a:lvl1pPr>
            <a:lvl2pPr lvl="1" algn="l" rtl="0">
              <a:lnSpc>
                <a:spcPct val="100000"/>
              </a:lnSpc>
              <a:spcBef>
                <a:spcPts val="0"/>
              </a:spcBef>
              <a:spcAft>
                <a:spcPts val="0"/>
              </a:spcAft>
              <a:buSzPts val="1400"/>
              <a:buNone/>
              <a:defRPr sz="1800"/>
            </a:lvl2pPr>
            <a:lvl3pPr lvl="2" algn="l" rtl="0">
              <a:lnSpc>
                <a:spcPct val="100000"/>
              </a:lnSpc>
              <a:spcBef>
                <a:spcPts val="0"/>
              </a:spcBef>
              <a:spcAft>
                <a:spcPts val="0"/>
              </a:spcAft>
              <a:buSzPts val="1400"/>
              <a:buNone/>
              <a:defRPr sz="1800"/>
            </a:lvl3pPr>
            <a:lvl4pPr lvl="3" algn="l" rtl="0">
              <a:lnSpc>
                <a:spcPct val="100000"/>
              </a:lnSpc>
              <a:spcBef>
                <a:spcPts val="0"/>
              </a:spcBef>
              <a:spcAft>
                <a:spcPts val="0"/>
              </a:spcAft>
              <a:buSzPts val="1400"/>
              <a:buNone/>
              <a:defRPr sz="1800"/>
            </a:lvl4pPr>
            <a:lvl5pPr lvl="4" algn="l" rtl="0">
              <a:lnSpc>
                <a:spcPct val="100000"/>
              </a:lnSpc>
              <a:spcBef>
                <a:spcPts val="0"/>
              </a:spcBef>
              <a:spcAft>
                <a:spcPts val="0"/>
              </a:spcAft>
              <a:buSzPts val="1400"/>
              <a:buNone/>
              <a:defRPr sz="1800"/>
            </a:lvl5pPr>
            <a:lvl6pPr lvl="5" algn="l" rtl="0">
              <a:lnSpc>
                <a:spcPct val="100000"/>
              </a:lnSpc>
              <a:spcBef>
                <a:spcPts val="0"/>
              </a:spcBef>
              <a:spcAft>
                <a:spcPts val="0"/>
              </a:spcAft>
              <a:buSzPts val="1400"/>
              <a:buNone/>
              <a:defRPr sz="1800"/>
            </a:lvl6pPr>
            <a:lvl7pPr lvl="6" algn="l" rtl="0">
              <a:lnSpc>
                <a:spcPct val="100000"/>
              </a:lnSpc>
              <a:spcBef>
                <a:spcPts val="0"/>
              </a:spcBef>
              <a:spcAft>
                <a:spcPts val="0"/>
              </a:spcAft>
              <a:buSzPts val="1400"/>
              <a:buNone/>
              <a:defRPr sz="1800"/>
            </a:lvl7pPr>
            <a:lvl8pPr lvl="7" algn="l" rtl="0">
              <a:lnSpc>
                <a:spcPct val="100000"/>
              </a:lnSpc>
              <a:spcBef>
                <a:spcPts val="0"/>
              </a:spcBef>
              <a:spcAft>
                <a:spcPts val="0"/>
              </a:spcAft>
              <a:buSzPts val="1400"/>
              <a:buNone/>
              <a:defRPr sz="1800"/>
            </a:lvl8pPr>
            <a:lvl9pPr lvl="8" algn="l" rtl="0">
              <a:lnSpc>
                <a:spcPct val="100000"/>
              </a:lnSpc>
              <a:spcBef>
                <a:spcPts val="0"/>
              </a:spcBef>
              <a:spcAft>
                <a:spcPts val="0"/>
              </a:spcAft>
              <a:buSzPts val="1400"/>
              <a:buNone/>
              <a:defRPr sz="1800"/>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matchingName="Section Header Grey Manual">
  <p:cSld name="Section Header Grey Manual">
    <p:bg>
      <p:bgPr>
        <a:solidFill>
          <a:srgbClr val="464646"/>
        </a:solidFill>
        <a:effectLst/>
      </p:bgPr>
    </p:bg>
    <p:spTree>
      <p:nvGrpSpPr>
        <p:cNvPr id="1" name="Shape 722"/>
        <p:cNvGrpSpPr/>
        <p:nvPr/>
      </p:nvGrpSpPr>
      <p:grpSpPr>
        <a:xfrm>
          <a:off x="0" y="0"/>
          <a:ext cx="0" cy="0"/>
          <a:chOff x="0" y="0"/>
          <a:chExt cx="0" cy="0"/>
        </a:xfrm>
      </p:grpSpPr>
      <p:sp>
        <p:nvSpPr>
          <p:cNvPr id="723" name="Google Shape;723;p101"/>
          <p:cNvSpPr txBox="1">
            <a:spLocks noGrp="1"/>
          </p:cNvSpPr>
          <p:nvPr>
            <p:ph type="title"/>
          </p:nvPr>
        </p:nvSpPr>
        <p:spPr>
          <a:xfrm>
            <a:off x="442942" y="428582"/>
            <a:ext cx="1374900" cy="1965600"/>
          </a:xfrm>
          <a:prstGeom prst="rect">
            <a:avLst/>
          </a:prstGeom>
          <a:noFill/>
          <a:ln>
            <a:noFill/>
          </a:ln>
        </p:spPr>
        <p:txBody>
          <a:bodyPr spcFirstLastPara="1" wrap="square" lIns="0" tIns="0" rIns="0" bIns="0" anchor="t" anchorCtr="0">
            <a:noAutofit/>
          </a:bodyPr>
          <a:lstStyle>
            <a:lvl1pPr marR="0" lvl="0" algn="l" rtl="0">
              <a:lnSpc>
                <a:spcPct val="80000"/>
              </a:lnSpc>
              <a:spcBef>
                <a:spcPts val="0"/>
              </a:spcBef>
              <a:spcAft>
                <a:spcPts val="0"/>
              </a:spcAft>
              <a:buClr>
                <a:schemeClr val="lt1"/>
              </a:buClr>
              <a:buSzPts val="13700"/>
              <a:buFont typeface="Arial"/>
              <a:buNone/>
              <a:defRPr sz="13700" b="0" i="0" u="none" strike="noStrike" cap="none">
                <a:solidFill>
                  <a:schemeClr val="lt1"/>
                </a:solidFill>
                <a:latin typeface="Arial"/>
                <a:ea typeface="Arial"/>
                <a:cs typeface="Arial"/>
                <a:sym typeface="Arial"/>
              </a:defRPr>
            </a:lvl1pPr>
            <a:lvl2pPr lvl="1" algn="l" rtl="0">
              <a:lnSpc>
                <a:spcPct val="100000"/>
              </a:lnSpc>
              <a:spcBef>
                <a:spcPts val="0"/>
              </a:spcBef>
              <a:spcAft>
                <a:spcPts val="0"/>
              </a:spcAft>
              <a:buSzPts val="1400"/>
              <a:buNone/>
              <a:defRPr sz="1800"/>
            </a:lvl2pPr>
            <a:lvl3pPr lvl="2" algn="l" rtl="0">
              <a:lnSpc>
                <a:spcPct val="100000"/>
              </a:lnSpc>
              <a:spcBef>
                <a:spcPts val="0"/>
              </a:spcBef>
              <a:spcAft>
                <a:spcPts val="0"/>
              </a:spcAft>
              <a:buSzPts val="1400"/>
              <a:buNone/>
              <a:defRPr sz="1800"/>
            </a:lvl3pPr>
            <a:lvl4pPr lvl="3" algn="l" rtl="0">
              <a:lnSpc>
                <a:spcPct val="100000"/>
              </a:lnSpc>
              <a:spcBef>
                <a:spcPts val="0"/>
              </a:spcBef>
              <a:spcAft>
                <a:spcPts val="0"/>
              </a:spcAft>
              <a:buSzPts val="1400"/>
              <a:buNone/>
              <a:defRPr sz="1800"/>
            </a:lvl4pPr>
            <a:lvl5pPr lvl="4" algn="l" rtl="0">
              <a:lnSpc>
                <a:spcPct val="100000"/>
              </a:lnSpc>
              <a:spcBef>
                <a:spcPts val="0"/>
              </a:spcBef>
              <a:spcAft>
                <a:spcPts val="0"/>
              </a:spcAft>
              <a:buSzPts val="1400"/>
              <a:buNone/>
              <a:defRPr sz="1800"/>
            </a:lvl5pPr>
            <a:lvl6pPr lvl="5" algn="l" rtl="0">
              <a:lnSpc>
                <a:spcPct val="100000"/>
              </a:lnSpc>
              <a:spcBef>
                <a:spcPts val="0"/>
              </a:spcBef>
              <a:spcAft>
                <a:spcPts val="0"/>
              </a:spcAft>
              <a:buSzPts val="1400"/>
              <a:buNone/>
              <a:defRPr sz="1800"/>
            </a:lvl6pPr>
            <a:lvl7pPr lvl="6" algn="l" rtl="0">
              <a:lnSpc>
                <a:spcPct val="100000"/>
              </a:lnSpc>
              <a:spcBef>
                <a:spcPts val="0"/>
              </a:spcBef>
              <a:spcAft>
                <a:spcPts val="0"/>
              </a:spcAft>
              <a:buSzPts val="1400"/>
              <a:buNone/>
              <a:defRPr sz="1800"/>
            </a:lvl7pPr>
            <a:lvl8pPr lvl="7" algn="l" rtl="0">
              <a:lnSpc>
                <a:spcPct val="100000"/>
              </a:lnSpc>
              <a:spcBef>
                <a:spcPts val="0"/>
              </a:spcBef>
              <a:spcAft>
                <a:spcPts val="0"/>
              </a:spcAft>
              <a:buSzPts val="1400"/>
              <a:buNone/>
              <a:defRPr sz="1800"/>
            </a:lvl8pPr>
            <a:lvl9pPr lvl="8" algn="l" rtl="0">
              <a:lnSpc>
                <a:spcPct val="100000"/>
              </a:lnSpc>
              <a:spcBef>
                <a:spcPts val="0"/>
              </a:spcBef>
              <a:spcAft>
                <a:spcPts val="0"/>
              </a:spcAft>
              <a:buSzPts val="1400"/>
              <a:buNone/>
              <a:defRPr sz="1800"/>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matchingName="Quote 1 Image Full">
  <p:cSld name="Quote 1 Image Full">
    <p:bg>
      <p:bgPr>
        <a:solidFill>
          <a:srgbClr val="DEDEDE"/>
        </a:solidFill>
        <a:effectLst/>
      </p:bgPr>
    </p:bg>
    <p:spTree>
      <p:nvGrpSpPr>
        <p:cNvPr id="1" name="Shape 724"/>
        <p:cNvGrpSpPr/>
        <p:nvPr/>
      </p:nvGrpSpPr>
      <p:grpSpPr>
        <a:xfrm>
          <a:off x="0" y="0"/>
          <a:ext cx="0" cy="0"/>
          <a:chOff x="0" y="0"/>
          <a:chExt cx="0" cy="0"/>
        </a:xfrm>
      </p:grpSpPr>
      <p:sp>
        <p:nvSpPr>
          <p:cNvPr id="725" name="Google Shape;725;p102"/>
          <p:cNvSpPr txBox="1">
            <a:spLocks noGrp="1"/>
          </p:cNvSpPr>
          <p:nvPr>
            <p:ph type="body" idx="1"/>
          </p:nvPr>
        </p:nvSpPr>
        <p:spPr>
          <a:xfrm>
            <a:off x="0" y="1142887"/>
            <a:ext cx="4572600" cy="4571400"/>
          </a:xfrm>
          <a:prstGeom prst="rect">
            <a:avLst/>
          </a:prstGeom>
          <a:solidFill>
            <a:srgbClr val="E0301E"/>
          </a:solidFill>
          <a:ln>
            <a:noFill/>
          </a:ln>
        </p:spPr>
        <p:txBody>
          <a:bodyPr spcFirstLastPara="1" wrap="square" lIns="417850" tIns="1370950" rIns="239925" bIns="171375" anchor="t" anchorCtr="0">
            <a:noAutofit/>
          </a:bodyPr>
          <a:lstStyle>
            <a:lvl1pPr marL="457200" marR="0" lvl="0" indent="-228600" algn="l" rtl="0">
              <a:lnSpc>
                <a:spcPct val="90000"/>
              </a:lnSpc>
              <a:spcBef>
                <a:spcPts val="0"/>
              </a:spcBef>
              <a:spcAft>
                <a:spcPts val="0"/>
              </a:spcAft>
              <a:buClr>
                <a:schemeClr val="lt1"/>
              </a:buClr>
              <a:buSzPts val="2500"/>
              <a:buFont typeface="Arial"/>
              <a:buNone/>
              <a:defRPr sz="2500" b="0" i="0" u="none" strike="noStrike" cap="none">
                <a:solidFill>
                  <a:schemeClr val="lt1"/>
                </a:solidFill>
                <a:latin typeface="Georgia"/>
                <a:ea typeface="Georgia"/>
                <a:cs typeface="Georgia"/>
                <a:sym typeface="Georgia"/>
              </a:defRPr>
            </a:lvl1pPr>
            <a:lvl2pPr marL="914400" marR="0" lvl="1" indent="-228600" algn="l" rtl="0">
              <a:lnSpc>
                <a:spcPct val="100000"/>
              </a:lnSpc>
              <a:spcBef>
                <a:spcPts val="2900"/>
              </a:spcBef>
              <a:spcAft>
                <a:spcPts val="0"/>
              </a:spcAft>
              <a:buClr>
                <a:schemeClr val="lt1"/>
              </a:buClr>
              <a:buSzPts val="1500"/>
              <a:buFont typeface="Arial"/>
              <a:buNone/>
              <a:defRPr sz="1500" b="1" i="0" u="none" strike="noStrike" cap="none">
                <a:solidFill>
                  <a:schemeClr val="lt1"/>
                </a:solidFill>
                <a:latin typeface="Arial"/>
                <a:ea typeface="Arial"/>
                <a:cs typeface="Arial"/>
                <a:sym typeface="Arial"/>
              </a:defRPr>
            </a:lvl2pPr>
            <a:lvl3pPr marL="1371600" marR="0" lvl="2" indent="-228600" algn="l" rtl="0">
              <a:lnSpc>
                <a:spcPct val="100000"/>
              </a:lnSpc>
              <a:spcBef>
                <a:spcPts val="0"/>
              </a:spcBef>
              <a:spcAft>
                <a:spcPts val="0"/>
              </a:spcAft>
              <a:buClr>
                <a:schemeClr val="lt1"/>
              </a:buClr>
              <a:buSzPts val="1500"/>
              <a:buFont typeface="Arial"/>
              <a:buNone/>
              <a:defRPr sz="1500" b="0" i="0" u="none" strike="noStrike" cap="none">
                <a:solidFill>
                  <a:schemeClr val="lt1"/>
                </a:solidFill>
                <a:latin typeface="Arial"/>
                <a:ea typeface="Arial"/>
                <a:cs typeface="Arial"/>
                <a:sym typeface="Arial"/>
              </a:defRPr>
            </a:lvl3pPr>
            <a:lvl4pPr marL="1828800" marR="0" lvl="3" indent="-228600" algn="l" rtl="0">
              <a:lnSpc>
                <a:spcPct val="100000"/>
              </a:lnSpc>
              <a:spcBef>
                <a:spcPts val="0"/>
              </a:spcBef>
              <a:spcAft>
                <a:spcPts val="0"/>
              </a:spcAft>
              <a:buClr>
                <a:schemeClr val="lt1"/>
              </a:buClr>
              <a:buSzPts val="1500"/>
              <a:buFont typeface="Arial"/>
              <a:buNone/>
              <a:defRPr sz="1500" b="0" i="0" u="none" strike="noStrike" cap="none">
                <a:solidFill>
                  <a:schemeClr val="lt1"/>
                </a:solidFill>
                <a:latin typeface="Arial"/>
                <a:ea typeface="Arial"/>
                <a:cs typeface="Arial"/>
                <a:sym typeface="Arial"/>
              </a:defRPr>
            </a:lvl4pPr>
            <a:lvl5pPr marL="2286000" marR="0" lvl="4" indent="-228600" algn="l" rtl="0">
              <a:lnSpc>
                <a:spcPct val="100000"/>
              </a:lnSpc>
              <a:spcBef>
                <a:spcPts val="0"/>
              </a:spcBef>
              <a:spcAft>
                <a:spcPts val="0"/>
              </a:spcAft>
              <a:buClr>
                <a:schemeClr val="lt1"/>
              </a:buClr>
              <a:buSzPts val="1500"/>
              <a:buFont typeface="Arial"/>
              <a:buNone/>
              <a:defRPr sz="1500" b="0" i="0" u="none" strike="noStrike" cap="none">
                <a:solidFill>
                  <a:schemeClr val="lt1"/>
                </a:solidFill>
                <a:latin typeface="Arial"/>
                <a:ea typeface="Arial"/>
                <a:cs typeface="Arial"/>
                <a:sym typeface="Arial"/>
              </a:defRPr>
            </a:lvl5pPr>
            <a:lvl6pPr marL="2743200" marR="0" lvl="5" indent="-228600" algn="l" rtl="0">
              <a:lnSpc>
                <a:spcPct val="100000"/>
              </a:lnSpc>
              <a:spcBef>
                <a:spcPts val="0"/>
              </a:spcBef>
              <a:spcAft>
                <a:spcPts val="0"/>
              </a:spcAft>
              <a:buClr>
                <a:schemeClr val="lt1"/>
              </a:buClr>
              <a:buSzPts val="1500"/>
              <a:buFont typeface="Arial"/>
              <a:buNone/>
              <a:defRPr sz="1500" b="0" i="0" u="none" strike="noStrike" cap="none">
                <a:solidFill>
                  <a:schemeClr val="lt1"/>
                </a:solidFill>
                <a:latin typeface="Arial"/>
                <a:ea typeface="Arial"/>
                <a:cs typeface="Arial"/>
                <a:sym typeface="Arial"/>
              </a:defRPr>
            </a:lvl6pPr>
            <a:lvl7pPr marL="3200400" marR="0" lvl="6" indent="-228600" algn="l" rtl="0">
              <a:lnSpc>
                <a:spcPct val="100000"/>
              </a:lnSpc>
              <a:spcBef>
                <a:spcPts val="0"/>
              </a:spcBef>
              <a:spcAft>
                <a:spcPts val="0"/>
              </a:spcAft>
              <a:buClr>
                <a:schemeClr val="lt1"/>
              </a:buClr>
              <a:buSzPts val="1500"/>
              <a:buFont typeface="Arial"/>
              <a:buNone/>
              <a:defRPr sz="1500" b="0" i="0" u="none" strike="noStrike" cap="none">
                <a:solidFill>
                  <a:schemeClr val="lt1"/>
                </a:solidFill>
                <a:latin typeface="Arial"/>
                <a:ea typeface="Arial"/>
                <a:cs typeface="Arial"/>
                <a:sym typeface="Arial"/>
              </a:defRPr>
            </a:lvl7pPr>
            <a:lvl8pPr marL="3657600" marR="0" lvl="7" indent="-228600" algn="l" rtl="0">
              <a:lnSpc>
                <a:spcPct val="100000"/>
              </a:lnSpc>
              <a:spcBef>
                <a:spcPts val="0"/>
              </a:spcBef>
              <a:spcAft>
                <a:spcPts val="0"/>
              </a:spcAft>
              <a:buClr>
                <a:schemeClr val="lt1"/>
              </a:buClr>
              <a:buSzPts val="1500"/>
              <a:buFont typeface="Arial"/>
              <a:buNone/>
              <a:defRPr sz="1500" b="0" i="0" u="none" strike="noStrike" cap="none">
                <a:solidFill>
                  <a:schemeClr val="lt1"/>
                </a:solidFill>
                <a:latin typeface="Arial"/>
                <a:ea typeface="Arial"/>
                <a:cs typeface="Arial"/>
                <a:sym typeface="Arial"/>
              </a:defRPr>
            </a:lvl8pPr>
            <a:lvl9pPr marL="4114800" marR="0" lvl="8" indent="-228600" algn="l" rtl="0">
              <a:lnSpc>
                <a:spcPct val="100000"/>
              </a:lnSpc>
              <a:spcBef>
                <a:spcPts val="0"/>
              </a:spcBef>
              <a:spcAft>
                <a:spcPts val="0"/>
              </a:spcAft>
              <a:buClr>
                <a:schemeClr val="lt1"/>
              </a:buClr>
              <a:buSzPts val="1500"/>
              <a:buFont typeface="Arial"/>
              <a:buNone/>
              <a:defRPr sz="1500" b="0" i="0" u="none" strike="noStrike" cap="none">
                <a:solidFill>
                  <a:schemeClr val="lt1"/>
                </a:solidFill>
                <a:latin typeface="Arial"/>
                <a:ea typeface="Arial"/>
                <a:cs typeface="Arial"/>
                <a:sym typeface="Arial"/>
              </a:defRPr>
            </a:lvl9pPr>
          </a:lstStyle>
          <a:p>
            <a:endParaRPr/>
          </a:p>
        </p:txBody>
      </p:sp>
      <p:sp>
        <p:nvSpPr>
          <p:cNvPr id="726" name="Google Shape;726;p102"/>
          <p:cNvSpPr/>
          <p:nvPr/>
        </p:nvSpPr>
        <p:spPr>
          <a:xfrm>
            <a:off x="442942" y="1623542"/>
            <a:ext cx="871594" cy="679383"/>
          </a:xfrm>
          <a:custGeom>
            <a:avLst/>
            <a:gdLst/>
            <a:ahLst/>
            <a:cxnLst/>
            <a:rect l="l" t="t" r="r" b="b"/>
            <a:pathLst>
              <a:path w="1811" h="1424" extrusionOk="0">
                <a:moveTo>
                  <a:pt x="1757" y="1424"/>
                </a:moveTo>
                <a:lnTo>
                  <a:pt x="1757" y="1424"/>
                </a:lnTo>
                <a:lnTo>
                  <a:pt x="1099" y="1424"/>
                </a:lnTo>
                <a:lnTo>
                  <a:pt x="1099" y="953"/>
                </a:lnTo>
                <a:cubicBezTo>
                  <a:pt x="1099" y="761"/>
                  <a:pt x="1115" y="610"/>
                  <a:pt x="1149" y="501"/>
                </a:cubicBezTo>
                <a:cubicBezTo>
                  <a:pt x="1183" y="392"/>
                  <a:pt x="1245" y="293"/>
                  <a:pt x="1337" y="206"/>
                </a:cubicBezTo>
                <a:cubicBezTo>
                  <a:pt x="1428" y="118"/>
                  <a:pt x="1543" y="50"/>
                  <a:pt x="1682" y="0"/>
                </a:cubicBezTo>
                <a:lnTo>
                  <a:pt x="1811" y="271"/>
                </a:lnTo>
                <a:cubicBezTo>
                  <a:pt x="1680" y="315"/>
                  <a:pt x="1586" y="376"/>
                  <a:pt x="1529" y="454"/>
                </a:cubicBezTo>
                <a:cubicBezTo>
                  <a:pt x="1472" y="532"/>
                  <a:pt x="1442" y="636"/>
                  <a:pt x="1439" y="766"/>
                </a:cubicBezTo>
                <a:lnTo>
                  <a:pt x="1757" y="766"/>
                </a:lnTo>
                <a:lnTo>
                  <a:pt x="1757" y="1424"/>
                </a:lnTo>
                <a:close/>
                <a:moveTo>
                  <a:pt x="658" y="1424"/>
                </a:moveTo>
                <a:lnTo>
                  <a:pt x="658" y="1424"/>
                </a:lnTo>
                <a:lnTo>
                  <a:pt x="0" y="1424"/>
                </a:lnTo>
                <a:lnTo>
                  <a:pt x="0" y="953"/>
                </a:lnTo>
                <a:cubicBezTo>
                  <a:pt x="0" y="763"/>
                  <a:pt x="16" y="612"/>
                  <a:pt x="50" y="502"/>
                </a:cubicBezTo>
                <a:cubicBezTo>
                  <a:pt x="83" y="392"/>
                  <a:pt x="146" y="293"/>
                  <a:pt x="236" y="206"/>
                </a:cubicBezTo>
                <a:cubicBezTo>
                  <a:pt x="327" y="118"/>
                  <a:pt x="442" y="50"/>
                  <a:pt x="583" y="0"/>
                </a:cubicBezTo>
                <a:lnTo>
                  <a:pt x="712" y="271"/>
                </a:lnTo>
                <a:cubicBezTo>
                  <a:pt x="581" y="315"/>
                  <a:pt x="487" y="376"/>
                  <a:pt x="430" y="454"/>
                </a:cubicBezTo>
                <a:cubicBezTo>
                  <a:pt x="373" y="532"/>
                  <a:pt x="342" y="636"/>
                  <a:pt x="339" y="766"/>
                </a:cubicBezTo>
                <a:lnTo>
                  <a:pt x="658" y="766"/>
                </a:lnTo>
                <a:lnTo>
                  <a:pt x="658" y="1424"/>
                </a:lnTo>
                <a:close/>
              </a:path>
            </a:pathLst>
          </a:custGeom>
          <a:solidFill>
            <a:srgbClr val="FFFFFF"/>
          </a:solidFill>
          <a:ln>
            <a:noFill/>
          </a:ln>
        </p:spPr>
        <p:txBody>
          <a:bodyPr spcFirstLastPara="1" wrap="square" lIns="87050" tIns="43500" rIns="87050" bIns="435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727" name="Google Shape;727;p102"/>
          <p:cNvSpPr txBox="1">
            <a:spLocks noGrp="1"/>
          </p:cNvSpPr>
          <p:nvPr>
            <p:ph type="sldNum" idx="12"/>
          </p:nvPr>
        </p:nvSpPr>
        <p:spPr>
          <a:xfrm>
            <a:off x="8219028" y="6491596"/>
            <a:ext cx="3531300" cy="137100"/>
          </a:xfrm>
          <a:prstGeom prst="rect">
            <a:avLst/>
          </a:prstGeom>
          <a:noFill/>
          <a:ln>
            <a:noFill/>
          </a:ln>
        </p:spPr>
        <p:txBody>
          <a:bodyPr spcFirstLastPara="1" wrap="square" lIns="0" tIns="0" rIns="0" bIns="0" anchor="b" anchorCtr="0">
            <a:noAutofit/>
          </a:bodyPr>
          <a:lstStyle>
            <a:lvl1pPr marL="0" marR="0" lvl="0" indent="0" algn="r" rtl="0">
              <a:lnSpc>
                <a:spcPct val="100000"/>
              </a:lnSpc>
              <a:spcBef>
                <a:spcPts val="0"/>
              </a:spcBef>
              <a:spcAft>
                <a:spcPts val="0"/>
              </a:spcAft>
              <a:buClr>
                <a:srgbClr val="000000"/>
              </a:buClr>
              <a:buSzPts val="800"/>
              <a:buFont typeface="Arial"/>
              <a:buNone/>
              <a:defRPr sz="800" b="0" i="0" u="none" strike="noStrike" cap="none">
                <a:solidFill>
                  <a:schemeClr val="lt1"/>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800"/>
              <a:buFont typeface="Arial"/>
              <a:buNone/>
              <a:defRPr sz="800" b="0" i="0" u="none" strike="noStrike" cap="none">
                <a:solidFill>
                  <a:schemeClr val="lt1"/>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800"/>
              <a:buFont typeface="Arial"/>
              <a:buNone/>
              <a:defRPr sz="800" b="0" i="0" u="none" strike="noStrike" cap="none">
                <a:solidFill>
                  <a:schemeClr val="lt1"/>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800"/>
              <a:buFont typeface="Arial"/>
              <a:buNone/>
              <a:defRPr sz="800" b="0" i="0" u="none" strike="noStrike" cap="none">
                <a:solidFill>
                  <a:schemeClr val="lt1"/>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800"/>
              <a:buFont typeface="Arial"/>
              <a:buNone/>
              <a:defRPr sz="800" b="0" i="0" u="none" strike="noStrike" cap="none">
                <a:solidFill>
                  <a:schemeClr val="lt1"/>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800"/>
              <a:buFont typeface="Arial"/>
              <a:buNone/>
              <a:defRPr sz="800" b="0" i="0" u="none" strike="noStrike" cap="none">
                <a:solidFill>
                  <a:schemeClr val="lt1"/>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800"/>
              <a:buFont typeface="Arial"/>
              <a:buNone/>
              <a:defRPr sz="800" b="0" i="0" u="none" strike="noStrike" cap="none">
                <a:solidFill>
                  <a:schemeClr val="lt1"/>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800"/>
              <a:buFont typeface="Arial"/>
              <a:buNone/>
              <a:defRPr sz="800" b="0" i="0" u="none" strike="noStrike" cap="none">
                <a:solidFill>
                  <a:schemeClr val="lt1"/>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800"/>
              <a:buFont typeface="Arial"/>
              <a:buNone/>
              <a:defRPr sz="8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matchingName="Quote 1 Image Orange">
  <p:cSld name="Quote 1 Image Orange">
    <p:bg>
      <p:bgPr>
        <a:solidFill>
          <a:srgbClr val="D04A02"/>
        </a:solidFill>
        <a:effectLst/>
      </p:bgPr>
    </p:bg>
    <p:spTree>
      <p:nvGrpSpPr>
        <p:cNvPr id="1" name="Shape 728"/>
        <p:cNvGrpSpPr/>
        <p:nvPr/>
      </p:nvGrpSpPr>
      <p:grpSpPr>
        <a:xfrm>
          <a:off x="0" y="0"/>
          <a:ext cx="0" cy="0"/>
          <a:chOff x="0" y="0"/>
          <a:chExt cx="0" cy="0"/>
        </a:xfrm>
      </p:grpSpPr>
      <p:sp>
        <p:nvSpPr>
          <p:cNvPr id="729" name="Google Shape;729;p103"/>
          <p:cNvSpPr/>
          <p:nvPr/>
        </p:nvSpPr>
        <p:spPr>
          <a:xfrm>
            <a:off x="6096400" y="0"/>
            <a:ext cx="6096600" cy="6857400"/>
          </a:xfrm>
          <a:prstGeom prst="rect">
            <a:avLst/>
          </a:prstGeom>
          <a:solidFill>
            <a:srgbClr val="DEDEDE"/>
          </a:solidFill>
          <a:ln>
            <a:noFill/>
          </a:ln>
        </p:spPr>
        <p:txBody>
          <a:bodyPr spcFirstLastPara="1" wrap="square" lIns="87050" tIns="43500" rIns="87050" bIns="4350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0" i="0" u="none" strike="noStrike" cap="none">
              <a:solidFill>
                <a:schemeClr val="lt1"/>
              </a:solidFill>
              <a:latin typeface="Arial"/>
              <a:ea typeface="Arial"/>
              <a:cs typeface="Arial"/>
              <a:sym typeface="Arial"/>
            </a:endParaRPr>
          </a:p>
        </p:txBody>
      </p:sp>
      <p:sp>
        <p:nvSpPr>
          <p:cNvPr id="730" name="Google Shape;730;p103"/>
          <p:cNvSpPr txBox="1">
            <a:spLocks noGrp="1"/>
          </p:cNvSpPr>
          <p:nvPr>
            <p:ph type="body" idx="1"/>
          </p:nvPr>
        </p:nvSpPr>
        <p:spPr>
          <a:xfrm>
            <a:off x="442942" y="1714330"/>
            <a:ext cx="5299800" cy="4457100"/>
          </a:xfrm>
          <a:prstGeom prst="rect">
            <a:avLst/>
          </a:prstGeom>
          <a:noFill/>
          <a:ln>
            <a:noFill/>
          </a:ln>
        </p:spPr>
        <p:txBody>
          <a:bodyPr spcFirstLastPara="1" wrap="square" lIns="0" tIns="0" rIns="0" bIns="0" anchor="t" anchorCtr="0">
            <a:noAutofit/>
          </a:bodyPr>
          <a:lstStyle>
            <a:lvl1pPr marL="457200" marR="0" lvl="0" indent="-228600" algn="l" rtl="0">
              <a:lnSpc>
                <a:spcPct val="85000"/>
              </a:lnSpc>
              <a:spcBef>
                <a:spcPts val="0"/>
              </a:spcBef>
              <a:spcAft>
                <a:spcPts val="0"/>
              </a:spcAft>
              <a:buClr>
                <a:schemeClr val="lt1"/>
              </a:buClr>
              <a:buSzPts val="3700"/>
              <a:buFont typeface="Arial"/>
              <a:buNone/>
              <a:defRPr sz="3700" b="0" i="0" u="none" strike="noStrike" cap="none">
                <a:solidFill>
                  <a:schemeClr val="lt1"/>
                </a:solidFill>
                <a:latin typeface="Georgia"/>
                <a:ea typeface="Georgia"/>
                <a:cs typeface="Georgia"/>
                <a:sym typeface="Georgia"/>
              </a:defRPr>
            </a:lvl1pPr>
            <a:lvl2pPr marL="914400" marR="0" lvl="1" indent="-228600" algn="l" rtl="0">
              <a:lnSpc>
                <a:spcPct val="100000"/>
              </a:lnSpc>
              <a:spcBef>
                <a:spcPts val="2900"/>
              </a:spcBef>
              <a:spcAft>
                <a:spcPts val="0"/>
              </a:spcAft>
              <a:buClr>
                <a:schemeClr val="lt1"/>
              </a:buClr>
              <a:buSzPts val="1500"/>
              <a:buFont typeface="Arial"/>
              <a:buNone/>
              <a:defRPr sz="1500" b="1" i="0" u="none" strike="noStrike" cap="none">
                <a:solidFill>
                  <a:schemeClr val="lt1"/>
                </a:solidFill>
                <a:latin typeface="Arial"/>
                <a:ea typeface="Arial"/>
                <a:cs typeface="Arial"/>
                <a:sym typeface="Arial"/>
              </a:defRPr>
            </a:lvl2pPr>
            <a:lvl3pPr marL="1371600" marR="0" lvl="2" indent="-228600" algn="l" rtl="0">
              <a:lnSpc>
                <a:spcPct val="100000"/>
              </a:lnSpc>
              <a:spcBef>
                <a:spcPts val="0"/>
              </a:spcBef>
              <a:spcAft>
                <a:spcPts val="0"/>
              </a:spcAft>
              <a:buClr>
                <a:schemeClr val="lt1"/>
              </a:buClr>
              <a:buSzPts val="1500"/>
              <a:buFont typeface="Arial"/>
              <a:buNone/>
              <a:defRPr sz="1500" b="0" i="0" u="none" strike="noStrike" cap="none">
                <a:solidFill>
                  <a:schemeClr val="lt1"/>
                </a:solidFill>
                <a:latin typeface="Arial"/>
                <a:ea typeface="Arial"/>
                <a:cs typeface="Arial"/>
                <a:sym typeface="Arial"/>
              </a:defRPr>
            </a:lvl3pPr>
            <a:lvl4pPr marL="1828800" marR="0" lvl="3" indent="-228600" algn="l" rtl="0">
              <a:lnSpc>
                <a:spcPct val="100000"/>
              </a:lnSpc>
              <a:spcBef>
                <a:spcPts val="0"/>
              </a:spcBef>
              <a:spcAft>
                <a:spcPts val="0"/>
              </a:spcAft>
              <a:buClr>
                <a:schemeClr val="lt1"/>
              </a:buClr>
              <a:buSzPts val="1500"/>
              <a:buFont typeface="Arial"/>
              <a:buNone/>
              <a:defRPr sz="1500" b="0" i="0" u="none" strike="noStrike" cap="none">
                <a:solidFill>
                  <a:schemeClr val="lt1"/>
                </a:solidFill>
                <a:latin typeface="Arial"/>
                <a:ea typeface="Arial"/>
                <a:cs typeface="Arial"/>
                <a:sym typeface="Arial"/>
              </a:defRPr>
            </a:lvl4pPr>
            <a:lvl5pPr marL="2286000" marR="0" lvl="4" indent="-228600" algn="l" rtl="0">
              <a:lnSpc>
                <a:spcPct val="100000"/>
              </a:lnSpc>
              <a:spcBef>
                <a:spcPts val="0"/>
              </a:spcBef>
              <a:spcAft>
                <a:spcPts val="0"/>
              </a:spcAft>
              <a:buClr>
                <a:schemeClr val="lt1"/>
              </a:buClr>
              <a:buSzPts val="1500"/>
              <a:buFont typeface="Arial"/>
              <a:buNone/>
              <a:defRPr sz="1500" b="0" i="0" u="none" strike="noStrike" cap="none">
                <a:solidFill>
                  <a:schemeClr val="lt1"/>
                </a:solidFill>
                <a:latin typeface="Arial"/>
                <a:ea typeface="Arial"/>
                <a:cs typeface="Arial"/>
                <a:sym typeface="Arial"/>
              </a:defRPr>
            </a:lvl5pPr>
            <a:lvl6pPr marL="2743200" marR="0" lvl="5" indent="-228600" algn="l" rtl="0">
              <a:lnSpc>
                <a:spcPct val="100000"/>
              </a:lnSpc>
              <a:spcBef>
                <a:spcPts val="0"/>
              </a:spcBef>
              <a:spcAft>
                <a:spcPts val="0"/>
              </a:spcAft>
              <a:buClr>
                <a:schemeClr val="lt1"/>
              </a:buClr>
              <a:buSzPts val="1500"/>
              <a:buFont typeface="Arial"/>
              <a:buNone/>
              <a:defRPr sz="1500" b="0" i="0" u="none" strike="noStrike" cap="none">
                <a:solidFill>
                  <a:schemeClr val="lt1"/>
                </a:solidFill>
                <a:latin typeface="Arial"/>
                <a:ea typeface="Arial"/>
                <a:cs typeface="Arial"/>
                <a:sym typeface="Arial"/>
              </a:defRPr>
            </a:lvl6pPr>
            <a:lvl7pPr marL="3200400" marR="0" lvl="6" indent="-228600" algn="l" rtl="0">
              <a:lnSpc>
                <a:spcPct val="100000"/>
              </a:lnSpc>
              <a:spcBef>
                <a:spcPts val="0"/>
              </a:spcBef>
              <a:spcAft>
                <a:spcPts val="0"/>
              </a:spcAft>
              <a:buClr>
                <a:schemeClr val="lt1"/>
              </a:buClr>
              <a:buSzPts val="1500"/>
              <a:buFont typeface="Arial"/>
              <a:buNone/>
              <a:defRPr sz="1500" b="0" i="0" u="none" strike="noStrike" cap="none">
                <a:solidFill>
                  <a:schemeClr val="lt1"/>
                </a:solidFill>
                <a:latin typeface="Arial"/>
                <a:ea typeface="Arial"/>
                <a:cs typeface="Arial"/>
                <a:sym typeface="Arial"/>
              </a:defRPr>
            </a:lvl7pPr>
            <a:lvl8pPr marL="3657600" marR="0" lvl="7" indent="-228600" algn="l" rtl="0">
              <a:lnSpc>
                <a:spcPct val="100000"/>
              </a:lnSpc>
              <a:spcBef>
                <a:spcPts val="0"/>
              </a:spcBef>
              <a:spcAft>
                <a:spcPts val="0"/>
              </a:spcAft>
              <a:buClr>
                <a:schemeClr val="lt1"/>
              </a:buClr>
              <a:buSzPts val="1500"/>
              <a:buFont typeface="Arial"/>
              <a:buNone/>
              <a:defRPr sz="1500" b="0" i="0" u="none" strike="noStrike" cap="none">
                <a:solidFill>
                  <a:schemeClr val="lt1"/>
                </a:solidFill>
                <a:latin typeface="Arial"/>
                <a:ea typeface="Arial"/>
                <a:cs typeface="Arial"/>
                <a:sym typeface="Arial"/>
              </a:defRPr>
            </a:lvl8pPr>
            <a:lvl9pPr marL="4114800" marR="0" lvl="8" indent="-228600" algn="l" rtl="0">
              <a:lnSpc>
                <a:spcPct val="100000"/>
              </a:lnSpc>
              <a:spcBef>
                <a:spcPts val="0"/>
              </a:spcBef>
              <a:spcAft>
                <a:spcPts val="0"/>
              </a:spcAft>
              <a:buClr>
                <a:schemeClr val="lt1"/>
              </a:buClr>
              <a:buSzPts val="1500"/>
              <a:buFont typeface="Arial"/>
              <a:buNone/>
              <a:defRPr sz="1500" b="0" i="0" u="none" strike="noStrike" cap="none">
                <a:solidFill>
                  <a:schemeClr val="lt1"/>
                </a:solidFill>
                <a:latin typeface="Arial"/>
                <a:ea typeface="Arial"/>
                <a:cs typeface="Arial"/>
                <a:sym typeface="Arial"/>
              </a:defRPr>
            </a:lvl9pPr>
          </a:lstStyle>
          <a:p>
            <a:endParaRPr/>
          </a:p>
        </p:txBody>
      </p:sp>
      <p:sp>
        <p:nvSpPr>
          <p:cNvPr id="731" name="Google Shape;731;p103"/>
          <p:cNvSpPr/>
          <p:nvPr/>
        </p:nvSpPr>
        <p:spPr>
          <a:xfrm>
            <a:off x="442942" y="686933"/>
            <a:ext cx="871594" cy="679383"/>
          </a:xfrm>
          <a:custGeom>
            <a:avLst/>
            <a:gdLst/>
            <a:ahLst/>
            <a:cxnLst/>
            <a:rect l="l" t="t" r="r" b="b"/>
            <a:pathLst>
              <a:path w="1811" h="1424" extrusionOk="0">
                <a:moveTo>
                  <a:pt x="1757" y="1424"/>
                </a:moveTo>
                <a:lnTo>
                  <a:pt x="1757" y="1424"/>
                </a:lnTo>
                <a:lnTo>
                  <a:pt x="1099" y="1424"/>
                </a:lnTo>
                <a:lnTo>
                  <a:pt x="1099" y="953"/>
                </a:lnTo>
                <a:cubicBezTo>
                  <a:pt x="1099" y="761"/>
                  <a:pt x="1115" y="610"/>
                  <a:pt x="1149" y="501"/>
                </a:cubicBezTo>
                <a:cubicBezTo>
                  <a:pt x="1183" y="392"/>
                  <a:pt x="1245" y="293"/>
                  <a:pt x="1337" y="206"/>
                </a:cubicBezTo>
                <a:cubicBezTo>
                  <a:pt x="1428" y="118"/>
                  <a:pt x="1543" y="50"/>
                  <a:pt x="1682" y="0"/>
                </a:cubicBezTo>
                <a:lnTo>
                  <a:pt x="1811" y="271"/>
                </a:lnTo>
                <a:cubicBezTo>
                  <a:pt x="1680" y="315"/>
                  <a:pt x="1586" y="376"/>
                  <a:pt x="1529" y="454"/>
                </a:cubicBezTo>
                <a:cubicBezTo>
                  <a:pt x="1472" y="532"/>
                  <a:pt x="1442" y="636"/>
                  <a:pt x="1439" y="766"/>
                </a:cubicBezTo>
                <a:lnTo>
                  <a:pt x="1757" y="766"/>
                </a:lnTo>
                <a:lnTo>
                  <a:pt x="1757" y="1424"/>
                </a:lnTo>
                <a:close/>
                <a:moveTo>
                  <a:pt x="658" y="1424"/>
                </a:moveTo>
                <a:lnTo>
                  <a:pt x="658" y="1424"/>
                </a:lnTo>
                <a:lnTo>
                  <a:pt x="0" y="1424"/>
                </a:lnTo>
                <a:lnTo>
                  <a:pt x="0" y="953"/>
                </a:lnTo>
                <a:cubicBezTo>
                  <a:pt x="0" y="763"/>
                  <a:pt x="16" y="612"/>
                  <a:pt x="50" y="502"/>
                </a:cubicBezTo>
                <a:cubicBezTo>
                  <a:pt x="83" y="392"/>
                  <a:pt x="146" y="293"/>
                  <a:pt x="236" y="206"/>
                </a:cubicBezTo>
                <a:cubicBezTo>
                  <a:pt x="327" y="118"/>
                  <a:pt x="442" y="50"/>
                  <a:pt x="583" y="0"/>
                </a:cubicBezTo>
                <a:lnTo>
                  <a:pt x="712" y="271"/>
                </a:lnTo>
                <a:cubicBezTo>
                  <a:pt x="581" y="315"/>
                  <a:pt x="487" y="376"/>
                  <a:pt x="430" y="454"/>
                </a:cubicBezTo>
                <a:cubicBezTo>
                  <a:pt x="373" y="532"/>
                  <a:pt x="342" y="636"/>
                  <a:pt x="339" y="766"/>
                </a:cubicBezTo>
                <a:lnTo>
                  <a:pt x="658" y="766"/>
                </a:lnTo>
                <a:lnTo>
                  <a:pt x="658" y="1424"/>
                </a:lnTo>
                <a:close/>
              </a:path>
            </a:pathLst>
          </a:custGeom>
          <a:solidFill>
            <a:srgbClr val="FFFFFF"/>
          </a:solidFill>
          <a:ln>
            <a:noFill/>
          </a:ln>
        </p:spPr>
        <p:txBody>
          <a:bodyPr spcFirstLastPara="1" wrap="square" lIns="87050" tIns="43500" rIns="87050" bIns="435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732" name="Google Shape;732;p103"/>
          <p:cNvSpPr txBox="1">
            <a:spLocks noGrp="1"/>
          </p:cNvSpPr>
          <p:nvPr>
            <p:ph type="sldNum" idx="12"/>
          </p:nvPr>
        </p:nvSpPr>
        <p:spPr>
          <a:xfrm>
            <a:off x="8219028" y="6491596"/>
            <a:ext cx="3531300" cy="137100"/>
          </a:xfrm>
          <a:prstGeom prst="rect">
            <a:avLst/>
          </a:prstGeom>
          <a:noFill/>
          <a:ln>
            <a:noFill/>
          </a:ln>
        </p:spPr>
        <p:txBody>
          <a:bodyPr spcFirstLastPara="1" wrap="square" lIns="0" tIns="0" rIns="0" bIns="0" anchor="b" anchorCtr="0">
            <a:noAutofit/>
          </a:bodyPr>
          <a:lstStyle>
            <a:lvl1pPr marL="0" marR="0" lvl="0" indent="0" algn="r" rtl="0">
              <a:lnSpc>
                <a:spcPct val="100000"/>
              </a:lnSpc>
              <a:spcBef>
                <a:spcPts val="0"/>
              </a:spcBef>
              <a:spcAft>
                <a:spcPts val="0"/>
              </a:spcAft>
              <a:buClr>
                <a:srgbClr val="000000"/>
              </a:buClr>
              <a:buSzPts val="800"/>
              <a:buFont typeface="Arial"/>
              <a:buNone/>
              <a:defRPr sz="800" b="0" i="0" u="none" strike="noStrike" cap="none">
                <a:solidFill>
                  <a:schemeClr val="lt1"/>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800"/>
              <a:buFont typeface="Arial"/>
              <a:buNone/>
              <a:defRPr sz="800" b="0" i="0" u="none" strike="noStrike" cap="none">
                <a:solidFill>
                  <a:schemeClr val="lt1"/>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800"/>
              <a:buFont typeface="Arial"/>
              <a:buNone/>
              <a:defRPr sz="800" b="0" i="0" u="none" strike="noStrike" cap="none">
                <a:solidFill>
                  <a:schemeClr val="lt1"/>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800"/>
              <a:buFont typeface="Arial"/>
              <a:buNone/>
              <a:defRPr sz="800" b="0" i="0" u="none" strike="noStrike" cap="none">
                <a:solidFill>
                  <a:schemeClr val="lt1"/>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800"/>
              <a:buFont typeface="Arial"/>
              <a:buNone/>
              <a:defRPr sz="800" b="0" i="0" u="none" strike="noStrike" cap="none">
                <a:solidFill>
                  <a:schemeClr val="lt1"/>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800"/>
              <a:buFont typeface="Arial"/>
              <a:buNone/>
              <a:defRPr sz="800" b="0" i="0" u="none" strike="noStrike" cap="none">
                <a:solidFill>
                  <a:schemeClr val="lt1"/>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800"/>
              <a:buFont typeface="Arial"/>
              <a:buNone/>
              <a:defRPr sz="800" b="0" i="0" u="none" strike="noStrike" cap="none">
                <a:solidFill>
                  <a:schemeClr val="lt1"/>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800"/>
              <a:buFont typeface="Arial"/>
              <a:buNone/>
              <a:defRPr sz="800" b="0" i="0" u="none" strike="noStrike" cap="none">
                <a:solidFill>
                  <a:schemeClr val="lt1"/>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800"/>
              <a:buFont typeface="Arial"/>
              <a:buNone/>
              <a:defRPr sz="8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
        <p:nvSpPr>
          <p:cNvPr id="733" name="Google Shape;733;p103"/>
          <p:cNvSpPr txBox="1"/>
          <p:nvPr/>
        </p:nvSpPr>
        <p:spPr>
          <a:xfrm>
            <a:off x="442942" y="6491596"/>
            <a:ext cx="5474400" cy="137100"/>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Clr>
                <a:srgbClr val="000000"/>
              </a:buClr>
              <a:buSzPts val="800"/>
              <a:buFont typeface="Arial"/>
              <a:buNone/>
            </a:pPr>
            <a:r>
              <a:rPr lang="en-GB" sz="800" b="0" i="0" u="none" strike="noStrike" cap="none">
                <a:solidFill>
                  <a:schemeClr val="lt1"/>
                </a:solidFill>
                <a:latin typeface="Arial"/>
                <a:ea typeface="Arial"/>
                <a:cs typeface="Arial"/>
                <a:sym typeface="Arial"/>
              </a:rPr>
              <a:t>PwC</a:t>
            </a: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Quote 1 Image">
  <p:cSld name="Quote 1 Image">
    <p:spTree>
      <p:nvGrpSpPr>
        <p:cNvPr id="1" name="Shape 734"/>
        <p:cNvGrpSpPr/>
        <p:nvPr/>
      </p:nvGrpSpPr>
      <p:grpSpPr>
        <a:xfrm>
          <a:off x="0" y="0"/>
          <a:ext cx="0" cy="0"/>
          <a:chOff x="0" y="0"/>
          <a:chExt cx="0" cy="0"/>
        </a:xfrm>
      </p:grpSpPr>
      <p:sp>
        <p:nvSpPr>
          <p:cNvPr id="735" name="Google Shape;735;p104"/>
          <p:cNvSpPr/>
          <p:nvPr/>
        </p:nvSpPr>
        <p:spPr>
          <a:xfrm>
            <a:off x="6096400" y="0"/>
            <a:ext cx="6096600" cy="6857400"/>
          </a:xfrm>
          <a:prstGeom prst="rect">
            <a:avLst/>
          </a:prstGeom>
          <a:solidFill>
            <a:srgbClr val="DEDEDE"/>
          </a:solidFill>
          <a:ln>
            <a:noFill/>
          </a:ln>
        </p:spPr>
        <p:txBody>
          <a:bodyPr spcFirstLastPara="1" wrap="square" lIns="87050" tIns="43500" rIns="87050" bIns="4350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0" i="0" u="none" strike="noStrike" cap="none">
              <a:solidFill>
                <a:schemeClr val="lt1"/>
              </a:solidFill>
              <a:latin typeface="Arial"/>
              <a:ea typeface="Arial"/>
              <a:cs typeface="Arial"/>
              <a:sym typeface="Arial"/>
            </a:endParaRPr>
          </a:p>
        </p:txBody>
      </p:sp>
      <p:sp>
        <p:nvSpPr>
          <p:cNvPr id="736" name="Google Shape;736;p104"/>
          <p:cNvSpPr txBox="1">
            <a:spLocks noGrp="1"/>
          </p:cNvSpPr>
          <p:nvPr>
            <p:ph type="body" idx="1"/>
          </p:nvPr>
        </p:nvSpPr>
        <p:spPr>
          <a:xfrm>
            <a:off x="442942" y="1714330"/>
            <a:ext cx="5299800" cy="4457100"/>
          </a:xfrm>
          <a:prstGeom prst="rect">
            <a:avLst/>
          </a:prstGeom>
          <a:noFill/>
          <a:ln>
            <a:noFill/>
          </a:ln>
        </p:spPr>
        <p:txBody>
          <a:bodyPr spcFirstLastPara="1" wrap="square" lIns="0" tIns="0" rIns="0" bIns="0" anchor="t" anchorCtr="0">
            <a:noAutofit/>
          </a:bodyPr>
          <a:lstStyle>
            <a:lvl1pPr marL="457200" marR="0" lvl="0" indent="-228600" algn="l" rtl="0">
              <a:lnSpc>
                <a:spcPct val="85000"/>
              </a:lnSpc>
              <a:spcBef>
                <a:spcPts val="0"/>
              </a:spcBef>
              <a:spcAft>
                <a:spcPts val="0"/>
              </a:spcAft>
              <a:buClr>
                <a:schemeClr val="dk1"/>
              </a:buClr>
              <a:buSzPts val="3700"/>
              <a:buFont typeface="Arial"/>
              <a:buNone/>
              <a:defRPr sz="3700" b="0" i="0" u="none" strike="noStrike" cap="none">
                <a:solidFill>
                  <a:schemeClr val="dk1"/>
                </a:solidFill>
                <a:latin typeface="Georgia"/>
                <a:ea typeface="Georgia"/>
                <a:cs typeface="Georgia"/>
                <a:sym typeface="Georgia"/>
              </a:defRPr>
            </a:lvl1pPr>
            <a:lvl2pPr marL="914400" marR="0" lvl="1" indent="-228600" algn="l" rtl="0">
              <a:lnSpc>
                <a:spcPct val="100000"/>
              </a:lnSpc>
              <a:spcBef>
                <a:spcPts val="2900"/>
              </a:spcBef>
              <a:spcAft>
                <a:spcPts val="0"/>
              </a:spcAft>
              <a:buClr>
                <a:schemeClr val="dk1"/>
              </a:buClr>
              <a:buSzPts val="1500"/>
              <a:buFont typeface="Arial"/>
              <a:buNone/>
              <a:defRPr sz="1500" b="1" i="0" u="none" strike="noStrike" cap="none">
                <a:solidFill>
                  <a:schemeClr val="dk1"/>
                </a:solidFill>
                <a:latin typeface="Arial"/>
                <a:ea typeface="Arial"/>
                <a:cs typeface="Arial"/>
                <a:sym typeface="Arial"/>
              </a:defRPr>
            </a:lvl2pPr>
            <a:lvl3pPr marL="1371600" marR="0" lvl="2" indent="-228600" algn="l" rtl="0">
              <a:lnSpc>
                <a:spcPct val="100000"/>
              </a:lnSpc>
              <a:spcBef>
                <a:spcPts val="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3pPr>
            <a:lvl4pPr marL="1828800" marR="0" lvl="3" indent="-228600" algn="l" rtl="0">
              <a:lnSpc>
                <a:spcPct val="100000"/>
              </a:lnSpc>
              <a:spcBef>
                <a:spcPts val="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5pPr>
            <a:lvl6pPr marL="2743200" marR="0" lvl="5" indent="-228600" algn="l" rtl="0">
              <a:lnSpc>
                <a:spcPct val="100000"/>
              </a:lnSpc>
              <a:spcBef>
                <a:spcPts val="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6pPr>
            <a:lvl7pPr marL="3200400" marR="0" lvl="6" indent="-228600" algn="l" rtl="0">
              <a:lnSpc>
                <a:spcPct val="100000"/>
              </a:lnSpc>
              <a:spcBef>
                <a:spcPts val="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7pPr>
            <a:lvl8pPr marL="3657600" marR="0" lvl="7" indent="-228600" algn="l" rtl="0">
              <a:lnSpc>
                <a:spcPct val="100000"/>
              </a:lnSpc>
              <a:spcBef>
                <a:spcPts val="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8pPr>
            <a:lvl9pPr marL="4114800" marR="0" lvl="8" indent="-228600" algn="l" rtl="0">
              <a:lnSpc>
                <a:spcPct val="100000"/>
              </a:lnSpc>
              <a:spcBef>
                <a:spcPts val="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9pPr>
          </a:lstStyle>
          <a:p>
            <a:endParaRPr/>
          </a:p>
        </p:txBody>
      </p:sp>
      <p:sp>
        <p:nvSpPr>
          <p:cNvPr id="737" name="Google Shape;737;p104"/>
          <p:cNvSpPr/>
          <p:nvPr/>
        </p:nvSpPr>
        <p:spPr>
          <a:xfrm>
            <a:off x="442942" y="686933"/>
            <a:ext cx="871594" cy="679383"/>
          </a:xfrm>
          <a:custGeom>
            <a:avLst/>
            <a:gdLst/>
            <a:ahLst/>
            <a:cxnLst/>
            <a:rect l="l" t="t" r="r" b="b"/>
            <a:pathLst>
              <a:path w="1811" h="1424" extrusionOk="0">
                <a:moveTo>
                  <a:pt x="1757" y="1424"/>
                </a:moveTo>
                <a:lnTo>
                  <a:pt x="1757" y="1424"/>
                </a:lnTo>
                <a:lnTo>
                  <a:pt x="1099" y="1424"/>
                </a:lnTo>
                <a:lnTo>
                  <a:pt x="1099" y="953"/>
                </a:lnTo>
                <a:cubicBezTo>
                  <a:pt x="1099" y="761"/>
                  <a:pt x="1115" y="610"/>
                  <a:pt x="1149" y="501"/>
                </a:cubicBezTo>
                <a:cubicBezTo>
                  <a:pt x="1183" y="392"/>
                  <a:pt x="1245" y="293"/>
                  <a:pt x="1337" y="206"/>
                </a:cubicBezTo>
                <a:cubicBezTo>
                  <a:pt x="1428" y="118"/>
                  <a:pt x="1543" y="50"/>
                  <a:pt x="1682" y="0"/>
                </a:cubicBezTo>
                <a:lnTo>
                  <a:pt x="1811" y="271"/>
                </a:lnTo>
                <a:cubicBezTo>
                  <a:pt x="1680" y="315"/>
                  <a:pt x="1586" y="376"/>
                  <a:pt x="1529" y="454"/>
                </a:cubicBezTo>
                <a:cubicBezTo>
                  <a:pt x="1472" y="532"/>
                  <a:pt x="1442" y="636"/>
                  <a:pt x="1439" y="766"/>
                </a:cubicBezTo>
                <a:lnTo>
                  <a:pt x="1757" y="766"/>
                </a:lnTo>
                <a:lnTo>
                  <a:pt x="1757" y="1424"/>
                </a:lnTo>
                <a:close/>
                <a:moveTo>
                  <a:pt x="658" y="1424"/>
                </a:moveTo>
                <a:lnTo>
                  <a:pt x="658" y="1424"/>
                </a:lnTo>
                <a:lnTo>
                  <a:pt x="0" y="1424"/>
                </a:lnTo>
                <a:lnTo>
                  <a:pt x="0" y="953"/>
                </a:lnTo>
                <a:cubicBezTo>
                  <a:pt x="0" y="763"/>
                  <a:pt x="16" y="612"/>
                  <a:pt x="50" y="502"/>
                </a:cubicBezTo>
                <a:cubicBezTo>
                  <a:pt x="83" y="392"/>
                  <a:pt x="146" y="293"/>
                  <a:pt x="236" y="206"/>
                </a:cubicBezTo>
                <a:cubicBezTo>
                  <a:pt x="327" y="118"/>
                  <a:pt x="442" y="50"/>
                  <a:pt x="583" y="0"/>
                </a:cubicBezTo>
                <a:lnTo>
                  <a:pt x="712" y="271"/>
                </a:lnTo>
                <a:cubicBezTo>
                  <a:pt x="581" y="315"/>
                  <a:pt x="487" y="376"/>
                  <a:pt x="430" y="454"/>
                </a:cubicBezTo>
                <a:cubicBezTo>
                  <a:pt x="373" y="532"/>
                  <a:pt x="342" y="636"/>
                  <a:pt x="339" y="766"/>
                </a:cubicBezTo>
                <a:lnTo>
                  <a:pt x="658" y="766"/>
                </a:lnTo>
                <a:lnTo>
                  <a:pt x="658" y="1424"/>
                </a:lnTo>
                <a:close/>
              </a:path>
            </a:pathLst>
          </a:custGeom>
          <a:solidFill>
            <a:srgbClr val="000000"/>
          </a:solidFill>
          <a:ln>
            <a:noFill/>
          </a:ln>
        </p:spPr>
        <p:txBody>
          <a:bodyPr spcFirstLastPara="1" wrap="square" lIns="87050" tIns="43500" rIns="87050" bIns="435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738" name="Google Shape;738;p104"/>
          <p:cNvSpPr txBox="1">
            <a:spLocks noGrp="1"/>
          </p:cNvSpPr>
          <p:nvPr>
            <p:ph type="sldNum" idx="12"/>
          </p:nvPr>
        </p:nvSpPr>
        <p:spPr>
          <a:xfrm>
            <a:off x="8219028" y="6491596"/>
            <a:ext cx="3531300" cy="137100"/>
          </a:xfrm>
          <a:prstGeom prst="rect">
            <a:avLst/>
          </a:prstGeom>
          <a:noFill/>
          <a:ln>
            <a:noFill/>
          </a:ln>
        </p:spPr>
        <p:txBody>
          <a:bodyPr spcFirstLastPara="1" wrap="square" lIns="0" tIns="0" rIns="0" bIns="0" anchor="b" anchorCtr="0">
            <a:noAutofit/>
          </a:bodyPr>
          <a:lstStyle>
            <a:lvl1pPr marL="0" marR="0" lvl="0" indent="0" algn="r" rtl="0">
              <a:lnSpc>
                <a:spcPct val="100000"/>
              </a:lnSpc>
              <a:spcBef>
                <a:spcPts val="0"/>
              </a:spcBef>
              <a:spcAft>
                <a:spcPts val="0"/>
              </a:spcAft>
              <a:buClr>
                <a:srgbClr val="000000"/>
              </a:buClr>
              <a:buSzPts val="800"/>
              <a:buFont typeface="Arial"/>
              <a:buNone/>
              <a:defRPr sz="800" b="0" i="0" u="none" strike="noStrike" cap="none">
                <a:solidFill>
                  <a:schemeClr val="lt1"/>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800"/>
              <a:buFont typeface="Arial"/>
              <a:buNone/>
              <a:defRPr sz="800" b="0" i="0" u="none" strike="noStrike" cap="none">
                <a:solidFill>
                  <a:schemeClr val="lt1"/>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800"/>
              <a:buFont typeface="Arial"/>
              <a:buNone/>
              <a:defRPr sz="800" b="0" i="0" u="none" strike="noStrike" cap="none">
                <a:solidFill>
                  <a:schemeClr val="lt1"/>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800"/>
              <a:buFont typeface="Arial"/>
              <a:buNone/>
              <a:defRPr sz="800" b="0" i="0" u="none" strike="noStrike" cap="none">
                <a:solidFill>
                  <a:schemeClr val="lt1"/>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800"/>
              <a:buFont typeface="Arial"/>
              <a:buNone/>
              <a:defRPr sz="800" b="0" i="0" u="none" strike="noStrike" cap="none">
                <a:solidFill>
                  <a:schemeClr val="lt1"/>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800"/>
              <a:buFont typeface="Arial"/>
              <a:buNone/>
              <a:defRPr sz="800" b="0" i="0" u="none" strike="noStrike" cap="none">
                <a:solidFill>
                  <a:schemeClr val="lt1"/>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800"/>
              <a:buFont typeface="Arial"/>
              <a:buNone/>
              <a:defRPr sz="800" b="0" i="0" u="none" strike="noStrike" cap="none">
                <a:solidFill>
                  <a:schemeClr val="lt1"/>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800"/>
              <a:buFont typeface="Arial"/>
              <a:buNone/>
              <a:defRPr sz="800" b="0" i="0" u="none" strike="noStrike" cap="none">
                <a:solidFill>
                  <a:schemeClr val="lt1"/>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800"/>
              <a:buFont typeface="Arial"/>
              <a:buNone/>
              <a:defRPr sz="8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matchingName="Quote 2 Orange">
  <p:cSld name="Quote 2 Orange">
    <p:bg>
      <p:bgPr>
        <a:solidFill>
          <a:srgbClr val="D04A02"/>
        </a:solidFill>
        <a:effectLst/>
      </p:bgPr>
    </p:bg>
    <p:spTree>
      <p:nvGrpSpPr>
        <p:cNvPr id="1" name="Shape 739"/>
        <p:cNvGrpSpPr/>
        <p:nvPr/>
      </p:nvGrpSpPr>
      <p:grpSpPr>
        <a:xfrm>
          <a:off x="0" y="0"/>
          <a:ext cx="0" cy="0"/>
          <a:chOff x="0" y="0"/>
          <a:chExt cx="0" cy="0"/>
        </a:xfrm>
      </p:grpSpPr>
      <p:sp>
        <p:nvSpPr>
          <p:cNvPr id="740" name="Google Shape;740;p105"/>
          <p:cNvSpPr txBox="1">
            <a:spLocks noGrp="1"/>
          </p:cNvSpPr>
          <p:nvPr>
            <p:ph type="body" idx="1"/>
          </p:nvPr>
        </p:nvSpPr>
        <p:spPr>
          <a:xfrm>
            <a:off x="442942" y="2274345"/>
            <a:ext cx="9541200" cy="3897300"/>
          </a:xfrm>
          <a:prstGeom prst="rect">
            <a:avLst/>
          </a:prstGeom>
          <a:noFill/>
          <a:ln>
            <a:noFill/>
          </a:ln>
        </p:spPr>
        <p:txBody>
          <a:bodyPr spcFirstLastPara="1" wrap="square" lIns="0" tIns="0" rIns="0" bIns="0" anchor="t" anchorCtr="0">
            <a:noAutofit/>
          </a:bodyPr>
          <a:lstStyle>
            <a:lvl1pPr marL="457200" marR="0" lvl="0" indent="-228600" algn="l" rtl="0">
              <a:lnSpc>
                <a:spcPct val="85000"/>
              </a:lnSpc>
              <a:spcBef>
                <a:spcPts val="0"/>
              </a:spcBef>
              <a:spcAft>
                <a:spcPts val="0"/>
              </a:spcAft>
              <a:buClr>
                <a:schemeClr val="lt1"/>
              </a:buClr>
              <a:buSzPts val="3700"/>
              <a:buFont typeface="Arial"/>
              <a:buNone/>
              <a:defRPr sz="3700" b="0" i="0" u="none" strike="noStrike" cap="none">
                <a:solidFill>
                  <a:schemeClr val="lt1"/>
                </a:solidFill>
                <a:latin typeface="Georgia"/>
                <a:ea typeface="Georgia"/>
                <a:cs typeface="Georgia"/>
                <a:sym typeface="Georgia"/>
              </a:defRPr>
            </a:lvl1pPr>
            <a:lvl2pPr marL="914400" marR="0" lvl="1" indent="-228600" algn="l" rtl="0">
              <a:lnSpc>
                <a:spcPct val="100000"/>
              </a:lnSpc>
              <a:spcBef>
                <a:spcPts val="2900"/>
              </a:spcBef>
              <a:spcAft>
                <a:spcPts val="0"/>
              </a:spcAft>
              <a:buClr>
                <a:schemeClr val="lt1"/>
              </a:buClr>
              <a:buSzPts val="1500"/>
              <a:buFont typeface="Arial"/>
              <a:buNone/>
              <a:defRPr sz="1500" b="1" i="0" u="none" strike="noStrike" cap="none">
                <a:solidFill>
                  <a:schemeClr val="lt1"/>
                </a:solidFill>
                <a:latin typeface="Arial"/>
                <a:ea typeface="Arial"/>
                <a:cs typeface="Arial"/>
                <a:sym typeface="Arial"/>
              </a:defRPr>
            </a:lvl2pPr>
            <a:lvl3pPr marL="1371600" marR="0" lvl="2" indent="-228600" algn="l" rtl="0">
              <a:lnSpc>
                <a:spcPct val="100000"/>
              </a:lnSpc>
              <a:spcBef>
                <a:spcPts val="0"/>
              </a:spcBef>
              <a:spcAft>
                <a:spcPts val="0"/>
              </a:spcAft>
              <a:buClr>
                <a:schemeClr val="lt1"/>
              </a:buClr>
              <a:buSzPts val="1500"/>
              <a:buFont typeface="Arial"/>
              <a:buNone/>
              <a:defRPr sz="1500" b="0" i="0" u="none" strike="noStrike" cap="none">
                <a:solidFill>
                  <a:schemeClr val="lt1"/>
                </a:solidFill>
                <a:latin typeface="Arial"/>
                <a:ea typeface="Arial"/>
                <a:cs typeface="Arial"/>
                <a:sym typeface="Arial"/>
              </a:defRPr>
            </a:lvl3pPr>
            <a:lvl4pPr marL="1828800" marR="0" lvl="3" indent="-228600" algn="l" rtl="0">
              <a:lnSpc>
                <a:spcPct val="100000"/>
              </a:lnSpc>
              <a:spcBef>
                <a:spcPts val="0"/>
              </a:spcBef>
              <a:spcAft>
                <a:spcPts val="0"/>
              </a:spcAft>
              <a:buClr>
                <a:schemeClr val="lt1"/>
              </a:buClr>
              <a:buSzPts val="1500"/>
              <a:buFont typeface="Arial"/>
              <a:buNone/>
              <a:defRPr sz="1500" b="0" i="0" u="none" strike="noStrike" cap="none">
                <a:solidFill>
                  <a:schemeClr val="lt1"/>
                </a:solidFill>
                <a:latin typeface="Arial"/>
                <a:ea typeface="Arial"/>
                <a:cs typeface="Arial"/>
                <a:sym typeface="Arial"/>
              </a:defRPr>
            </a:lvl4pPr>
            <a:lvl5pPr marL="2286000" marR="0" lvl="4" indent="-228600" algn="l" rtl="0">
              <a:lnSpc>
                <a:spcPct val="100000"/>
              </a:lnSpc>
              <a:spcBef>
                <a:spcPts val="0"/>
              </a:spcBef>
              <a:spcAft>
                <a:spcPts val="0"/>
              </a:spcAft>
              <a:buClr>
                <a:schemeClr val="lt1"/>
              </a:buClr>
              <a:buSzPts val="1500"/>
              <a:buFont typeface="Arial"/>
              <a:buNone/>
              <a:defRPr sz="1500" b="0" i="0" u="none" strike="noStrike" cap="none">
                <a:solidFill>
                  <a:schemeClr val="lt1"/>
                </a:solidFill>
                <a:latin typeface="Arial"/>
                <a:ea typeface="Arial"/>
                <a:cs typeface="Arial"/>
                <a:sym typeface="Arial"/>
              </a:defRPr>
            </a:lvl5pPr>
            <a:lvl6pPr marL="2743200" marR="0" lvl="5" indent="-228600" algn="l" rtl="0">
              <a:lnSpc>
                <a:spcPct val="100000"/>
              </a:lnSpc>
              <a:spcBef>
                <a:spcPts val="0"/>
              </a:spcBef>
              <a:spcAft>
                <a:spcPts val="0"/>
              </a:spcAft>
              <a:buClr>
                <a:schemeClr val="lt1"/>
              </a:buClr>
              <a:buSzPts val="1500"/>
              <a:buFont typeface="Arial"/>
              <a:buNone/>
              <a:defRPr sz="1500" b="0" i="0" u="none" strike="noStrike" cap="none">
                <a:solidFill>
                  <a:schemeClr val="lt1"/>
                </a:solidFill>
                <a:latin typeface="Arial"/>
                <a:ea typeface="Arial"/>
                <a:cs typeface="Arial"/>
                <a:sym typeface="Arial"/>
              </a:defRPr>
            </a:lvl6pPr>
            <a:lvl7pPr marL="3200400" marR="0" lvl="6" indent="-228600" algn="l" rtl="0">
              <a:lnSpc>
                <a:spcPct val="100000"/>
              </a:lnSpc>
              <a:spcBef>
                <a:spcPts val="0"/>
              </a:spcBef>
              <a:spcAft>
                <a:spcPts val="0"/>
              </a:spcAft>
              <a:buClr>
                <a:schemeClr val="lt1"/>
              </a:buClr>
              <a:buSzPts val="1500"/>
              <a:buFont typeface="Arial"/>
              <a:buNone/>
              <a:defRPr sz="1500" b="0" i="0" u="none" strike="noStrike" cap="none">
                <a:solidFill>
                  <a:schemeClr val="lt1"/>
                </a:solidFill>
                <a:latin typeface="Arial"/>
                <a:ea typeface="Arial"/>
                <a:cs typeface="Arial"/>
                <a:sym typeface="Arial"/>
              </a:defRPr>
            </a:lvl7pPr>
            <a:lvl8pPr marL="3657600" marR="0" lvl="7" indent="-228600" algn="l" rtl="0">
              <a:lnSpc>
                <a:spcPct val="100000"/>
              </a:lnSpc>
              <a:spcBef>
                <a:spcPts val="0"/>
              </a:spcBef>
              <a:spcAft>
                <a:spcPts val="0"/>
              </a:spcAft>
              <a:buClr>
                <a:schemeClr val="lt1"/>
              </a:buClr>
              <a:buSzPts val="1500"/>
              <a:buFont typeface="Arial"/>
              <a:buNone/>
              <a:defRPr sz="1500" b="0" i="0" u="none" strike="noStrike" cap="none">
                <a:solidFill>
                  <a:schemeClr val="lt1"/>
                </a:solidFill>
                <a:latin typeface="Arial"/>
                <a:ea typeface="Arial"/>
                <a:cs typeface="Arial"/>
                <a:sym typeface="Arial"/>
              </a:defRPr>
            </a:lvl8pPr>
            <a:lvl9pPr marL="4114800" marR="0" lvl="8" indent="-228600" algn="l" rtl="0">
              <a:lnSpc>
                <a:spcPct val="100000"/>
              </a:lnSpc>
              <a:spcBef>
                <a:spcPts val="0"/>
              </a:spcBef>
              <a:spcAft>
                <a:spcPts val="0"/>
              </a:spcAft>
              <a:buClr>
                <a:schemeClr val="lt1"/>
              </a:buClr>
              <a:buSzPts val="1500"/>
              <a:buFont typeface="Arial"/>
              <a:buNone/>
              <a:defRPr sz="1500" b="0" i="0" u="none" strike="noStrike" cap="none">
                <a:solidFill>
                  <a:schemeClr val="lt1"/>
                </a:solidFill>
                <a:latin typeface="Arial"/>
                <a:ea typeface="Arial"/>
                <a:cs typeface="Arial"/>
                <a:sym typeface="Arial"/>
              </a:defRPr>
            </a:lvl9pPr>
          </a:lstStyle>
          <a:p>
            <a:endParaRPr/>
          </a:p>
        </p:txBody>
      </p:sp>
      <p:sp>
        <p:nvSpPr>
          <p:cNvPr id="741" name="Google Shape;741;p105"/>
          <p:cNvSpPr/>
          <p:nvPr/>
        </p:nvSpPr>
        <p:spPr>
          <a:xfrm>
            <a:off x="442942" y="1362824"/>
            <a:ext cx="871594" cy="679383"/>
          </a:xfrm>
          <a:custGeom>
            <a:avLst/>
            <a:gdLst/>
            <a:ahLst/>
            <a:cxnLst/>
            <a:rect l="l" t="t" r="r" b="b"/>
            <a:pathLst>
              <a:path w="1811" h="1424" extrusionOk="0">
                <a:moveTo>
                  <a:pt x="1757" y="1424"/>
                </a:moveTo>
                <a:lnTo>
                  <a:pt x="1757" y="1424"/>
                </a:lnTo>
                <a:lnTo>
                  <a:pt x="1099" y="1424"/>
                </a:lnTo>
                <a:lnTo>
                  <a:pt x="1099" y="953"/>
                </a:lnTo>
                <a:cubicBezTo>
                  <a:pt x="1099" y="761"/>
                  <a:pt x="1115" y="610"/>
                  <a:pt x="1149" y="501"/>
                </a:cubicBezTo>
                <a:cubicBezTo>
                  <a:pt x="1183" y="392"/>
                  <a:pt x="1245" y="293"/>
                  <a:pt x="1337" y="206"/>
                </a:cubicBezTo>
                <a:cubicBezTo>
                  <a:pt x="1428" y="118"/>
                  <a:pt x="1543" y="50"/>
                  <a:pt x="1682" y="0"/>
                </a:cubicBezTo>
                <a:lnTo>
                  <a:pt x="1811" y="271"/>
                </a:lnTo>
                <a:cubicBezTo>
                  <a:pt x="1680" y="315"/>
                  <a:pt x="1586" y="376"/>
                  <a:pt x="1529" y="454"/>
                </a:cubicBezTo>
                <a:cubicBezTo>
                  <a:pt x="1472" y="532"/>
                  <a:pt x="1442" y="636"/>
                  <a:pt x="1439" y="766"/>
                </a:cubicBezTo>
                <a:lnTo>
                  <a:pt x="1757" y="766"/>
                </a:lnTo>
                <a:lnTo>
                  <a:pt x="1757" y="1424"/>
                </a:lnTo>
                <a:close/>
                <a:moveTo>
                  <a:pt x="658" y="1424"/>
                </a:moveTo>
                <a:lnTo>
                  <a:pt x="658" y="1424"/>
                </a:lnTo>
                <a:lnTo>
                  <a:pt x="0" y="1424"/>
                </a:lnTo>
                <a:lnTo>
                  <a:pt x="0" y="953"/>
                </a:lnTo>
                <a:cubicBezTo>
                  <a:pt x="0" y="763"/>
                  <a:pt x="16" y="612"/>
                  <a:pt x="50" y="502"/>
                </a:cubicBezTo>
                <a:cubicBezTo>
                  <a:pt x="83" y="392"/>
                  <a:pt x="146" y="293"/>
                  <a:pt x="236" y="206"/>
                </a:cubicBezTo>
                <a:cubicBezTo>
                  <a:pt x="327" y="118"/>
                  <a:pt x="442" y="50"/>
                  <a:pt x="583" y="0"/>
                </a:cubicBezTo>
                <a:lnTo>
                  <a:pt x="712" y="271"/>
                </a:lnTo>
                <a:cubicBezTo>
                  <a:pt x="581" y="315"/>
                  <a:pt x="487" y="376"/>
                  <a:pt x="430" y="454"/>
                </a:cubicBezTo>
                <a:cubicBezTo>
                  <a:pt x="373" y="532"/>
                  <a:pt x="342" y="636"/>
                  <a:pt x="339" y="766"/>
                </a:cubicBezTo>
                <a:lnTo>
                  <a:pt x="658" y="766"/>
                </a:lnTo>
                <a:lnTo>
                  <a:pt x="658" y="1424"/>
                </a:lnTo>
                <a:close/>
              </a:path>
            </a:pathLst>
          </a:custGeom>
          <a:solidFill>
            <a:srgbClr val="FFFFFF"/>
          </a:solidFill>
          <a:ln>
            <a:noFill/>
          </a:ln>
        </p:spPr>
        <p:txBody>
          <a:bodyPr spcFirstLastPara="1" wrap="square" lIns="87050" tIns="43500" rIns="87050" bIns="435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742" name="Google Shape;742;p105"/>
          <p:cNvSpPr txBox="1">
            <a:spLocks noGrp="1"/>
          </p:cNvSpPr>
          <p:nvPr>
            <p:ph type="sldNum" idx="12"/>
          </p:nvPr>
        </p:nvSpPr>
        <p:spPr>
          <a:xfrm>
            <a:off x="8219028" y="6491596"/>
            <a:ext cx="3531300" cy="137100"/>
          </a:xfrm>
          <a:prstGeom prst="rect">
            <a:avLst/>
          </a:prstGeom>
          <a:noFill/>
          <a:ln>
            <a:noFill/>
          </a:ln>
        </p:spPr>
        <p:txBody>
          <a:bodyPr spcFirstLastPara="1" wrap="square" lIns="0" tIns="0" rIns="0" bIns="0" anchor="b" anchorCtr="0">
            <a:noAutofit/>
          </a:bodyPr>
          <a:lstStyle>
            <a:lvl1pPr marL="0" marR="0" lvl="0" indent="0" algn="r" rtl="0">
              <a:lnSpc>
                <a:spcPct val="100000"/>
              </a:lnSpc>
              <a:spcBef>
                <a:spcPts val="0"/>
              </a:spcBef>
              <a:spcAft>
                <a:spcPts val="0"/>
              </a:spcAft>
              <a:buClr>
                <a:srgbClr val="000000"/>
              </a:buClr>
              <a:buSzPts val="800"/>
              <a:buFont typeface="Arial"/>
              <a:buNone/>
              <a:defRPr sz="800" b="0" i="0" u="none" strike="noStrike" cap="none">
                <a:solidFill>
                  <a:schemeClr val="lt1"/>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800"/>
              <a:buFont typeface="Arial"/>
              <a:buNone/>
              <a:defRPr sz="800" b="0" i="0" u="none" strike="noStrike" cap="none">
                <a:solidFill>
                  <a:schemeClr val="lt1"/>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800"/>
              <a:buFont typeface="Arial"/>
              <a:buNone/>
              <a:defRPr sz="800" b="0" i="0" u="none" strike="noStrike" cap="none">
                <a:solidFill>
                  <a:schemeClr val="lt1"/>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800"/>
              <a:buFont typeface="Arial"/>
              <a:buNone/>
              <a:defRPr sz="800" b="0" i="0" u="none" strike="noStrike" cap="none">
                <a:solidFill>
                  <a:schemeClr val="lt1"/>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800"/>
              <a:buFont typeface="Arial"/>
              <a:buNone/>
              <a:defRPr sz="800" b="0" i="0" u="none" strike="noStrike" cap="none">
                <a:solidFill>
                  <a:schemeClr val="lt1"/>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800"/>
              <a:buFont typeface="Arial"/>
              <a:buNone/>
              <a:defRPr sz="800" b="0" i="0" u="none" strike="noStrike" cap="none">
                <a:solidFill>
                  <a:schemeClr val="lt1"/>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800"/>
              <a:buFont typeface="Arial"/>
              <a:buNone/>
              <a:defRPr sz="800" b="0" i="0" u="none" strike="noStrike" cap="none">
                <a:solidFill>
                  <a:schemeClr val="lt1"/>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800"/>
              <a:buFont typeface="Arial"/>
              <a:buNone/>
              <a:defRPr sz="800" b="0" i="0" u="none" strike="noStrike" cap="none">
                <a:solidFill>
                  <a:schemeClr val="lt1"/>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800"/>
              <a:buFont typeface="Arial"/>
              <a:buNone/>
              <a:defRPr sz="8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
        <p:nvSpPr>
          <p:cNvPr id="743" name="Google Shape;743;p105"/>
          <p:cNvSpPr txBox="1"/>
          <p:nvPr/>
        </p:nvSpPr>
        <p:spPr>
          <a:xfrm>
            <a:off x="442942" y="6491596"/>
            <a:ext cx="5474400" cy="137100"/>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Clr>
                <a:srgbClr val="000000"/>
              </a:buClr>
              <a:buSzPts val="800"/>
              <a:buFont typeface="Arial"/>
              <a:buNone/>
            </a:pPr>
            <a:r>
              <a:rPr lang="en-GB" sz="800" b="0" i="0" u="none" strike="noStrike" cap="none">
                <a:solidFill>
                  <a:schemeClr val="lt1"/>
                </a:solidFill>
                <a:latin typeface="Arial"/>
                <a:ea typeface="Arial"/>
                <a:cs typeface="Arial"/>
                <a:sym typeface="Arial"/>
              </a:rPr>
              <a:t>PwC</a:t>
            </a: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matchingName="Quote 2 Rose">
  <p:cSld name="Quote 2 Rose">
    <p:bg>
      <p:bgPr>
        <a:solidFill>
          <a:srgbClr val="D93954"/>
        </a:solidFill>
        <a:effectLst/>
      </p:bgPr>
    </p:bg>
    <p:spTree>
      <p:nvGrpSpPr>
        <p:cNvPr id="1" name="Shape 744"/>
        <p:cNvGrpSpPr/>
        <p:nvPr/>
      </p:nvGrpSpPr>
      <p:grpSpPr>
        <a:xfrm>
          <a:off x="0" y="0"/>
          <a:ext cx="0" cy="0"/>
          <a:chOff x="0" y="0"/>
          <a:chExt cx="0" cy="0"/>
        </a:xfrm>
      </p:grpSpPr>
      <p:sp>
        <p:nvSpPr>
          <p:cNvPr id="745" name="Google Shape;745;p106"/>
          <p:cNvSpPr txBox="1">
            <a:spLocks noGrp="1"/>
          </p:cNvSpPr>
          <p:nvPr>
            <p:ph type="body" idx="1"/>
          </p:nvPr>
        </p:nvSpPr>
        <p:spPr>
          <a:xfrm>
            <a:off x="442942" y="2274345"/>
            <a:ext cx="9541200" cy="3897300"/>
          </a:xfrm>
          <a:prstGeom prst="rect">
            <a:avLst/>
          </a:prstGeom>
          <a:noFill/>
          <a:ln>
            <a:noFill/>
          </a:ln>
        </p:spPr>
        <p:txBody>
          <a:bodyPr spcFirstLastPara="1" wrap="square" lIns="0" tIns="0" rIns="0" bIns="0" anchor="t" anchorCtr="0">
            <a:noAutofit/>
          </a:bodyPr>
          <a:lstStyle>
            <a:lvl1pPr marL="457200" marR="0" lvl="0" indent="-228600" algn="l" rtl="0">
              <a:lnSpc>
                <a:spcPct val="85000"/>
              </a:lnSpc>
              <a:spcBef>
                <a:spcPts val="0"/>
              </a:spcBef>
              <a:spcAft>
                <a:spcPts val="0"/>
              </a:spcAft>
              <a:buClr>
                <a:schemeClr val="lt1"/>
              </a:buClr>
              <a:buSzPts val="3700"/>
              <a:buFont typeface="Arial"/>
              <a:buNone/>
              <a:defRPr sz="3700" b="0" i="0" u="none" strike="noStrike" cap="none">
                <a:solidFill>
                  <a:schemeClr val="lt1"/>
                </a:solidFill>
                <a:latin typeface="Georgia"/>
                <a:ea typeface="Georgia"/>
                <a:cs typeface="Georgia"/>
                <a:sym typeface="Georgia"/>
              </a:defRPr>
            </a:lvl1pPr>
            <a:lvl2pPr marL="914400" marR="0" lvl="1" indent="-228600" algn="l" rtl="0">
              <a:lnSpc>
                <a:spcPct val="100000"/>
              </a:lnSpc>
              <a:spcBef>
                <a:spcPts val="2900"/>
              </a:spcBef>
              <a:spcAft>
                <a:spcPts val="0"/>
              </a:spcAft>
              <a:buClr>
                <a:schemeClr val="lt1"/>
              </a:buClr>
              <a:buSzPts val="1500"/>
              <a:buFont typeface="Arial"/>
              <a:buNone/>
              <a:defRPr sz="1500" b="1" i="0" u="none" strike="noStrike" cap="none">
                <a:solidFill>
                  <a:schemeClr val="lt1"/>
                </a:solidFill>
                <a:latin typeface="Arial"/>
                <a:ea typeface="Arial"/>
                <a:cs typeface="Arial"/>
                <a:sym typeface="Arial"/>
              </a:defRPr>
            </a:lvl2pPr>
            <a:lvl3pPr marL="1371600" marR="0" lvl="2" indent="-228600" algn="l" rtl="0">
              <a:lnSpc>
                <a:spcPct val="100000"/>
              </a:lnSpc>
              <a:spcBef>
                <a:spcPts val="0"/>
              </a:spcBef>
              <a:spcAft>
                <a:spcPts val="0"/>
              </a:spcAft>
              <a:buClr>
                <a:schemeClr val="lt1"/>
              </a:buClr>
              <a:buSzPts val="1500"/>
              <a:buFont typeface="Arial"/>
              <a:buNone/>
              <a:defRPr sz="1500" b="0" i="0" u="none" strike="noStrike" cap="none">
                <a:solidFill>
                  <a:schemeClr val="lt1"/>
                </a:solidFill>
                <a:latin typeface="Arial"/>
                <a:ea typeface="Arial"/>
                <a:cs typeface="Arial"/>
                <a:sym typeface="Arial"/>
              </a:defRPr>
            </a:lvl3pPr>
            <a:lvl4pPr marL="1828800" marR="0" lvl="3" indent="-228600" algn="l" rtl="0">
              <a:lnSpc>
                <a:spcPct val="100000"/>
              </a:lnSpc>
              <a:spcBef>
                <a:spcPts val="0"/>
              </a:spcBef>
              <a:spcAft>
                <a:spcPts val="0"/>
              </a:spcAft>
              <a:buClr>
                <a:schemeClr val="lt1"/>
              </a:buClr>
              <a:buSzPts val="1500"/>
              <a:buFont typeface="Arial"/>
              <a:buNone/>
              <a:defRPr sz="1500" b="0" i="0" u="none" strike="noStrike" cap="none">
                <a:solidFill>
                  <a:schemeClr val="lt1"/>
                </a:solidFill>
                <a:latin typeface="Arial"/>
                <a:ea typeface="Arial"/>
                <a:cs typeface="Arial"/>
                <a:sym typeface="Arial"/>
              </a:defRPr>
            </a:lvl4pPr>
            <a:lvl5pPr marL="2286000" marR="0" lvl="4" indent="-228600" algn="l" rtl="0">
              <a:lnSpc>
                <a:spcPct val="100000"/>
              </a:lnSpc>
              <a:spcBef>
                <a:spcPts val="0"/>
              </a:spcBef>
              <a:spcAft>
                <a:spcPts val="0"/>
              </a:spcAft>
              <a:buClr>
                <a:schemeClr val="lt1"/>
              </a:buClr>
              <a:buSzPts val="1500"/>
              <a:buFont typeface="Arial"/>
              <a:buNone/>
              <a:defRPr sz="1500" b="0" i="0" u="none" strike="noStrike" cap="none">
                <a:solidFill>
                  <a:schemeClr val="lt1"/>
                </a:solidFill>
                <a:latin typeface="Arial"/>
                <a:ea typeface="Arial"/>
                <a:cs typeface="Arial"/>
                <a:sym typeface="Arial"/>
              </a:defRPr>
            </a:lvl5pPr>
            <a:lvl6pPr marL="2743200" marR="0" lvl="5" indent="-228600" algn="l" rtl="0">
              <a:lnSpc>
                <a:spcPct val="100000"/>
              </a:lnSpc>
              <a:spcBef>
                <a:spcPts val="0"/>
              </a:spcBef>
              <a:spcAft>
                <a:spcPts val="0"/>
              </a:spcAft>
              <a:buClr>
                <a:schemeClr val="lt1"/>
              </a:buClr>
              <a:buSzPts val="1500"/>
              <a:buFont typeface="Arial"/>
              <a:buNone/>
              <a:defRPr sz="1500" b="0" i="0" u="none" strike="noStrike" cap="none">
                <a:solidFill>
                  <a:schemeClr val="lt1"/>
                </a:solidFill>
                <a:latin typeface="Arial"/>
                <a:ea typeface="Arial"/>
                <a:cs typeface="Arial"/>
                <a:sym typeface="Arial"/>
              </a:defRPr>
            </a:lvl6pPr>
            <a:lvl7pPr marL="3200400" marR="0" lvl="6" indent="-228600" algn="l" rtl="0">
              <a:lnSpc>
                <a:spcPct val="100000"/>
              </a:lnSpc>
              <a:spcBef>
                <a:spcPts val="0"/>
              </a:spcBef>
              <a:spcAft>
                <a:spcPts val="0"/>
              </a:spcAft>
              <a:buClr>
                <a:schemeClr val="lt1"/>
              </a:buClr>
              <a:buSzPts val="1500"/>
              <a:buFont typeface="Arial"/>
              <a:buNone/>
              <a:defRPr sz="1500" b="0" i="0" u="none" strike="noStrike" cap="none">
                <a:solidFill>
                  <a:schemeClr val="lt1"/>
                </a:solidFill>
                <a:latin typeface="Arial"/>
                <a:ea typeface="Arial"/>
                <a:cs typeface="Arial"/>
                <a:sym typeface="Arial"/>
              </a:defRPr>
            </a:lvl7pPr>
            <a:lvl8pPr marL="3657600" marR="0" lvl="7" indent="-228600" algn="l" rtl="0">
              <a:lnSpc>
                <a:spcPct val="100000"/>
              </a:lnSpc>
              <a:spcBef>
                <a:spcPts val="0"/>
              </a:spcBef>
              <a:spcAft>
                <a:spcPts val="0"/>
              </a:spcAft>
              <a:buClr>
                <a:schemeClr val="lt1"/>
              </a:buClr>
              <a:buSzPts val="1500"/>
              <a:buFont typeface="Arial"/>
              <a:buNone/>
              <a:defRPr sz="1500" b="0" i="0" u="none" strike="noStrike" cap="none">
                <a:solidFill>
                  <a:schemeClr val="lt1"/>
                </a:solidFill>
                <a:latin typeface="Arial"/>
                <a:ea typeface="Arial"/>
                <a:cs typeface="Arial"/>
                <a:sym typeface="Arial"/>
              </a:defRPr>
            </a:lvl8pPr>
            <a:lvl9pPr marL="4114800" marR="0" lvl="8" indent="-228600" algn="l" rtl="0">
              <a:lnSpc>
                <a:spcPct val="100000"/>
              </a:lnSpc>
              <a:spcBef>
                <a:spcPts val="0"/>
              </a:spcBef>
              <a:spcAft>
                <a:spcPts val="0"/>
              </a:spcAft>
              <a:buClr>
                <a:schemeClr val="lt1"/>
              </a:buClr>
              <a:buSzPts val="1500"/>
              <a:buFont typeface="Arial"/>
              <a:buNone/>
              <a:defRPr sz="1500" b="0" i="0" u="none" strike="noStrike" cap="none">
                <a:solidFill>
                  <a:schemeClr val="lt1"/>
                </a:solidFill>
                <a:latin typeface="Arial"/>
                <a:ea typeface="Arial"/>
                <a:cs typeface="Arial"/>
                <a:sym typeface="Arial"/>
              </a:defRPr>
            </a:lvl9pPr>
          </a:lstStyle>
          <a:p>
            <a:endParaRPr/>
          </a:p>
        </p:txBody>
      </p:sp>
      <p:sp>
        <p:nvSpPr>
          <p:cNvPr id="746" name="Google Shape;746;p106"/>
          <p:cNvSpPr/>
          <p:nvPr/>
        </p:nvSpPr>
        <p:spPr>
          <a:xfrm>
            <a:off x="442942" y="1362824"/>
            <a:ext cx="871594" cy="679383"/>
          </a:xfrm>
          <a:custGeom>
            <a:avLst/>
            <a:gdLst/>
            <a:ahLst/>
            <a:cxnLst/>
            <a:rect l="l" t="t" r="r" b="b"/>
            <a:pathLst>
              <a:path w="1811" h="1424" extrusionOk="0">
                <a:moveTo>
                  <a:pt x="1757" y="1424"/>
                </a:moveTo>
                <a:lnTo>
                  <a:pt x="1757" y="1424"/>
                </a:lnTo>
                <a:lnTo>
                  <a:pt x="1099" y="1424"/>
                </a:lnTo>
                <a:lnTo>
                  <a:pt x="1099" y="953"/>
                </a:lnTo>
                <a:cubicBezTo>
                  <a:pt x="1099" y="761"/>
                  <a:pt x="1115" y="610"/>
                  <a:pt x="1149" y="501"/>
                </a:cubicBezTo>
                <a:cubicBezTo>
                  <a:pt x="1183" y="392"/>
                  <a:pt x="1245" y="293"/>
                  <a:pt x="1337" y="206"/>
                </a:cubicBezTo>
                <a:cubicBezTo>
                  <a:pt x="1428" y="118"/>
                  <a:pt x="1543" y="50"/>
                  <a:pt x="1682" y="0"/>
                </a:cubicBezTo>
                <a:lnTo>
                  <a:pt x="1811" y="271"/>
                </a:lnTo>
                <a:cubicBezTo>
                  <a:pt x="1680" y="315"/>
                  <a:pt x="1586" y="376"/>
                  <a:pt x="1529" y="454"/>
                </a:cubicBezTo>
                <a:cubicBezTo>
                  <a:pt x="1472" y="532"/>
                  <a:pt x="1442" y="636"/>
                  <a:pt x="1439" y="766"/>
                </a:cubicBezTo>
                <a:lnTo>
                  <a:pt x="1757" y="766"/>
                </a:lnTo>
                <a:lnTo>
                  <a:pt x="1757" y="1424"/>
                </a:lnTo>
                <a:close/>
                <a:moveTo>
                  <a:pt x="658" y="1424"/>
                </a:moveTo>
                <a:lnTo>
                  <a:pt x="658" y="1424"/>
                </a:lnTo>
                <a:lnTo>
                  <a:pt x="0" y="1424"/>
                </a:lnTo>
                <a:lnTo>
                  <a:pt x="0" y="953"/>
                </a:lnTo>
                <a:cubicBezTo>
                  <a:pt x="0" y="763"/>
                  <a:pt x="16" y="612"/>
                  <a:pt x="50" y="502"/>
                </a:cubicBezTo>
                <a:cubicBezTo>
                  <a:pt x="83" y="392"/>
                  <a:pt x="146" y="293"/>
                  <a:pt x="236" y="206"/>
                </a:cubicBezTo>
                <a:cubicBezTo>
                  <a:pt x="327" y="118"/>
                  <a:pt x="442" y="50"/>
                  <a:pt x="583" y="0"/>
                </a:cubicBezTo>
                <a:lnTo>
                  <a:pt x="712" y="271"/>
                </a:lnTo>
                <a:cubicBezTo>
                  <a:pt x="581" y="315"/>
                  <a:pt x="487" y="376"/>
                  <a:pt x="430" y="454"/>
                </a:cubicBezTo>
                <a:cubicBezTo>
                  <a:pt x="373" y="532"/>
                  <a:pt x="342" y="636"/>
                  <a:pt x="339" y="766"/>
                </a:cubicBezTo>
                <a:lnTo>
                  <a:pt x="658" y="766"/>
                </a:lnTo>
                <a:lnTo>
                  <a:pt x="658" y="1424"/>
                </a:lnTo>
                <a:close/>
              </a:path>
            </a:pathLst>
          </a:custGeom>
          <a:solidFill>
            <a:srgbClr val="FFFFFF"/>
          </a:solidFill>
          <a:ln>
            <a:noFill/>
          </a:ln>
        </p:spPr>
        <p:txBody>
          <a:bodyPr spcFirstLastPara="1" wrap="square" lIns="87050" tIns="43500" rIns="87050" bIns="435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747" name="Google Shape;747;p106"/>
          <p:cNvSpPr txBox="1">
            <a:spLocks noGrp="1"/>
          </p:cNvSpPr>
          <p:nvPr>
            <p:ph type="sldNum" idx="12"/>
          </p:nvPr>
        </p:nvSpPr>
        <p:spPr>
          <a:xfrm>
            <a:off x="8219028" y="6491596"/>
            <a:ext cx="3531300" cy="137100"/>
          </a:xfrm>
          <a:prstGeom prst="rect">
            <a:avLst/>
          </a:prstGeom>
          <a:noFill/>
          <a:ln>
            <a:noFill/>
          </a:ln>
        </p:spPr>
        <p:txBody>
          <a:bodyPr spcFirstLastPara="1" wrap="square" lIns="0" tIns="0" rIns="0" bIns="0" anchor="b" anchorCtr="0">
            <a:noAutofit/>
          </a:bodyPr>
          <a:lstStyle>
            <a:lvl1pPr marL="0" marR="0" lvl="0" indent="0" algn="r" rtl="0">
              <a:lnSpc>
                <a:spcPct val="100000"/>
              </a:lnSpc>
              <a:spcBef>
                <a:spcPts val="0"/>
              </a:spcBef>
              <a:spcAft>
                <a:spcPts val="0"/>
              </a:spcAft>
              <a:buClr>
                <a:srgbClr val="000000"/>
              </a:buClr>
              <a:buSzPts val="800"/>
              <a:buFont typeface="Arial"/>
              <a:buNone/>
              <a:defRPr sz="800" b="0" i="0" u="none" strike="noStrike" cap="none">
                <a:solidFill>
                  <a:schemeClr val="lt1"/>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800"/>
              <a:buFont typeface="Arial"/>
              <a:buNone/>
              <a:defRPr sz="800" b="0" i="0" u="none" strike="noStrike" cap="none">
                <a:solidFill>
                  <a:schemeClr val="lt1"/>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800"/>
              <a:buFont typeface="Arial"/>
              <a:buNone/>
              <a:defRPr sz="800" b="0" i="0" u="none" strike="noStrike" cap="none">
                <a:solidFill>
                  <a:schemeClr val="lt1"/>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800"/>
              <a:buFont typeface="Arial"/>
              <a:buNone/>
              <a:defRPr sz="800" b="0" i="0" u="none" strike="noStrike" cap="none">
                <a:solidFill>
                  <a:schemeClr val="lt1"/>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800"/>
              <a:buFont typeface="Arial"/>
              <a:buNone/>
              <a:defRPr sz="800" b="0" i="0" u="none" strike="noStrike" cap="none">
                <a:solidFill>
                  <a:schemeClr val="lt1"/>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800"/>
              <a:buFont typeface="Arial"/>
              <a:buNone/>
              <a:defRPr sz="800" b="0" i="0" u="none" strike="noStrike" cap="none">
                <a:solidFill>
                  <a:schemeClr val="lt1"/>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800"/>
              <a:buFont typeface="Arial"/>
              <a:buNone/>
              <a:defRPr sz="800" b="0" i="0" u="none" strike="noStrike" cap="none">
                <a:solidFill>
                  <a:schemeClr val="lt1"/>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800"/>
              <a:buFont typeface="Arial"/>
              <a:buNone/>
              <a:defRPr sz="800" b="0" i="0" u="none" strike="noStrike" cap="none">
                <a:solidFill>
                  <a:schemeClr val="lt1"/>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800"/>
              <a:buFont typeface="Arial"/>
              <a:buNone/>
              <a:defRPr sz="8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
        <p:nvSpPr>
          <p:cNvPr id="748" name="Google Shape;748;p106"/>
          <p:cNvSpPr txBox="1"/>
          <p:nvPr/>
        </p:nvSpPr>
        <p:spPr>
          <a:xfrm>
            <a:off x="442942" y="6491596"/>
            <a:ext cx="5474400" cy="137100"/>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Clr>
                <a:srgbClr val="000000"/>
              </a:buClr>
              <a:buSzPts val="800"/>
              <a:buFont typeface="Arial"/>
              <a:buNone/>
            </a:pPr>
            <a:r>
              <a:rPr lang="en-GB" sz="800" b="0" i="0" u="none" strike="noStrike" cap="none">
                <a:solidFill>
                  <a:schemeClr val="lt1"/>
                </a:solidFill>
                <a:latin typeface="Arial"/>
                <a:ea typeface="Arial"/>
                <a:cs typeface="Arial"/>
                <a:sym typeface="Arial"/>
              </a:rPr>
              <a:t>PwC</a:t>
            </a: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Agenda">
  <p:cSld name="Agenda">
    <p:spTree>
      <p:nvGrpSpPr>
        <p:cNvPr id="1" name="Shape 620"/>
        <p:cNvGrpSpPr/>
        <p:nvPr/>
      </p:nvGrpSpPr>
      <p:grpSpPr>
        <a:xfrm>
          <a:off x="0" y="0"/>
          <a:ext cx="0" cy="0"/>
          <a:chOff x="0" y="0"/>
          <a:chExt cx="0" cy="0"/>
        </a:xfrm>
      </p:grpSpPr>
      <p:sp>
        <p:nvSpPr>
          <p:cNvPr id="621" name="Google Shape;621;p80"/>
          <p:cNvSpPr txBox="1">
            <a:spLocks noGrp="1"/>
          </p:cNvSpPr>
          <p:nvPr>
            <p:ph type="title"/>
          </p:nvPr>
        </p:nvSpPr>
        <p:spPr>
          <a:xfrm>
            <a:off x="442942" y="431957"/>
            <a:ext cx="11306700" cy="1077300"/>
          </a:xfrm>
          <a:prstGeom prst="rect">
            <a:avLst/>
          </a:prstGeom>
          <a:noFill/>
          <a:ln>
            <a:noFill/>
          </a:ln>
        </p:spPr>
        <p:txBody>
          <a:bodyPr spcFirstLastPara="1" wrap="square" lIns="0" tIns="0" rIns="0" bIns="0" anchor="t" anchorCtr="0">
            <a:noAutofit/>
          </a:bodyPr>
          <a:lstStyle>
            <a:lvl1pPr marR="0" lvl="0" algn="l" rtl="0">
              <a:lnSpc>
                <a:spcPct val="85000"/>
              </a:lnSpc>
              <a:spcBef>
                <a:spcPts val="0"/>
              </a:spcBef>
              <a:spcAft>
                <a:spcPts val="0"/>
              </a:spcAft>
              <a:buClr>
                <a:schemeClr val="dk1"/>
              </a:buClr>
              <a:buSzPts val="3000"/>
              <a:buFont typeface="Georgia"/>
              <a:buNone/>
              <a:defRPr sz="3000" b="0" i="0" u="none" strike="noStrike" cap="none">
                <a:solidFill>
                  <a:schemeClr val="dk1"/>
                </a:solidFill>
                <a:latin typeface="Georgia"/>
                <a:ea typeface="Georgia"/>
                <a:cs typeface="Georgia"/>
                <a:sym typeface="Georgia"/>
              </a:defRPr>
            </a:lvl1pPr>
            <a:lvl2pPr lvl="1" algn="l" rtl="0">
              <a:lnSpc>
                <a:spcPct val="100000"/>
              </a:lnSpc>
              <a:spcBef>
                <a:spcPts val="0"/>
              </a:spcBef>
              <a:spcAft>
                <a:spcPts val="0"/>
              </a:spcAft>
              <a:buSzPts val="1400"/>
              <a:buNone/>
              <a:defRPr sz="1800"/>
            </a:lvl2pPr>
            <a:lvl3pPr lvl="2" algn="l" rtl="0">
              <a:lnSpc>
                <a:spcPct val="100000"/>
              </a:lnSpc>
              <a:spcBef>
                <a:spcPts val="0"/>
              </a:spcBef>
              <a:spcAft>
                <a:spcPts val="0"/>
              </a:spcAft>
              <a:buSzPts val="1400"/>
              <a:buNone/>
              <a:defRPr sz="1800"/>
            </a:lvl3pPr>
            <a:lvl4pPr lvl="3" algn="l" rtl="0">
              <a:lnSpc>
                <a:spcPct val="100000"/>
              </a:lnSpc>
              <a:spcBef>
                <a:spcPts val="0"/>
              </a:spcBef>
              <a:spcAft>
                <a:spcPts val="0"/>
              </a:spcAft>
              <a:buSzPts val="1400"/>
              <a:buNone/>
              <a:defRPr sz="1800"/>
            </a:lvl4pPr>
            <a:lvl5pPr lvl="4" algn="l" rtl="0">
              <a:lnSpc>
                <a:spcPct val="100000"/>
              </a:lnSpc>
              <a:spcBef>
                <a:spcPts val="0"/>
              </a:spcBef>
              <a:spcAft>
                <a:spcPts val="0"/>
              </a:spcAft>
              <a:buSzPts val="1400"/>
              <a:buNone/>
              <a:defRPr sz="1800"/>
            </a:lvl5pPr>
            <a:lvl6pPr lvl="5" algn="l" rtl="0">
              <a:lnSpc>
                <a:spcPct val="100000"/>
              </a:lnSpc>
              <a:spcBef>
                <a:spcPts val="0"/>
              </a:spcBef>
              <a:spcAft>
                <a:spcPts val="0"/>
              </a:spcAft>
              <a:buSzPts val="1400"/>
              <a:buNone/>
              <a:defRPr sz="1800"/>
            </a:lvl6pPr>
            <a:lvl7pPr lvl="6" algn="l" rtl="0">
              <a:lnSpc>
                <a:spcPct val="100000"/>
              </a:lnSpc>
              <a:spcBef>
                <a:spcPts val="0"/>
              </a:spcBef>
              <a:spcAft>
                <a:spcPts val="0"/>
              </a:spcAft>
              <a:buSzPts val="1400"/>
              <a:buNone/>
              <a:defRPr sz="1800"/>
            </a:lvl7pPr>
            <a:lvl8pPr lvl="7" algn="l" rtl="0">
              <a:lnSpc>
                <a:spcPct val="100000"/>
              </a:lnSpc>
              <a:spcBef>
                <a:spcPts val="0"/>
              </a:spcBef>
              <a:spcAft>
                <a:spcPts val="0"/>
              </a:spcAft>
              <a:buSzPts val="1400"/>
              <a:buNone/>
              <a:defRPr sz="1800"/>
            </a:lvl8pPr>
            <a:lvl9pPr lvl="8" algn="l" rtl="0">
              <a:lnSpc>
                <a:spcPct val="100000"/>
              </a:lnSpc>
              <a:spcBef>
                <a:spcPts val="0"/>
              </a:spcBef>
              <a:spcAft>
                <a:spcPts val="0"/>
              </a:spcAft>
              <a:buSzPts val="1400"/>
              <a:buNone/>
              <a:defRPr sz="1800"/>
            </a:lvl9pPr>
          </a:lstStyle>
          <a:p>
            <a:endParaRPr/>
          </a:p>
        </p:txBody>
      </p:sp>
      <p:sp>
        <p:nvSpPr>
          <p:cNvPr id="622" name="Google Shape;622;p80"/>
          <p:cNvSpPr txBox="1">
            <a:spLocks noGrp="1"/>
          </p:cNvSpPr>
          <p:nvPr>
            <p:ph type="sldNum" idx="12"/>
          </p:nvPr>
        </p:nvSpPr>
        <p:spPr>
          <a:xfrm>
            <a:off x="8219028" y="6491596"/>
            <a:ext cx="3531300" cy="137100"/>
          </a:xfrm>
          <a:prstGeom prst="rect">
            <a:avLst/>
          </a:prstGeom>
          <a:noFill/>
          <a:ln>
            <a:noFill/>
          </a:ln>
        </p:spPr>
        <p:txBody>
          <a:bodyPr spcFirstLastPara="1" wrap="square" lIns="0" tIns="0" rIns="0" bIns="0" anchor="b" anchorCtr="0">
            <a:noAutofit/>
          </a:bodyPr>
          <a:lstStyle>
            <a:lvl1pPr marL="0" marR="0" lvl="0" indent="0" algn="r" rtl="0">
              <a:lnSpc>
                <a:spcPct val="100000"/>
              </a:lnSpc>
              <a:spcBef>
                <a:spcPts val="0"/>
              </a:spcBef>
              <a:spcAft>
                <a:spcPts val="0"/>
              </a:spcAft>
              <a:buClr>
                <a:srgbClr val="000000"/>
              </a:buClr>
              <a:buSzPts val="800"/>
              <a:buFont typeface="Arial"/>
              <a:buNone/>
              <a:defRPr sz="800" b="0" i="0" u="none" strike="noStrike" cap="none">
                <a:solidFill>
                  <a:schemeClr val="dk1"/>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800"/>
              <a:buFont typeface="Arial"/>
              <a:buNone/>
              <a:defRPr sz="800" b="0" i="0" u="none" strike="noStrike" cap="none">
                <a:solidFill>
                  <a:schemeClr val="dk1"/>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800"/>
              <a:buFont typeface="Arial"/>
              <a:buNone/>
              <a:defRPr sz="800" b="0" i="0" u="none" strike="noStrike" cap="none">
                <a:solidFill>
                  <a:schemeClr val="dk1"/>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800"/>
              <a:buFont typeface="Arial"/>
              <a:buNone/>
              <a:defRPr sz="800" b="0" i="0" u="none" strike="noStrike" cap="none">
                <a:solidFill>
                  <a:schemeClr val="dk1"/>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800"/>
              <a:buFont typeface="Arial"/>
              <a:buNone/>
              <a:defRPr sz="800" b="0" i="0" u="none" strike="noStrike" cap="none">
                <a:solidFill>
                  <a:schemeClr val="dk1"/>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800"/>
              <a:buFont typeface="Arial"/>
              <a:buNone/>
              <a:defRPr sz="800" b="0" i="0" u="none" strike="noStrike" cap="none">
                <a:solidFill>
                  <a:schemeClr val="dk1"/>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800"/>
              <a:buFont typeface="Arial"/>
              <a:buNone/>
              <a:defRPr sz="800" b="0" i="0" u="none" strike="noStrike" cap="none">
                <a:solidFill>
                  <a:schemeClr val="dk1"/>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800"/>
              <a:buFont typeface="Arial"/>
              <a:buNone/>
              <a:defRPr sz="800" b="0" i="0" u="none" strike="noStrike" cap="none">
                <a:solidFill>
                  <a:schemeClr val="dk1"/>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800"/>
              <a:buFont typeface="Arial"/>
              <a:buNone/>
              <a:defRPr sz="8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matchingName="Quote 2 Grey">
  <p:cSld name="Quote 2 Grey">
    <p:bg>
      <p:bgPr>
        <a:solidFill>
          <a:srgbClr val="464646"/>
        </a:solidFill>
        <a:effectLst/>
      </p:bgPr>
    </p:bg>
    <p:spTree>
      <p:nvGrpSpPr>
        <p:cNvPr id="1" name="Shape 749"/>
        <p:cNvGrpSpPr/>
        <p:nvPr/>
      </p:nvGrpSpPr>
      <p:grpSpPr>
        <a:xfrm>
          <a:off x="0" y="0"/>
          <a:ext cx="0" cy="0"/>
          <a:chOff x="0" y="0"/>
          <a:chExt cx="0" cy="0"/>
        </a:xfrm>
      </p:grpSpPr>
      <p:sp>
        <p:nvSpPr>
          <p:cNvPr id="750" name="Google Shape;750;p107"/>
          <p:cNvSpPr txBox="1">
            <a:spLocks noGrp="1"/>
          </p:cNvSpPr>
          <p:nvPr>
            <p:ph type="body" idx="1"/>
          </p:nvPr>
        </p:nvSpPr>
        <p:spPr>
          <a:xfrm>
            <a:off x="442942" y="2274345"/>
            <a:ext cx="9541200" cy="3897300"/>
          </a:xfrm>
          <a:prstGeom prst="rect">
            <a:avLst/>
          </a:prstGeom>
          <a:noFill/>
          <a:ln>
            <a:noFill/>
          </a:ln>
        </p:spPr>
        <p:txBody>
          <a:bodyPr spcFirstLastPara="1" wrap="square" lIns="0" tIns="0" rIns="0" bIns="0" anchor="t" anchorCtr="0">
            <a:noAutofit/>
          </a:bodyPr>
          <a:lstStyle>
            <a:lvl1pPr marL="457200" marR="0" lvl="0" indent="-228600" algn="l" rtl="0">
              <a:lnSpc>
                <a:spcPct val="85000"/>
              </a:lnSpc>
              <a:spcBef>
                <a:spcPts val="0"/>
              </a:spcBef>
              <a:spcAft>
                <a:spcPts val="0"/>
              </a:spcAft>
              <a:buClr>
                <a:schemeClr val="lt1"/>
              </a:buClr>
              <a:buSzPts val="3700"/>
              <a:buFont typeface="Arial"/>
              <a:buNone/>
              <a:defRPr sz="3700" b="0" i="0" u="none" strike="noStrike" cap="none">
                <a:solidFill>
                  <a:schemeClr val="lt1"/>
                </a:solidFill>
                <a:latin typeface="Georgia"/>
                <a:ea typeface="Georgia"/>
                <a:cs typeface="Georgia"/>
                <a:sym typeface="Georgia"/>
              </a:defRPr>
            </a:lvl1pPr>
            <a:lvl2pPr marL="914400" marR="0" lvl="1" indent="-228600" algn="l" rtl="0">
              <a:lnSpc>
                <a:spcPct val="100000"/>
              </a:lnSpc>
              <a:spcBef>
                <a:spcPts val="2900"/>
              </a:spcBef>
              <a:spcAft>
                <a:spcPts val="0"/>
              </a:spcAft>
              <a:buClr>
                <a:schemeClr val="lt1"/>
              </a:buClr>
              <a:buSzPts val="1500"/>
              <a:buFont typeface="Arial"/>
              <a:buNone/>
              <a:defRPr sz="1500" b="1" i="0" u="none" strike="noStrike" cap="none">
                <a:solidFill>
                  <a:schemeClr val="lt1"/>
                </a:solidFill>
                <a:latin typeface="Arial"/>
                <a:ea typeface="Arial"/>
                <a:cs typeface="Arial"/>
                <a:sym typeface="Arial"/>
              </a:defRPr>
            </a:lvl2pPr>
            <a:lvl3pPr marL="1371600" marR="0" lvl="2" indent="-228600" algn="l" rtl="0">
              <a:lnSpc>
                <a:spcPct val="100000"/>
              </a:lnSpc>
              <a:spcBef>
                <a:spcPts val="0"/>
              </a:spcBef>
              <a:spcAft>
                <a:spcPts val="0"/>
              </a:spcAft>
              <a:buClr>
                <a:schemeClr val="lt1"/>
              </a:buClr>
              <a:buSzPts val="1500"/>
              <a:buFont typeface="Arial"/>
              <a:buNone/>
              <a:defRPr sz="1500" b="0" i="0" u="none" strike="noStrike" cap="none">
                <a:solidFill>
                  <a:schemeClr val="lt1"/>
                </a:solidFill>
                <a:latin typeface="Arial"/>
                <a:ea typeface="Arial"/>
                <a:cs typeface="Arial"/>
                <a:sym typeface="Arial"/>
              </a:defRPr>
            </a:lvl3pPr>
            <a:lvl4pPr marL="1828800" marR="0" lvl="3" indent="-228600" algn="l" rtl="0">
              <a:lnSpc>
                <a:spcPct val="100000"/>
              </a:lnSpc>
              <a:spcBef>
                <a:spcPts val="0"/>
              </a:spcBef>
              <a:spcAft>
                <a:spcPts val="0"/>
              </a:spcAft>
              <a:buClr>
                <a:schemeClr val="lt1"/>
              </a:buClr>
              <a:buSzPts val="1500"/>
              <a:buFont typeface="Arial"/>
              <a:buNone/>
              <a:defRPr sz="1500" b="0" i="0" u="none" strike="noStrike" cap="none">
                <a:solidFill>
                  <a:schemeClr val="lt1"/>
                </a:solidFill>
                <a:latin typeface="Arial"/>
                <a:ea typeface="Arial"/>
                <a:cs typeface="Arial"/>
                <a:sym typeface="Arial"/>
              </a:defRPr>
            </a:lvl4pPr>
            <a:lvl5pPr marL="2286000" marR="0" lvl="4" indent="-228600" algn="l" rtl="0">
              <a:lnSpc>
                <a:spcPct val="100000"/>
              </a:lnSpc>
              <a:spcBef>
                <a:spcPts val="0"/>
              </a:spcBef>
              <a:spcAft>
                <a:spcPts val="0"/>
              </a:spcAft>
              <a:buClr>
                <a:schemeClr val="lt1"/>
              </a:buClr>
              <a:buSzPts val="1500"/>
              <a:buFont typeface="Arial"/>
              <a:buNone/>
              <a:defRPr sz="1500" b="0" i="0" u="none" strike="noStrike" cap="none">
                <a:solidFill>
                  <a:schemeClr val="lt1"/>
                </a:solidFill>
                <a:latin typeface="Arial"/>
                <a:ea typeface="Arial"/>
                <a:cs typeface="Arial"/>
                <a:sym typeface="Arial"/>
              </a:defRPr>
            </a:lvl5pPr>
            <a:lvl6pPr marL="2743200" marR="0" lvl="5" indent="-228600" algn="l" rtl="0">
              <a:lnSpc>
                <a:spcPct val="100000"/>
              </a:lnSpc>
              <a:spcBef>
                <a:spcPts val="0"/>
              </a:spcBef>
              <a:spcAft>
                <a:spcPts val="0"/>
              </a:spcAft>
              <a:buClr>
                <a:schemeClr val="lt1"/>
              </a:buClr>
              <a:buSzPts val="1500"/>
              <a:buFont typeface="Arial"/>
              <a:buNone/>
              <a:defRPr sz="1500" b="0" i="0" u="none" strike="noStrike" cap="none">
                <a:solidFill>
                  <a:schemeClr val="lt1"/>
                </a:solidFill>
                <a:latin typeface="Arial"/>
                <a:ea typeface="Arial"/>
                <a:cs typeface="Arial"/>
                <a:sym typeface="Arial"/>
              </a:defRPr>
            </a:lvl6pPr>
            <a:lvl7pPr marL="3200400" marR="0" lvl="6" indent="-228600" algn="l" rtl="0">
              <a:lnSpc>
                <a:spcPct val="100000"/>
              </a:lnSpc>
              <a:spcBef>
                <a:spcPts val="0"/>
              </a:spcBef>
              <a:spcAft>
                <a:spcPts val="0"/>
              </a:spcAft>
              <a:buClr>
                <a:schemeClr val="lt1"/>
              </a:buClr>
              <a:buSzPts val="1500"/>
              <a:buFont typeface="Arial"/>
              <a:buNone/>
              <a:defRPr sz="1500" b="0" i="0" u="none" strike="noStrike" cap="none">
                <a:solidFill>
                  <a:schemeClr val="lt1"/>
                </a:solidFill>
                <a:latin typeface="Arial"/>
                <a:ea typeface="Arial"/>
                <a:cs typeface="Arial"/>
                <a:sym typeface="Arial"/>
              </a:defRPr>
            </a:lvl7pPr>
            <a:lvl8pPr marL="3657600" marR="0" lvl="7" indent="-228600" algn="l" rtl="0">
              <a:lnSpc>
                <a:spcPct val="100000"/>
              </a:lnSpc>
              <a:spcBef>
                <a:spcPts val="0"/>
              </a:spcBef>
              <a:spcAft>
                <a:spcPts val="0"/>
              </a:spcAft>
              <a:buClr>
                <a:schemeClr val="lt1"/>
              </a:buClr>
              <a:buSzPts val="1500"/>
              <a:buFont typeface="Arial"/>
              <a:buNone/>
              <a:defRPr sz="1500" b="0" i="0" u="none" strike="noStrike" cap="none">
                <a:solidFill>
                  <a:schemeClr val="lt1"/>
                </a:solidFill>
                <a:latin typeface="Arial"/>
                <a:ea typeface="Arial"/>
                <a:cs typeface="Arial"/>
                <a:sym typeface="Arial"/>
              </a:defRPr>
            </a:lvl8pPr>
            <a:lvl9pPr marL="4114800" marR="0" lvl="8" indent="-228600" algn="l" rtl="0">
              <a:lnSpc>
                <a:spcPct val="100000"/>
              </a:lnSpc>
              <a:spcBef>
                <a:spcPts val="0"/>
              </a:spcBef>
              <a:spcAft>
                <a:spcPts val="0"/>
              </a:spcAft>
              <a:buClr>
                <a:schemeClr val="lt1"/>
              </a:buClr>
              <a:buSzPts val="1500"/>
              <a:buFont typeface="Arial"/>
              <a:buNone/>
              <a:defRPr sz="1500" b="0" i="0" u="none" strike="noStrike" cap="none">
                <a:solidFill>
                  <a:schemeClr val="lt1"/>
                </a:solidFill>
                <a:latin typeface="Arial"/>
                <a:ea typeface="Arial"/>
                <a:cs typeface="Arial"/>
                <a:sym typeface="Arial"/>
              </a:defRPr>
            </a:lvl9pPr>
          </a:lstStyle>
          <a:p>
            <a:endParaRPr/>
          </a:p>
        </p:txBody>
      </p:sp>
      <p:sp>
        <p:nvSpPr>
          <p:cNvPr id="751" name="Google Shape;751;p107"/>
          <p:cNvSpPr/>
          <p:nvPr/>
        </p:nvSpPr>
        <p:spPr>
          <a:xfrm>
            <a:off x="442942" y="1362824"/>
            <a:ext cx="871594" cy="679383"/>
          </a:xfrm>
          <a:custGeom>
            <a:avLst/>
            <a:gdLst/>
            <a:ahLst/>
            <a:cxnLst/>
            <a:rect l="l" t="t" r="r" b="b"/>
            <a:pathLst>
              <a:path w="1811" h="1424" extrusionOk="0">
                <a:moveTo>
                  <a:pt x="1757" y="1424"/>
                </a:moveTo>
                <a:lnTo>
                  <a:pt x="1757" y="1424"/>
                </a:lnTo>
                <a:lnTo>
                  <a:pt x="1099" y="1424"/>
                </a:lnTo>
                <a:lnTo>
                  <a:pt x="1099" y="953"/>
                </a:lnTo>
                <a:cubicBezTo>
                  <a:pt x="1099" y="761"/>
                  <a:pt x="1115" y="610"/>
                  <a:pt x="1149" y="501"/>
                </a:cubicBezTo>
                <a:cubicBezTo>
                  <a:pt x="1183" y="392"/>
                  <a:pt x="1245" y="293"/>
                  <a:pt x="1337" y="206"/>
                </a:cubicBezTo>
                <a:cubicBezTo>
                  <a:pt x="1428" y="118"/>
                  <a:pt x="1543" y="50"/>
                  <a:pt x="1682" y="0"/>
                </a:cubicBezTo>
                <a:lnTo>
                  <a:pt x="1811" y="271"/>
                </a:lnTo>
                <a:cubicBezTo>
                  <a:pt x="1680" y="315"/>
                  <a:pt x="1586" y="376"/>
                  <a:pt x="1529" y="454"/>
                </a:cubicBezTo>
                <a:cubicBezTo>
                  <a:pt x="1472" y="532"/>
                  <a:pt x="1442" y="636"/>
                  <a:pt x="1439" y="766"/>
                </a:cubicBezTo>
                <a:lnTo>
                  <a:pt x="1757" y="766"/>
                </a:lnTo>
                <a:lnTo>
                  <a:pt x="1757" y="1424"/>
                </a:lnTo>
                <a:close/>
                <a:moveTo>
                  <a:pt x="658" y="1424"/>
                </a:moveTo>
                <a:lnTo>
                  <a:pt x="658" y="1424"/>
                </a:lnTo>
                <a:lnTo>
                  <a:pt x="0" y="1424"/>
                </a:lnTo>
                <a:lnTo>
                  <a:pt x="0" y="953"/>
                </a:lnTo>
                <a:cubicBezTo>
                  <a:pt x="0" y="763"/>
                  <a:pt x="16" y="612"/>
                  <a:pt x="50" y="502"/>
                </a:cubicBezTo>
                <a:cubicBezTo>
                  <a:pt x="83" y="392"/>
                  <a:pt x="146" y="293"/>
                  <a:pt x="236" y="206"/>
                </a:cubicBezTo>
                <a:cubicBezTo>
                  <a:pt x="327" y="118"/>
                  <a:pt x="442" y="50"/>
                  <a:pt x="583" y="0"/>
                </a:cubicBezTo>
                <a:lnTo>
                  <a:pt x="712" y="271"/>
                </a:lnTo>
                <a:cubicBezTo>
                  <a:pt x="581" y="315"/>
                  <a:pt x="487" y="376"/>
                  <a:pt x="430" y="454"/>
                </a:cubicBezTo>
                <a:cubicBezTo>
                  <a:pt x="373" y="532"/>
                  <a:pt x="342" y="636"/>
                  <a:pt x="339" y="766"/>
                </a:cubicBezTo>
                <a:lnTo>
                  <a:pt x="658" y="766"/>
                </a:lnTo>
                <a:lnTo>
                  <a:pt x="658" y="1424"/>
                </a:lnTo>
                <a:close/>
              </a:path>
            </a:pathLst>
          </a:custGeom>
          <a:solidFill>
            <a:srgbClr val="FFFFFF"/>
          </a:solidFill>
          <a:ln>
            <a:noFill/>
          </a:ln>
        </p:spPr>
        <p:txBody>
          <a:bodyPr spcFirstLastPara="1" wrap="square" lIns="87050" tIns="43500" rIns="87050" bIns="435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752" name="Google Shape;752;p107"/>
          <p:cNvSpPr txBox="1">
            <a:spLocks noGrp="1"/>
          </p:cNvSpPr>
          <p:nvPr>
            <p:ph type="sldNum" idx="12"/>
          </p:nvPr>
        </p:nvSpPr>
        <p:spPr>
          <a:xfrm>
            <a:off x="8219028" y="6491596"/>
            <a:ext cx="3531300" cy="137100"/>
          </a:xfrm>
          <a:prstGeom prst="rect">
            <a:avLst/>
          </a:prstGeom>
          <a:noFill/>
          <a:ln>
            <a:noFill/>
          </a:ln>
        </p:spPr>
        <p:txBody>
          <a:bodyPr spcFirstLastPara="1" wrap="square" lIns="0" tIns="0" rIns="0" bIns="0" anchor="b" anchorCtr="0">
            <a:noAutofit/>
          </a:bodyPr>
          <a:lstStyle>
            <a:lvl1pPr marL="0" marR="0" lvl="0" indent="0" algn="r" rtl="0">
              <a:lnSpc>
                <a:spcPct val="100000"/>
              </a:lnSpc>
              <a:spcBef>
                <a:spcPts val="0"/>
              </a:spcBef>
              <a:spcAft>
                <a:spcPts val="0"/>
              </a:spcAft>
              <a:buClr>
                <a:srgbClr val="000000"/>
              </a:buClr>
              <a:buSzPts val="800"/>
              <a:buFont typeface="Arial"/>
              <a:buNone/>
              <a:defRPr sz="800" b="0" i="0" u="none" strike="noStrike" cap="none">
                <a:solidFill>
                  <a:schemeClr val="lt1"/>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800"/>
              <a:buFont typeface="Arial"/>
              <a:buNone/>
              <a:defRPr sz="800" b="0" i="0" u="none" strike="noStrike" cap="none">
                <a:solidFill>
                  <a:schemeClr val="lt1"/>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800"/>
              <a:buFont typeface="Arial"/>
              <a:buNone/>
              <a:defRPr sz="800" b="0" i="0" u="none" strike="noStrike" cap="none">
                <a:solidFill>
                  <a:schemeClr val="lt1"/>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800"/>
              <a:buFont typeface="Arial"/>
              <a:buNone/>
              <a:defRPr sz="800" b="0" i="0" u="none" strike="noStrike" cap="none">
                <a:solidFill>
                  <a:schemeClr val="lt1"/>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800"/>
              <a:buFont typeface="Arial"/>
              <a:buNone/>
              <a:defRPr sz="800" b="0" i="0" u="none" strike="noStrike" cap="none">
                <a:solidFill>
                  <a:schemeClr val="lt1"/>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800"/>
              <a:buFont typeface="Arial"/>
              <a:buNone/>
              <a:defRPr sz="800" b="0" i="0" u="none" strike="noStrike" cap="none">
                <a:solidFill>
                  <a:schemeClr val="lt1"/>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800"/>
              <a:buFont typeface="Arial"/>
              <a:buNone/>
              <a:defRPr sz="800" b="0" i="0" u="none" strike="noStrike" cap="none">
                <a:solidFill>
                  <a:schemeClr val="lt1"/>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800"/>
              <a:buFont typeface="Arial"/>
              <a:buNone/>
              <a:defRPr sz="800" b="0" i="0" u="none" strike="noStrike" cap="none">
                <a:solidFill>
                  <a:schemeClr val="lt1"/>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800"/>
              <a:buFont typeface="Arial"/>
              <a:buNone/>
              <a:defRPr sz="8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
        <p:nvSpPr>
          <p:cNvPr id="753" name="Google Shape;753;p107"/>
          <p:cNvSpPr txBox="1"/>
          <p:nvPr/>
        </p:nvSpPr>
        <p:spPr>
          <a:xfrm>
            <a:off x="442942" y="6491596"/>
            <a:ext cx="5474400" cy="137100"/>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Clr>
                <a:srgbClr val="000000"/>
              </a:buClr>
              <a:buSzPts val="800"/>
              <a:buFont typeface="Arial"/>
              <a:buNone/>
            </a:pPr>
            <a:r>
              <a:rPr lang="en-GB" sz="800" b="0" i="0" u="none" strike="noStrike" cap="none">
                <a:solidFill>
                  <a:schemeClr val="lt1"/>
                </a:solidFill>
                <a:latin typeface="Arial"/>
                <a:ea typeface="Arial"/>
                <a:cs typeface="Arial"/>
                <a:sym typeface="Arial"/>
              </a:rPr>
              <a:t>PwC</a:t>
            </a: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Quote 2">
  <p:cSld name="Quote 2">
    <p:spTree>
      <p:nvGrpSpPr>
        <p:cNvPr id="1" name="Shape 754"/>
        <p:cNvGrpSpPr/>
        <p:nvPr/>
      </p:nvGrpSpPr>
      <p:grpSpPr>
        <a:xfrm>
          <a:off x="0" y="0"/>
          <a:ext cx="0" cy="0"/>
          <a:chOff x="0" y="0"/>
          <a:chExt cx="0" cy="0"/>
        </a:xfrm>
      </p:grpSpPr>
      <p:sp>
        <p:nvSpPr>
          <p:cNvPr id="755" name="Google Shape;755;p108"/>
          <p:cNvSpPr txBox="1">
            <a:spLocks noGrp="1"/>
          </p:cNvSpPr>
          <p:nvPr>
            <p:ph type="body" idx="1"/>
          </p:nvPr>
        </p:nvSpPr>
        <p:spPr>
          <a:xfrm>
            <a:off x="442942" y="2274345"/>
            <a:ext cx="9541200" cy="3897300"/>
          </a:xfrm>
          <a:prstGeom prst="rect">
            <a:avLst/>
          </a:prstGeom>
          <a:noFill/>
          <a:ln>
            <a:noFill/>
          </a:ln>
        </p:spPr>
        <p:txBody>
          <a:bodyPr spcFirstLastPara="1" wrap="square" lIns="0" tIns="0" rIns="0" bIns="0" anchor="t" anchorCtr="0">
            <a:noAutofit/>
          </a:bodyPr>
          <a:lstStyle>
            <a:lvl1pPr marL="457200" marR="0" lvl="0" indent="-228600" algn="l" rtl="0">
              <a:lnSpc>
                <a:spcPct val="85000"/>
              </a:lnSpc>
              <a:spcBef>
                <a:spcPts val="0"/>
              </a:spcBef>
              <a:spcAft>
                <a:spcPts val="0"/>
              </a:spcAft>
              <a:buClr>
                <a:schemeClr val="dk1"/>
              </a:buClr>
              <a:buSzPts val="3700"/>
              <a:buFont typeface="Arial"/>
              <a:buNone/>
              <a:defRPr sz="3700" b="0" i="0" u="none" strike="noStrike" cap="none">
                <a:solidFill>
                  <a:schemeClr val="dk1"/>
                </a:solidFill>
                <a:latin typeface="Georgia"/>
                <a:ea typeface="Georgia"/>
                <a:cs typeface="Georgia"/>
                <a:sym typeface="Georgia"/>
              </a:defRPr>
            </a:lvl1pPr>
            <a:lvl2pPr marL="914400" marR="0" lvl="1" indent="-228600" algn="l" rtl="0">
              <a:lnSpc>
                <a:spcPct val="100000"/>
              </a:lnSpc>
              <a:spcBef>
                <a:spcPts val="2900"/>
              </a:spcBef>
              <a:spcAft>
                <a:spcPts val="0"/>
              </a:spcAft>
              <a:buClr>
                <a:schemeClr val="dk1"/>
              </a:buClr>
              <a:buSzPts val="1500"/>
              <a:buFont typeface="Arial"/>
              <a:buNone/>
              <a:defRPr sz="1500" b="1" i="0" u="none" strike="noStrike" cap="none">
                <a:solidFill>
                  <a:schemeClr val="dk1"/>
                </a:solidFill>
                <a:latin typeface="Arial"/>
                <a:ea typeface="Arial"/>
                <a:cs typeface="Arial"/>
                <a:sym typeface="Arial"/>
              </a:defRPr>
            </a:lvl2pPr>
            <a:lvl3pPr marL="1371600" marR="0" lvl="2" indent="-228600" algn="l" rtl="0">
              <a:lnSpc>
                <a:spcPct val="100000"/>
              </a:lnSpc>
              <a:spcBef>
                <a:spcPts val="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3pPr>
            <a:lvl4pPr marL="1828800" marR="0" lvl="3" indent="-228600" algn="l" rtl="0">
              <a:lnSpc>
                <a:spcPct val="100000"/>
              </a:lnSpc>
              <a:spcBef>
                <a:spcPts val="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5pPr>
            <a:lvl6pPr marL="2743200" marR="0" lvl="5" indent="-228600" algn="l" rtl="0">
              <a:lnSpc>
                <a:spcPct val="100000"/>
              </a:lnSpc>
              <a:spcBef>
                <a:spcPts val="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6pPr>
            <a:lvl7pPr marL="3200400" marR="0" lvl="6" indent="-228600" algn="l" rtl="0">
              <a:lnSpc>
                <a:spcPct val="100000"/>
              </a:lnSpc>
              <a:spcBef>
                <a:spcPts val="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7pPr>
            <a:lvl8pPr marL="3657600" marR="0" lvl="7" indent="-228600" algn="l" rtl="0">
              <a:lnSpc>
                <a:spcPct val="100000"/>
              </a:lnSpc>
              <a:spcBef>
                <a:spcPts val="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8pPr>
            <a:lvl9pPr marL="4114800" marR="0" lvl="8" indent="-228600" algn="l" rtl="0">
              <a:lnSpc>
                <a:spcPct val="100000"/>
              </a:lnSpc>
              <a:spcBef>
                <a:spcPts val="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9pPr>
          </a:lstStyle>
          <a:p>
            <a:endParaRPr/>
          </a:p>
        </p:txBody>
      </p:sp>
      <p:sp>
        <p:nvSpPr>
          <p:cNvPr id="756" name="Google Shape;756;p108"/>
          <p:cNvSpPr/>
          <p:nvPr/>
        </p:nvSpPr>
        <p:spPr>
          <a:xfrm>
            <a:off x="442942" y="1362824"/>
            <a:ext cx="871594" cy="679383"/>
          </a:xfrm>
          <a:custGeom>
            <a:avLst/>
            <a:gdLst/>
            <a:ahLst/>
            <a:cxnLst/>
            <a:rect l="l" t="t" r="r" b="b"/>
            <a:pathLst>
              <a:path w="1811" h="1424" extrusionOk="0">
                <a:moveTo>
                  <a:pt x="1757" y="1424"/>
                </a:moveTo>
                <a:lnTo>
                  <a:pt x="1757" y="1424"/>
                </a:lnTo>
                <a:lnTo>
                  <a:pt x="1099" y="1424"/>
                </a:lnTo>
                <a:lnTo>
                  <a:pt x="1099" y="953"/>
                </a:lnTo>
                <a:cubicBezTo>
                  <a:pt x="1099" y="761"/>
                  <a:pt x="1115" y="610"/>
                  <a:pt x="1149" y="501"/>
                </a:cubicBezTo>
                <a:cubicBezTo>
                  <a:pt x="1183" y="392"/>
                  <a:pt x="1245" y="293"/>
                  <a:pt x="1337" y="206"/>
                </a:cubicBezTo>
                <a:cubicBezTo>
                  <a:pt x="1428" y="118"/>
                  <a:pt x="1543" y="50"/>
                  <a:pt x="1682" y="0"/>
                </a:cubicBezTo>
                <a:lnTo>
                  <a:pt x="1811" y="271"/>
                </a:lnTo>
                <a:cubicBezTo>
                  <a:pt x="1680" y="315"/>
                  <a:pt x="1586" y="376"/>
                  <a:pt x="1529" y="454"/>
                </a:cubicBezTo>
                <a:cubicBezTo>
                  <a:pt x="1472" y="532"/>
                  <a:pt x="1442" y="636"/>
                  <a:pt x="1439" y="766"/>
                </a:cubicBezTo>
                <a:lnTo>
                  <a:pt x="1757" y="766"/>
                </a:lnTo>
                <a:lnTo>
                  <a:pt x="1757" y="1424"/>
                </a:lnTo>
                <a:close/>
                <a:moveTo>
                  <a:pt x="658" y="1424"/>
                </a:moveTo>
                <a:lnTo>
                  <a:pt x="658" y="1424"/>
                </a:lnTo>
                <a:lnTo>
                  <a:pt x="0" y="1424"/>
                </a:lnTo>
                <a:lnTo>
                  <a:pt x="0" y="953"/>
                </a:lnTo>
                <a:cubicBezTo>
                  <a:pt x="0" y="763"/>
                  <a:pt x="16" y="612"/>
                  <a:pt x="50" y="502"/>
                </a:cubicBezTo>
                <a:cubicBezTo>
                  <a:pt x="83" y="392"/>
                  <a:pt x="146" y="293"/>
                  <a:pt x="236" y="206"/>
                </a:cubicBezTo>
                <a:cubicBezTo>
                  <a:pt x="327" y="118"/>
                  <a:pt x="442" y="50"/>
                  <a:pt x="583" y="0"/>
                </a:cubicBezTo>
                <a:lnTo>
                  <a:pt x="712" y="271"/>
                </a:lnTo>
                <a:cubicBezTo>
                  <a:pt x="581" y="315"/>
                  <a:pt x="487" y="376"/>
                  <a:pt x="430" y="454"/>
                </a:cubicBezTo>
                <a:cubicBezTo>
                  <a:pt x="373" y="532"/>
                  <a:pt x="342" y="636"/>
                  <a:pt x="339" y="766"/>
                </a:cubicBezTo>
                <a:lnTo>
                  <a:pt x="658" y="766"/>
                </a:lnTo>
                <a:lnTo>
                  <a:pt x="658" y="1424"/>
                </a:lnTo>
                <a:close/>
              </a:path>
            </a:pathLst>
          </a:custGeom>
          <a:solidFill>
            <a:srgbClr val="000000"/>
          </a:solidFill>
          <a:ln>
            <a:noFill/>
          </a:ln>
        </p:spPr>
        <p:txBody>
          <a:bodyPr spcFirstLastPara="1" wrap="square" lIns="87050" tIns="43500" rIns="87050" bIns="435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757" name="Google Shape;757;p108"/>
          <p:cNvSpPr txBox="1">
            <a:spLocks noGrp="1"/>
          </p:cNvSpPr>
          <p:nvPr>
            <p:ph type="sldNum" idx="12"/>
          </p:nvPr>
        </p:nvSpPr>
        <p:spPr>
          <a:xfrm>
            <a:off x="8219028" y="6491596"/>
            <a:ext cx="3531300" cy="137100"/>
          </a:xfrm>
          <a:prstGeom prst="rect">
            <a:avLst/>
          </a:prstGeom>
          <a:noFill/>
          <a:ln>
            <a:noFill/>
          </a:ln>
        </p:spPr>
        <p:txBody>
          <a:bodyPr spcFirstLastPara="1" wrap="square" lIns="0" tIns="0" rIns="0" bIns="0" anchor="b" anchorCtr="0">
            <a:noAutofit/>
          </a:bodyPr>
          <a:lstStyle>
            <a:lvl1pPr marL="0" marR="0" lvl="0" indent="0" algn="r" rtl="0">
              <a:lnSpc>
                <a:spcPct val="100000"/>
              </a:lnSpc>
              <a:spcBef>
                <a:spcPts val="0"/>
              </a:spcBef>
              <a:spcAft>
                <a:spcPts val="0"/>
              </a:spcAft>
              <a:buClr>
                <a:srgbClr val="000000"/>
              </a:buClr>
              <a:buSzPts val="800"/>
              <a:buFont typeface="Arial"/>
              <a:buNone/>
              <a:defRPr sz="800" b="0" i="0" u="none" strike="noStrike" cap="none">
                <a:solidFill>
                  <a:schemeClr val="dk1"/>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800"/>
              <a:buFont typeface="Arial"/>
              <a:buNone/>
              <a:defRPr sz="800" b="0" i="0" u="none" strike="noStrike" cap="none">
                <a:solidFill>
                  <a:schemeClr val="dk1"/>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800"/>
              <a:buFont typeface="Arial"/>
              <a:buNone/>
              <a:defRPr sz="800" b="0" i="0" u="none" strike="noStrike" cap="none">
                <a:solidFill>
                  <a:schemeClr val="dk1"/>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800"/>
              <a:buFont typeface="Arial"/>
              <a:buNone/>
              <a:defRPr sz="800" b="0" i="0" u="none" strike="noStrike" cap="none">
                <a:solidFill>
                  <a:schemeClr val="dk1"/>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800"/>
              <a:buFont typeface="Arial"/>
              <a:buNone/>
              <a:defRPr sz="800" b="0" i="0" u="none" strike="noStrike" cap="none">
                <a:solidFill>
                  <a:schemeClr val="dk1"/>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800"/>
              <a:buFont typeface="Arial"/>
              <a:buNone/>
              <a:defRPr sz="800" b="0" i="0" u="none" strike="noStrike" cap="none">
                <a:solidFill>
                  <a:schemeClr val="dk1"/>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800"/>
              <a:buFont typeface="Arial"/>
              <a:buNone/>
              <a:defRPr sz="800" b="0" i="0" u="none" strike="noStrike" cap="none">
                <a:solidFill>
                  <a:schemeClr val="dk1"/>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800"/>
              <a:buFont typeface="Arial"/>
              <a:buNone/>
              <a:defRPr sz="800" b="0" i="0" u="none" strike="noStrike" cap="none">
                <a:solidFill>
                  <a:schemeClr val="dk1"/>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800"/>
              <a:buFont typeface="Arial"/>
              <a:buNone/>
              <a:defRPr sz="8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758"/>
        <p:cNvGrpSpPr/>
        <p:nvPr/>
      </p:nvGrpSpPr>
      <p:grpSpPr>
        <a:xfrm>
          <a:off x="0" y="0"/>
          <a:ext cx="0" cy="0"/>
          <a:chOff x="0" y="0"/>
          <a:chExt cx="0" cy="0"/>
        </a:xfrm>
      </p:grpSpPr>
      <p:sp>
        <p:nvSpPr>
          <p:cNvPr id="759" name="Google Shape;759;p109"/>
          <p:cNvSpPr txBox="1">
            <a:spLocks noGrp="1"/>
          </p:cNvSpPr>
          <p:nvPr>
            <p:ph type="title"/>
          </p:nvPr>
        </p:nvSpPr>
        <p:spPr>
          <a:xfrm>
            <a:off x="442942" y="431957"/>
            <a:ext cx="11306700" cy="1386900"/>
          </a:xfrm>
          <a:prstGeom prst="rect">
            <a:avLst/>
          </a:prstGeom>
          <a:noFill/>
          <a:ln>
            <a:noFill/>
          </a:ln>
        </p:spPr>
        <p:txBody>
          <a:bodyPr spcFirstLastPara="1" wrap="square" lIns="0" tIns="0" rIns="0" bIns="0" anchor="t" anchorCtr="0">
            <a:noAutofit/>
          </a:bodyPr>
          <a:lstStyle>
            <a:lvl1pPr marR="0" lvl="0" algn="l" rtl="0">
              <a:lnSpc>
                <a:spcPct val="85000"/>
              </a:lnSpc>
              <a:spcBef>
                <a:spcPts val="0"/>
              </a:spcBef>
              <a:spcAft>
                <a:spcPts val="0"/>
              </a:spcAft>
              <a:buClr>
                <a:schemeClr val="dk1"/>
              </a:buClr>
              <a:buSzPts val="3000"/>
              <a:buFont typeface="Georgia"/>
              <a:buNone/>
              <a:defRPr sz="3000" b="0" i="0" u="none" strike="noStrike" cap="none">
                <a:solidFill>
                  <a:schemeClr val="dk1"/>
                </a:solidFill>
                <a:latin typeface="Georgia"/>
                <a:ea typeface="Georgia"/>
                <a:cs typeface="Georgia"/>
                <a:sym typeface="Georgia"/>
              </a:defRPr>
            </a:lvl1pPr>
            <a:lvl2pPr lvl="1" algn="l" rtl="0">
              <a:lnSpc>
                <a:spcPct val="100000"/>
              </a:lnSpc>
              <a:spcBef>
                <a:spcPts val="0"/>
              </a:spcBef>
              <a:spcAft>
                <a:spcPts val="0"/>
              </a:spcAft>
              <a:buSzPts val="1400"/>
              <a:buNone/>
              <a:defRPr sz="1800"/>
            </a:lvl2pPr>
            <a:lvl3pPr lvl="2" algn="l" rtl="0">
              <a:lnSpc>
                <a:spcPct val="100000"/>
              </a:lnSpc>
              <a:spcBef>
                <a:spcPts val="0"/>
              </a:spcBef>
              <a:spcAft>
                <a:spcPts val="0"/>
              </a:spcAft>
              <a:buSzPts val="1400"/>
              <a:buNone/>
              <a:defRPr sz="1800"/>
            </a:lvl3pPr>
            <a:lvl4pPr lvl="3" algn="l" rtl="0">
              <a:lnSpc>
                <a:spcPct val="100000"/>
              </a:lnSpc>
              <a:spcBef>
                <a:spcPts val="0"/>
              </a:spcBef>
              <a:spcAft>
                <a:spcPts val="0"/>
              </a:spcAft>
              <a:buSzPts val="1400"/>
              <a:buNone/>
              <a:defRPr sz="1800"/>
            </a:lvl4pPr>
            <a:lvl5pPr lvl="4" algn="l" rtl="0">
              <a:lnSpc>
                <a:spcPct val="100000"/>
              </a:lnSpc>
              <a:spcBef>
                <a:spcPts val="0"/>
              </a:spcBef>
              <a:spcAft>
                <a:spcPts val="0"/>
              </a:spcAft>
              <a:buSzPts val="1400"/>
              <a:buNone/>
              <a:defRPr sz="1800"/>
            </a:lvl5pPr>
            <a:lvl6pPr lvl="5" algn="l" rtl="0">
              <a:lnSpc>
                <a:spcPct val="100000"/>
              </a:lnSpc>
              <a:spcBef>
                <a:spcPts val="0"/>
              </a:spcBef>
              <a:spcAft>
                <a:spcPts val="0"/>
              </a:spcAft>
              <a:buSzPts val="1400"/>
              <a:buNone/>
              <a:defRPr sz="1800"/>
            </a:lvl6pPr>
            <a:lvl7pPr lvl="6" algn="l" rtl="0">
              <a:lnSpc>
                <a:spcPct val="100000"/>
              </a:lnSpc>
              <a:spcBef>
                <a:spcPts val="0"/>
              </a:spcBef>
              <a:spcAft>
                <a:spcPts val="0"/>
              </a:spcAft>
              <a:buSzPts val="1400"/>
              <a:buNone/>
              <a:defRPr sz="1800"/>
            </a:lvl7pPr>
            <a:lvl8pPr lvl="7" algn="l" rtl="0">
              <a:lnSpc>
                <a:spcPct val="100000"/>
              </a:lnSpc>
              <a:spcBef>
                <a:spcPts val="0"/>
              </a:spcBef>
              <a:spcAft>
                <a:spcPts val="0"/>
              </a:spcAft>
              <a:buSzPts val="1400"/>
              <a:buNone/>
              <a:defRPr sz="1800"/>
            </a:lvl8pPr>
            <a:lvl9pPr lvl="8" algn="l" rtl="0">
              <a:lnSpc>
                <a:spcPct val="100000"/>
              </a:lnSpc>
              <a:spcBef>
                <a:spcPts val="0"/>
              </a:spcBef>
              <a:spcAft>
                <a:spcPts val="0"/>
              </a:spcAft>
              <a:buSzPts val="1400"/>
              <a:buNone/>
              <a:defRPr sz="1800"/>
            </a:lvl9pPr>
          </a:lstStyle>
          <a:p>
            <a:endParaRPr/>
          </a:p>
        </p:txBody>
      </p:sp>
      <p:sp>
        <p:nvSpPr>
          <p:cNvPr id="760" name="Google Shape;760;p109"/>
          <p:cNvSpPr txBox="1">
            <a:spLocks noGrp="1"/>
          </p:cNvSpPr>
          <p:nvPr>
            <p:ph type="body" idx="1"/>
          </p:nvPr>
        </p:nvSpPr>
        <p:spPr>
          <a:xfrm>
            <a:off x="442942" y="2102911"/>
            <a:ext cx="7418700" cy="4073400"/>
          </a:xfrm>
          <a:prstGeom prst="rect">
            <a:avLst/>
          </a:prstGeom>
          <a:noFill/>
          <a:ln>
            <a:noFill/>
          </a:ln>
        </p:spPr>
        <p:txBody>
          <a:bodyPr spcFirstLastPara="1" wrap="square" lIns="0" tIns="0" rIns="0" bIns="0" anchor="t" anchorCtr="0">
            <a:noAutofit/>
          </a:bodyPr>
          <a:lstStyle>
            <a:lvl1pPr marL="457200" marR="0" lvl="0" indent="-323850" algn="l" rtl="0">
              <a:lnSpc>
                <a:spcPct val="100000"/>
              </a:lnSpc>
              <a:spcBef>
                <a:spcPts val="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1pPr>
            <a:lvl2pPr marL="914400" marR="0" lvl="1" indent="-323850" algn="l" rtl="0">
              <a:lnSpc>
                <a:spcPct val="100000"/>
              </a:lnSpc>
              <a:spcBef>
                <a:spcPts val="6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2pPr>
            <a:lvl3pPr marL="1371600" marR="0" lvl="2" indent="-323850" algn="l" rtl="0">
              <a:lnSpc>
                <a:spcPct val="100000"/>
              </a:lnSpc>
              <a:spcBef>
                <a:spcPts val="6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3pPr>
            <a:lvl4pPr marL="1828800" marR="0" lvl="3" indent="-323850" algn="l" rtl="0">
              <a:lnSpc>
                <a:spcPct val="100000"/>
              </a:lnSpc>
              <a:spcBef>
                <a:spcPts val="6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4pPr>
            <a:lvl5pPr marL="2286000" marR="0" lvl="4" indent="-323850" algn="l" rtl="0">
              <a:lnSpc>
                <a:spcPct val="100000"/>
              </a:lnSpc>
              <a:spcBef>
                <a:spcPts val="6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5pPr>
            <a:lvl6pPr marL="2743200" marR="0" lvl="5" indent="-323850" algn="l" rtl="0">
              <a:lnSpc>
                <a:spcPct val="100000"/>
              </a:lnSpc>
              <a:spcBef>
                <a:spcPts val="6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6pPr>
            <a:lvl7pPr marL="3200400" marR="0" lvl="6" indent="-323850" algn="l" rtl="0">
              <a:lnSpc>
                <a:spcPct val="100000"/>
              </a:lnSpc>
              <a:spcBef>
                <a:spcPts val="6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7pPr>
            <a:lvl8pPr marL="3657600" marR="0" lvl="7" indent="-323850" algn="l" rtl="0">
              <a:lnSpc>
                <a:spcPct val="100000"/>
              </a:lnSpc>
              <a:spcBef>
                <a:spcPts val="6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8pPr>
            <a:lvl9pPr marL="4114800" marR="0" lvl="8" indent="-323850" algn="l" rtl="0">
              <a:lnSpc>
                <a:spcPct val="100000"/>
              </a:lnSpc>
              <a:spcBef>
                <a:spcPts val="600"/>
              </a:spcBef>
              <a:spcAft>
                <a:spcPts val="600"/>
              </a:spcAft>
              <a:buClr>
                <a:schemeClr val="dk1"/>
              </a:buClr>
              <a:buSzPts val="1500"/>
              <a:buFont typeface="Arial"/>
              <a:buChar char="•"/>
              <a:defRPr sz="1500" b="0" i="0" u="none" strike="noStrike" cap="none">
                <a:solidFill>
                  <a:schemeClr val="dk1"/>
                </a:solidFill>
                <a:latin typeface="Arial"/>
                <a:ea typeface="Arial"/>
                <a:cs typeface="Arial"/>
                <a:sym typeface="Arial"/>
              </a:defRPr>
            </a:lvl9pPr>
          </a:lstStyle>
          <a:p>
            <a:endParaRPr/>
          </a:p>
        </p:txBody>
      </p:sp>
      <p:sp>
        <p:nvSpPr>
          <p:cNvPr id="761" name="Google Shape;761;p109"/>
          <p:cNvSpPr txBox="1">
            <a:spLocks noGrp="1"/>
          </p:cNvSpPr>
          <p:nvPr>
            <p:ph type="sldNum" idx="12"/>
          </p:nvPr>
        </p:nvSpPr>
        <p:spPr>
          <a:xfrm>
            <a:off x="8219028" y="6491596"/>
            <a:ext cx="3531300" cy="137100"/>
          </a:xfrm>
          <a:prstGeom prst="rect">
            <a:avLst/>
          </a:prstGeom>
          <a:noFill/>
          <a:ln>
            <a:noFill/>
          </a:ln>
        </p:spPr>
        <p:txBody>
          <a:bodyPr spcFirstLastPara="1" wrap="square" lIns="0" tIns="0" rIns="0" bIns="0" anchor="b" anchorCtr="0">
            <a:noAutofit/>
          </a:bodyPr>
          <a:lstStyle>
            <a:lvl1pPr marL="0" marR="0" lvl="0" indent="0" algn="r" rtl="0">
              <a:lnSpc>
                <a:spcPct val="100000"/>
              </a:lnSpc>
              <a:spcBef>
                <a:spcPts val="0"/>
              </a:spcBef>
              <a:spcAft>
                <a:spcPts val="0"/>
              </a:spcAft>
              <a:buClr>
                <a:srgbClr val="000000"/>
              </a:buClr>
              <a:buSzPts val="800"/>
              <a:buFont typeface="Arial"/>
              <a:buNone/>
              <a:defRPr sz="800" b="0" i="0" u="none" strike="noStrike" cap="none">
                <a:solidFill>
                  <a:schemeClr val="dk1"/>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800"/>
              <a:buFont typeface="Arial"/>
              <a:buNone/>
              <a:defRPr sz="800" b="0" i="0" u="none" strike="noStrike" cap="none">
                <a:solidFill>
                  <a:schemeClr val="dk1"/>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800"/>
              <a:buFont typeface="Arial"/>
              <a:buNone/>
              <a:defRPr sz="800" b="0" i="0" u="none" strike="noStrike" cap="none">
                <a:solidFill>
                  <a:schemeClr val="dk1"/>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800"/>
              <a:buFont typeface="Arial"/>
              <a:buNone/>
              <a:defRPr sz="800" b="0" i="0" u="none" strike="noStrike" cap="none">
                <a:solidFill>
                  <a:schemeClr val="dk1"/>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800"/>
              <a:buFont typeface="Arial"/>
              <a:buNone/>
              <a:defRPr sz="800" b="0" i="0" u="none" strike="noStrike" cap="none">
                <a:solidFill>
                  <a:schemeClr val="dk1"/>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800"/>
              <a:buFont typeface="Arial"/>
              <a:buNone/>
              <a:defRPr sz="800" b="0" i="0" u="none" strike="noStrike" cap="none">
                <a:solidFill>
                  <a:schemeClr val="dk1"/>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800"/>
              <a:buFont typeface="Arial"/>
              <a:buNone/>
              <a:defRPr sz="800" b="0" i="0" u="none" strike="noStrike" cap="none">
                <a:solidFill>
                  <a:schemeClr val="dk1"/>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800"/>
              <a:buFont typeface="Arial"/>
              <a:buNone/>
              <a:defRPr sz="800" b="0" i="0" u="none" strike="noStrike" cap="none">
                <a:solidFill>
                  <a:schemeClr val="dk1"/>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800"/>
              <a:buFont typeface="Arial"/>
              <a:buNone/>
              <a:defRPr sz="8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Title and Content - Subtitle">
  <p:cSld name="Title and Content - Subtitle">
    <p:spTree>
      <p:nvGrpSpPr>
        <p:cNvPr id="1" name="Shape 762"/>
        <p:cNvGrpSpPr/>
        <p:nvPr/>
      </p:nvGrpSpPr>
      <p:grpSpPr>
        <a:xfrm>
          <a:off x="0" y="0"/>
          <a:ext cx="0" cy="0"/>
          <a:chOff x="0" y="0"/>
          <a:chExt cx="0" cy="0"/>
        </a:xfrm>
      </p:grpSpPr>
      <p:sp>
        <p:nvSpPr>
          <p:cNvPr id="763" name="Google Shape;763;p110"/>
          <p:cNvSpPr txBox="1">
            <a:spLocks noGrp="1"/>
          </p:cNvSpPr>
          <p:nvPr>
            <p:ph type="title"/>
          </p:nvPr>
        </p:nvSpPr>
        <p:spPr>
          <a:xfrm>
            <a:off x="442942" y="430471"/>
            <a:ext cx="11306700" cy="502800"/>
          </a:xfrm>
          <a:prstGeom prst="rect">
            <a:avLst/>
          </a:prstGeom>
          <a:noFill/>
          <a:ln>
            <a:noFill/>
          </a:ln>
        </p:spPr>
        <p:txBody>
          <a:bodyPr spcFirstLastPara="1" wrap="square" lIns="0" tIns="0" rIns="0" bIns="0" anchor="t" anchorCtr="0">
            <a:noAutofit/>
          </a:bodyPr>
          <a:lstStyle>
            <a:lvl1pPr marR="0" lvl="0" algn="l" rtl="0">
              <a:lnSpc>
                <a:spcPct val="85000"/>
              </a:lnSpc>
              <a:spcBef>
                <a:spcPts val="0"/>
              </a:spcBef>
              <a:spcAft>
                <a:spcPts val="0"/>
              </a:spcAft>
              <a:buClr>
                <a:schemeClr val="dk1"/>
              </a:buClr>
              <a:buSzPts val="3000"/>
              <a:buFont typeface="Georgia"/>
              <a:buNone/>
              <a:defRPr sz="3000" b="0" i="0" u="none" strike="noStrike" cap="none">
                <a:solidFill>
                  <a:schemeClr val="dk1"/>
                </a:solidFill>
                <a:latin typeface="Georgia"/>
                <a:ea typeface="Georgia"/>
                <a:cs typeface="Georgia"/>
                <a:sym typeface="Georgia"/>
              </a:defRPr>
            </a:lvl1pPr>
            <a:lvl2pPr lvl="1" algn="l" rtl="0">
              <a:lnSpc>
                <a:spcPct val="100000"/>
              </a:lnSpc>
              <a:spcBef>
                <a:spcPts val="0"/>
              </a:spcBef>
              <a:spcAft>
                <a:spcPts val="0"/>
              </a:spcAft>
              <a:buSzPts val="1400"/>
              <a:buNone/>
              <a:defRPr sz="1800"/>
            </a:lvl2pPr>
            <a:lvl3pPr lvl="2" algn="l" rtl="0">
              <a:lnSpc>
                <a:spcPct val="100000"/>
              </a:lnSpc>
              <a:spcBef>
                <a:spcPts val="0"/>
              </a:spcBef>
              <a:spcAft>
                <a:spcPts val="0"/>
              </a:spcAft>
              <a:buSzPts val="1400"/>
              <a:buNone/>
              <a:defRPr sz="1800"/>
            </a:lvl3pPr>
            <a:lvl4pPr lvl="3" algn="l" rtl="0">
              <a:lnSpc>
                <a:spcPct val="100000"/>
              </a:lnSpc>
              <a:spcBef>
                <a:spcPts val="0"/>
              </a:spcBef>
              <a:spcAft>
                <a:spcPts val="0"/>
              </a:spcAft>
              <a:buSzPts val="1400"/>
              <a:buNone/>
              <a:defRPr sz="1800"/>
            </a:lvl4pPr>
            <a:lvl5pPr lvl="4" algn="l" rtl="0">
              <a:lnSpc>
                <a:spcPct val="100000"/>
              </a:lnSpc>
              <a:spcBef>
                <a:spcPts val="0"/>
              </a:spcBef>
              <a:spcAft>
                <a:spcPts val="0"/>
              </a:spcAft>
              <a:buSzPts val="1400"/>
              <a:buNone/>
              <a:defRPr sz="1800"/>
            </a:lvl5pPr>
            <a:lvl6pPr lvl="5" algn="l" rtl="0">
              <a:lnSpc>
                <a:spcPct val="100000"/>
              </a:lnSpc>
              <a:spcBef>
                <a:spcPts val="0"/>
              </a:spcBef>
              <a:spcAft>
                <a:spcPts val="0"/>
              </a:spcAft>
              <a:buSzPts val="1400"/>
              <a:buNone/>
              <a:defRPr sz="1800"/>
            </a:lvl6pPr>
            <a:lvl7pPr lvl="6" algn="l" rtl="0">
              <a:lnSpc>
                <a:spcPct val="100000"/>
              </a:lnSpc>
              <a:spcBef>
                <a:spcPts val="0"/>
              </a:spcBef>
              <a:spcAft>
                <a:spcPts val="0"/>
              </a:spcAft>
              <a:buSzPts val="1400"/>
              <a:buNone/>
              <a:defRPr sz="1800"/>
            </a:lvl7pPr>
            <a:lvl8pPr lvl="7" algn="l" rtl="0">
              <a:lnSpc>
                <a:spcPct val="100000"/>
              </a:lnSpc>
              <a:spcBef>
                <a:spcPts val="0"/>
              </a:spcBef>
              <a:spcAft>
                <a:spcPts val="0"/>
              </a:spcAft>
              <a:buSzPts val="1400"/>
              <a:buNone/>
              <a:defRPr sz="1800"/>
            </a:lvl8pPr>
            <a:lvl9pPr lvl="8" algn="l" rtl="0">
              <a:lnSpc>
                <a:spcPct val="100000"/>
              </a:lnSpc>
              <a:spcBef>
                <a:spcPts val="0"/>
              </a:spcBef>
              <a:spcAft>
                <a:spcPts val="0"/>
              </a:spcAft>
              <a:buSzPts val="1400"/>
              <a:buNone/>
              <a:defRPr sz="1800"/>
            </a:lvl9pPr>
          </a:lstStyle>
          <a:p>
            <a:endParaRPr/>
          </a:p>
        </p:txBody>
      </p:sp>
      <p:sp>
        <p:nvSpPr>
          <p:cNvPr id="764" name="Google Shape;764;p110"/>
          <p:cNvSpPr txBox="1">
            <a:spLocks noGrp="1"/>
          </p:cNvSpPr>
          <p:nvPr>
            <p:ph type="body" idx="1"/>
          </p:nvPr>
        </p:nvSpPr>
        <p:spPr>
          <a:xfrm>
            <a:off x="442942" y="2103230"/>
            <a:ext cx="7418700" cy="4068600"/>
          </a:xfrm>
          <a:prstGeom prst="rect">
            <a:avLst/>
          </a:prstGeom>
          <a:noFill/>
          <a:ln>
            <a:noFill/>
          </a:ln>
        </p:spPr>
        <p:txBody>
          <a:bodyPr spcFirstLastPara="1" wrap="square" lIns="0" tIns="0" rIns="0" bIns="0" anchor="t" anchorCtr="0">
            <a:noAutofit/>
          </a:bodyPr>
          <a:lstStyle>
            <a:lvl1pPr marL="457200" marR="0" lvl="0" indent="-323850" algn="l" rtl="0">
              <a:lnSpc>
                <a:spcPct val="100000"/>
              </a:lnSpc>
              <a:spcBef>
                <a:spcPts val="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1pPr>
            <a:lvl2pPr marL="914400" marR="0" lvl="1" indent="-323850" algn="l" rtl="0">
              <a:lnSpc>
                <a:spcPct val="100000"/>
              </a:lnSpc>
              <a:spcBef>
                <a:spcPts val="6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2pPr>
            <a:lvl3pPr marL="1371600" marR="0" lvl="2" indent="-323850" algn="l" rtl="0">
              <a:lnSpc>
                <a:spcPct val="100000"/>
              </a:lnSpc>
              <a:spcBef>
                <a:spcPts val="6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3pPr>
            <a:lvl4pPr marL="1828800" marR="0" lvl="3" indent="-323850" algn="l" rtl="0">
              <a:lnSpc>
                <a:spcPct val="100000"/>
              </a:lnSpc>
              <a:spcBef>
                <a:spcPts val="6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4pPr>
            <a:lvl5pPr marL="2286000" marR="0" lvl="4" indent="-323850" algn="l" rtl="0">
              <a:lnSpc>
                <a:spcPct val="100000"/>
              </a:lnSpc>
              <a:spcBef>
                <a:spcPts val="6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5pPr>
            <a:lvl6pPr marL="2743200" marR="0" lvl="5" indent="-323850" algn="l" rtl="0">
              <a:lnSpc>
                <a:spcPct val="100000"/>
              </a:lnSpc>
              <a:spcBef>
                <a:spcPts val="6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6pPr>
            <a:lvl7pPr marL="3200400" marR="0" lvl="6" indent="-323850" algn="l" rtl="0">
              <a:lnSpc>
                <a:spcPct val="100000"/>
              </a:lnSpc>
              <a:spcBef>
                <a:spcPts val="6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7pPr>
            <a:lvl8pPr marL="3657600" marR="0" lvl="7" indent="-323850" algn="l" rtl="0">
              <a:lnSpc>
                <a:spcPct val="100000"/>
              </a:lnSpc>
              <a:spcBef>
                <a:spcPts val="6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8pPr>
            <a:lvl9pPr marL="4114800" marR="0" lvl="8" indent="-323850" algn="l" rtl="0">
              <a:lnSpc>
                <a:spcPct val="100000"/>
              </a:lnSpc>
              <a:spcBef>
                <a:spcPts val="600"/>
              </a:spcBef>
              <a:spcAft>
                <a:spcPts val="600"/>
              </a:spcAft>
              <a:buClr>
                <a:schemeClr val="dk1"/>
              </a:buClr>
              <a:buSzPts val="1500"/>
              <a:buFont typeface="Arial"/>
              <a:buChar char="•"/>
              <a:defRPr sz="1500" b="0" i="0" u="none" strike="noStrike" cap="none">
                <a:solidFill>
                  <a:schemeClr val="dk1"/>
                </a:solidFill>
                <a:latin typeface="Arial"/>
                <a:ea typeface="Arial"/>
                <a:cs typeface="Arial"/>
                <a:sym typeface="Arial"/>
              </a:defRPr>
            </a:lvl9pPr>
          </a:lstStyle>
          <a:p>
            <a:endParaRPr/>
          </a:p>
        </p:txBody>
      </p:sp>
      <p:sp>
        <p:nvSpPr>
          <p:cNvPr id="765" name="Google Shape;765;p110"/>
          <p:cNvSpPr txBox="1">
            <a:spLocks noGrp="1"/>
          </p:cNvSpPr>
          <p:nvPr>
            <p:ph type="sldNum" idx="12"/>
          </p:nvPr>
        </p:nvSpPr>
        <p:spPr>
          <a:xfrm>
            <a:off x="8219028" y="6491596"/>
            <a:ext cx="3531300" cy="137100"/>
          </a:xfrm>
          <a:prstGeom prst="rect">
            <a:avLst/>
          </a:prstGeom>
          <a:noFill/>
          <a:ln>
            <a:noFill/>
          </a:ln>
        </p:spPr>
        <p:txBody>
          <a:bodyPr spcFirstLastPara="1" wrap="square" lIns="0" tIns="0" rIns="0" bIns="0" anchor="b" anchorCtr="0">
            <a:noAutofit/>
          </a:bodyPr>
          <a:lstStyle>
            <a:lvl1pPr marL="0" marR="0" lvl="0" indent="0" algn="r" rtl="0">
              <a:lnSpc>
                <a:spcPct val="100000"/>
              </a:lnSpc>
              <a:spcBef>
                <a:spcPts val="0"/>
              </a:spcBef>
              <a:spcAft>
                <a:spcPts val="0"/>
              </a:spcAft>
              <a:buClr>
                <a:srgbClr val="000000"/>
              </a:buClr>
              <a:buSzPts val="800"/>
              <a:buFont typeface="Arial"/>
              <a:buNone/>
              <a:defRPr sz="800" b="0" i="0" u="none" strike="noStrike" cap="none">
                <a:solidFill>
                  <a:schemeClr val="dk1"/>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800"/>
              <a:buFont typeface="Arial"/>
              <a:buNone/>
              <a:defRPr sz="800" b="0" i="0" u="none" strike="noStrike" cap="none">
                <a:solidFill>
                  <a:schemeClr val="dk1"/>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800"/>
              <a:buFont typeface="Arial"/>
              <a:buNone/>
              <a:defRPr sz="800" b="0" i="0" u="none" strike="noStrike" cap="none">
                <a:solidFill>
                  <a:schemeClr val="dk1"/>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800"/>
              <a:buFont typeface="Arial"/>
              <a:buNone/>
              <a:defRPr sz="800" b="0" i="0" u="none" strike="noStrike" cap="none">
                <a:solidFill>
                  <a:schemeClr val="dk1"/>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800"/>
              <a:buFont typeface="Arial"/>
              <a:buNone/>
              <a:defRPr sz="800" b="0" i="0" u="none" strike="noStrike" cap="none">
                <a:solidFill>
                  <a:schemeClr val="dk1"/>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800"/>
              <a:buFont typeface="Arial"/>
              <a:buNone/>
              <a:defRPr sz="800" b="0" i="0" u="none" strike="noStrike" cap="none">
                <a:solidFill>
                  <a:schemeClr val="dk1"/>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800"/>
              <a:buFont typeface="Arial"/>
              <a:buNone/>
              <a:defRPr sz="800" b="0" i="0" u="none" strike="noStrike" cap="none">
                <a:solidFill>
                  <a:schemeClr val="dk1"/>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800"/>
              <a:buFont typeface="Arial"/>
              <a:buNone/>
              <a:defRPr sz="800" b="0" i="0" u="none" strike="noStrike" cap="none">
                <a:solidFill>
                  <a:schemeClr val="dk1"/>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800"/>
              <a:buFont typeface="Arial"/>
              <a:buNone/>
              <a:defRPr sz="8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
        <p:nvSpPr>
          <p:cNvPr id="766" name="Google Shape;766;p110"/>
          <p:cNvSpPr txBox="1">
            <a:spLocks noGrp="1"/>
          </p:cNvSpPr>
          <p:nvPr>
            <p:ph type="subTitle" idx="2"/>
          </p:nvPr>
        </p:nvSpPr>
        <p:spPr>
          <a:xfrm>
            <a:off x="442941" y="933340"/>
            <a:ext cx="11306700" cy="886200"/>
          </a:xfrm>
          <a:prstGeom prst="rect">
            <a:avLst/>
          </a:prstGeom>
          <a:noFill/>
          <a:ln>
            <a:noFill/>
          </a:ln>
        </p:spPr>
        <p:txBody>
          <a:bodyPr spcFirstLastPara="1" wrap="square" lIns="0" tIns="0" rIns="0" bIns="0" anchor="t" anchorCtr="0">
            <a:noAutofit/>
          </a:bodyPr>
          <a:lstStyle>
            <a:lvl1pPr marR="0" lvl="0" algn="l" rtl="0">
              <a:lnSpc>
                <a:spcPct val="85000"/>
              </a:lnSpc>
              <a:spcBef>
                <a:spcPts val="0"/>
              </a:spcBef>
              <a:spcAft>
                <a:spcPts val="0"/>
              </a:spcAft>
              <a:buClr>
                <a:schemeClr val="dk1"/>
              </a:buClr>
              <a:buSzPts val="2300"/>
              <a:buFont typeface="Arial"/>
              <a:buNone/>
              <a:defRPr sz="2300" b="0" i="0" u="none" strike="noStrike" cap="none">
                <a:solidFill>
                  <a:schemeClr val="dk1"/>
                </a:solidFill>
                <a:latin typeface="Arial"/>
                <a:ea typeface="Arial"/>
                <a:cs typeface="Arial"/>
                <a:sym typeface="Arial"/>
              </a:defRPr>
            </a:lvl1pPr>
            <a:lvl2pPr marR="0" lvl="1" algn="l" rtl="0">
              <a:lnSpc>
                <a:spcPct val="85000"/>
              </a:lnSpc>
              <a:spcBef>
                <a:spcPts val="0"/>
              </a:spcBef>
              <a:spcAft>
                <a:spcPts val="0"/>
              </a:spcAft>
              <a:buClr>
                <a:schemeClr val="dk1"/>
              </a:buClr>
              <a:buSzPts val="2300"/>
              <a:buFont typeface="Arial"/>
              <a:buNone/>
              <a:defRPr sz="2300" b="0" i="0" u="none" strike="noStrike" cap="none">
                <a:solidFill>
                  <a:schemeClr val="dk1"/>
                </a:solidFill>
                <a:latin typeface="Arial"/>
                <a:ea typeface="Arial"/>
                <a:cs typeface="Arial"/>
                <a:sym typeface="Arial"/>
              </a:defRPr>
            </a:lvl2pPr>
            <a:lvl3pPr marR="0" lvl="2" algn="l" rtl="0">
              <a:lnSpc>
                <a:spcPct val="85000"/>
              </a:lnSpc>
              <a:spcBef>
                <a:spcPts val="0"/>
              </a:spcBef>
              <a:spcAft>
                <a:spcPts val="0"/>
              </a:spcAft>
              <a:buClr>
                <a:schemeClr val="dk1"/>
              </a:buClr>
              <a:buSzPts val="2300"/>
              <a:buFont typeface="Arial"/>
              <a:buNone/>
              <a:defRPr sz="2300" b="0" i="0" u="none" strike="noStrike" cap="none">
                <a:solidFill>
                  <a:schemeClr val="dk1"/>
                </a:solidFill>
                <a:latin typeface="Arial"/>
                <a:ea typeface="Arial"/>
                <a:cs typeface="Arial"/>
                <a:sym typeface="Arial"/>
              </a:defRPr>
            </a:lvl3pPr>
            <a:lvl4pPr marR="0" lvl="3" algn="l" rtl="0">
              <a:lnSpc>
                <a:spcPct val="85000"/>
              </a:lnSpc>
              <a:spcBef>
                <a:spcPts val="0"/>
              </a:spcBef>
              <a:spcAft>
                <a:spcPts val="0"/>
              </a:spcAft>
              <a:buClr>
                <a:schemeClr val="dk1"/>
              </a:buClr>
              <a:buSzPts val="2300"/>
              <a:buFont typeface="Arial"/>
              <a:buNone/>
              <a:defRPr sz="2300" b="0" i="0" u="none" strike="noStrike" cap="none">
                <a:solidFill>
                  <a:schemeClr val="dk1"/>
                </a:solidFill>
                <a:latin typeface="Arial"/>
                <a:ea typeface="Arial"/>
                <a:cs typeface="Arial"/>
                <a:sym typeface="Arial"/>
              </a:defRPr>
            </a:lvl4pPr>
            <a:lvl5pPr marR="0" lvl="4" algn="l" rtl="0">
              <a:lnSpc>
                <a:spcPct val="85000"/>
              </a:lnSpc>
              <a:spcBef>
                <a:spcPts val="0"/>
              </a:spcBef>
              <a:spcAft>
                <a:spcPts val="0"/>
              </a:spcAft>
              <a:buClr>
                <a:schemeClr val="dk1"/>
              </a:buClr>
              <a:buSzPts val="2300"/>
              <a:buFont typeface="Arial"/>
              <a:buNone/>
              <a:defRPr sz="2300" b="0" i="0" u="none" strike="noStrike" cap="none">
                <a:solidFill>
                  <a:schemeClr val="dk1"/>
                </a:solidFill>
                <a:latin typeface="Arial"/>
                <a:ea typeface="Arial"/>
                <a:cs typeface="Arial"/>
                <a:sym typeface="Arial"/>
              </a:defRPr>
            </a:lvl5pPr>
            <a:lvl6pPr marR="0" lvl="5" algn="l" rtl="0">
              <a:lnSpc>
                <a:spcPct val="85000"/>
              </a:lnSpc>
              <a:spcBef>
                <a:spcPts val="0"/>
              </a:spcBef>
              <a:spcAft>
                <a:spcPts val="0"/>
              </a:spcAft>
              <a:buClr>
                <a:schemeClr val="dk1"/>
              </a:buClr>
              <a:buSzPts val="2300"/>
              <a:buFont typeface="Arial"/>
              <a:buNone/>
              <a:defRPr sz="2300" b="0" i="0" u="none" strike="noStrike" cap="none">
                <a:solidFill>
                  <a:schemeClr val="dk1"/>
                </a:solidFill>
                <a:latin typeface="Arial"/>
                <a:ea typeface="Arial"/>
                <a:cs typeface="Arial"/>
                <a:sym typeface="Arial"/>
              </a:defRPr>
            </a:lvl6pPr>
            <a:lvl7pPr marR="0" lvl="6" algn="l" rtl="0">
              <a:lnSpc>
                <a:spcPct val="85000"/>
              </a:lnSpc>
              <a:spcBef>
                <a:spcPts val="0"/>
              </a:spcBef>
              <a:spcAft>
                <a:spcPts val="0"/>
              </a:spcAft>
              <a:buClr>
                <a:schemeClr val="dk1"/>
              </a:buClr>
              <a:buSzPts val="2300"/>
              <a:buFont typeface="Arial"/>
              <a:buNone/>
              <a:defRPr sz="2300" b="0" i="0" u="none" strike="noStrike" cap="none">
                <a:solidFill>
                  <a:schemeClr val="dk1"/>
                </a:solidFill>
                <a:latin typeface="Arial"/>
                <a:ea typeface="Arial"/>
                <a:cs typeface="Arial"/>
                <a:sym typeface="Arial"/>
              </a:defRPr>
            </a:lvl7pPr>
            <a:lvl8pPr marR="0" lvl="7" algn="l" rtl="0">
              <a:lnSpc>
                <a:spcPct val="85000"/>
              </a:lnSpc>
              <a:spcBef>
                <a:spcPts val="0"/>
              </a:spcBef>
              <a:spcAft>
                <a:spcPts val="0"/>
              </a:spcAft>
              <a:buClr>
                <a:schemeClr val="dk1"/>
              </a:buClr>
              <a:buSzPts val="2300"/>
              <a:buFont typeface="Arial"/>
              <a:buNone/>
              <a:defRPr sz="2300" b="0" i="0" u="none" strike="noStrike" cap="none">
                <a:solidFill>
                  <a:schemeClr val="dk1"/>
                </a:solidFill>
                <a:latin typeface="Arial"/>
                <a:ea typeface="Arial"/>
                <a:cs typeface="Arial"/>
                <a:sym typeface="Arial"/>
              </a:defRPr>
            </a:lvl8pPr>
            <a:lvl9pPr marR="0" lvl="8" algn="l" rtl="0">
              <a:lnSpc>
                <a:spcPct val="85000"/>
              </a:lnSpc>
              <a:spcBef>
                <a:spcPts val="0"/>
              </a:spcBef>
              <a:spcAft>
                <a:spcPts val="0"/>
              </a:spcAft>
              <a:buClr>
                <a:schemeClr val="dk1"/>
              </a:buClr>
              <a:buSzPts val="2300"/>
              <a:buFont typeface="Arial"/>
              <a:buNone/>
              <a:defRPr sz="23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One Column Content">
  <p:cSld name="One Column Content">
    <p:spTree>
      <p:nvGrpSpPr>
        <p:cNvPr id="1" name="Shape 767"/>
        <p:cNvGrpSpPr/>
        <p:nvPr/>
      </p:nvGrpSpPr>
      <p:grpSpPr>
        <a:xfrm>
          <a:off x="0" y="0"/>
          <a:ext cx="0" cy="0"/>
          <a:chOff x="0" y="0"/>
          <a:chExt cx="0" cy="0"/>
        </a:xfrm>
      </p:grpSpPr>
      <p:sp>
        <p:nvSpPr>
          <p:cNvPr id="768" name="Google Shape;768;p111"/>
          <p:cNvSpPr txBox="1">
            <a:spLocks noGrp="1"/>
          </p:cNvSpPr>
          <p:nvPr>
            <p:ph type="body" idx="1"/>
          </p:nvPr>
        </p:nvSpPr>
        <p:spPr>
          <a:xfrm>
            <a:off x="442942" y="2103230"/>
            <a:ext cx="3529200" cy="4068600"/>
          </a:xfrm>
          <a:prstGeom prst="rect">
            <a:avLst/>
          </a:prstGeom>
          <a:noFill/>
          <a:ln>
            <a:noFill/>
          </a:ln>
        </p:spPr>
        <p:txBody>
          <a:bodyPr spcFirstLastPara="1" wrap="square" lIns="0" tIns="0" rIns="0" bIns="0" anchor="t" anchorCtr="0">
            <a:noAutofit/>
          </a:bodyPr>
          <a:lstStyle>
            <a:lvl1pPr marL="457200" marR="0" lvl="0" indent="-323850" algn="l" rtl="0">
              <a:lnSpc>
                <a:spcPct val="100000"/>
              </a:lnSpc>
              <a:spcBef>
                <a:spcPts val="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1pPr>
            <a:lvl2pPr marL="914400" marR="0" lvl="1" indent="-323850" algn="l" rtl="0">
              <a:lnSpc>
                <a:spcPct val="100000"/>
              </a:lnSpc>
              <a:spcBef>
                <a:spcPts val="6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2pPr>
            <a:lvl3pPr marL="1371600" marR="0" lvl="2" indent="-323850" algn="l" rtl="0">
              <a:lnSpc>
                <a:spcPct val="100000"/>
              </a:lnSpc>
              <a:spcBef>
                <a:spcPts val="6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3pPr>
            <a:lvl4pPr marL="1828800" marR="0" lvl="3" indent="-323850" algn="l" rtl="0">
              <a:lnSpc>
                <a:spcPct val="100000"/>
              </a:lnSpc>
              <a:spcBef>
                <a:spcPts val="6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4pPr>
            <a:lvl5pPr marL="2286000" marR="0" lvl="4" indent="-323850" algn="l" rtl="0">
              <a:lnSpc>
                <a:spcPct val="100000"/>
              </a:lnSpc>
              <a:spcBef>
                <a:spcPts val="6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5pPr>
            <a:lvl6pPr marL="2743200" marR="0" lvl="5" indent="-323850" algn="l" rtl="0">
              <a:lnSpc>
                <a:spcPct val="100000"/>
              </a:lnSpc>
              <a:spcBef>
                <a:spcPts val="6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6pPr>
            <a:lvl7pPr marL="3200400" marR="0" lvl="6" indent="-323850" algn="l" rtl="0">
              <a:lnSpc>
                <a:spcPct val="100000"/>
              </a:lnSpc>
              <a:spcBef>
                <a:spcPts val="6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7pPr>
            <a:lvl8pPr marL="3657600" marR="0" lvl="7" indent="-323850" algn="l" rtl="0">
              <a:lnSpc>
                <a:spcPct val="100000"/>
              </a:lnSpc>
              <a:spcBef>
                <a:spcPts val="6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8pPr>
            <a:lvl9pPr marL="4114800" marR="0" lvl="8" indent="-323850" algn="l" rtl="0">
              <a:lnSpc>
                <a:spcPct val="100000"/>
              </a:lnSpc>
              <a:spcBef>
                <a:spcPts val="600"/>
              </a:spcBef>
              <a:spcAft>
                <a:spcPts val="600"/>
              </a:spcAft>
              <a:buClr>
                <a:schemeClr val="dk1"/>
              </a:buClr>
              <a:buSzPts val="1500"/>
              <a:buFont typeface="Arial"/>
              <a:buChar char="•"/>
              <a:defRPr sz="1500" b="0" i="0" u="none" strike="noStrike" cap="none">
                <a:solidFill>
                  <a:schemeClr val="dk1"/>
                </a:solidFill>
                <a:latin typeface="Arial"/>
                <a:ea typeface="Arial"/>
                <a:cs typeface="Arial"/>
                <a:sym typeface="Arial"/>
              </a:defRPr>
            </a:lvl9pPr>
          </a:lstStyle>
          <a:p>
            <a:endParaRPr/>
          </a:p>
        </p:txBody>
      </p:sp>
      <p:sp>
        <p:nvSpPr>
          <p:cNvPr id="769" name="Google Shape;769;p111"/>
          <p:cNvSpPr txBox="1">
            <a:spLocks noGrp="1"/>
          </p:cNvSpPr>
          <p:nvPr>
            <p:ph type="title"/>
          </p:nvPr>
        </p:nvSpPr>
        <p:spPr>
          <a:xfrm>
            <a:off x="442942" y="431957"/>
            <a:ext cx="11306700" cy="1386900"/>
          </a:xfrm>
          <a:prstGeom prst="rect">
            <a:avLst/>
          </a:prstGeom>
          <a:noFill/>
          <a:ln>
            <a:noFill/>
          </a:ln>
        </p:spPr>
        <p:txBody>
          <a:bodyPr spcFirstLastPara="1" wrap="square" lIns="0" tIns="0" rIns="0" bIns="0" anchor="t" anchorCtr="0">
            <a:noAutofit/>
          </a:bodyPr>
          <a:lstStyle>
            <a:lvl1pPr marR="0" lvl="0" algn="l" rtl="0">
              <a:lnSpc>
                <a:spcPct val="85000"/>
              </a:lnSpc>
              <a:spcBef>
                <a:spcPts val="0"/>
              </a:spcBef>
              <a:spcAft>
                <a:spcPts val="0"/>
              </a:spcAft>
              <a:buClr>
                <a:schemeClr val="dk1"/>
              </a:buClr>
              <a:buSzPts val="3000"/>
              <a:buFont typeface="Georgia"/>
              <a:buNone/>
              <a:defRPr sz="3000" b="0" i="0" u="none" strike="noStrike" cap="none">
                <a:solidFill>
                  <a:schemeClr val="dk1"/>
                </a:solidFill>
                <a:latin typeface="Georgia"/>
                <a:ea typeface="Georgia"/>
                <a:cs typeface="Georgia"/>
                <a:sym typeface="Georgia"/>
              </a:defRPr>
            </a:lvl1pPr>
            <a:lvl2pPr lvl="1" algn="l" rtl="0">
              <a:lnSpc>
                <a:spcPct val="100000"/>
              </a:lnSpc>
              <a:spcBef>
                <a:spcPts val="0"/>
              </a:spcBef>
              <a:spcAft>
                <a:spcPts val="0"/>
              </a:spcAft>
              <a:buSzPts val="1400"/>
              <a:buNone/>
              <a:defRPr sz="1800"/>
            </a:lvl2pPr>
            <a:lvl3pPr lvl="2" algn="l" rtl="0">
              <a:lnSpc>
                <a:spcPct val="100000"/>
              </a:lnSpc>
              <a:spcBef>
                <a:spcPts val="0"/>
              </a:spcBef>
              <a:spcAft>
                <a:spcPts val="0"/>
              </a:spcAft>
              <a:buSzPts val="1400"/>
              <a:buNone/>
              <a:defRPr sz="1800"/>
            </a:lvl3pPr>
            <a:lvl4pPr lvl="3" algn="l" rtl="0">
              <a:lnSpc>
                <a:spcPct val="100000"/>
              </a:lnSpc>
              <a:spcBef>
                <a:spcPts val="0"/>
              </a:spcBef>
              <a:spcAft>
                <a:spcPts val="0"/>
              </a:spcAft>
              <a:buSzPts val="1400"/>
              <a:buNone/>
              <a:defRPr sz="1800"/>
            </a:lvl4pPr>
            <a:lvl5pPr lvl="4" algn="l" rtl="0">
              <a:lnSpc>
                <a:spcPct val="100000"/>
              </a:lnSpc>
              <a:spcBef>
                <a:spcPts val="0"/>
              </a:spcBef>
              <a:spcAft>
                <a:spcPts val="0"/>
              </a:spcAft>
              <a:buSzPts val="1400"/>
              <a:buNone/>
              <a:defRPr sz="1800"/>
            </a:lvl5pPr>
            <a:lvl6pPr lvl="5" algn="l" rtl="0">
              <a:lnSpc>
                <a:spcPct val="100000"/>
              </a:lnSpc>
              <a:spcBef>
                <a:spcPts val="0"/>
              </a:spcBef>
              <a:spcAft>
                <a:spcPts val="0"/>
              </a:spcAft>
              <a:buSzPts val="1400"/>
              <a:buNone/>
              <a:defRPr sz="1800"/>
            </a:lvl6pPr>
            <a:lvl7pPr lvl="6" algn="l" rtl="0">
              <a:lnSpc>
                <a:spcPct val="100000"/>
              </a:lnSpc>
              <a:spcBef>
                <a:spcPts val="0"/>
              </a:spcBef>
              <a:spcAft>
                <a:spcPts val="0"/>
              </a:spcAft>
              <a:buSzPts val="1400"/>
              <a:buNone/>
              <a:defRPr sz="1800"/>
            </a:lvl7pPr>
            <a:lvl8pPr lvl="7" algn="l" rtl="0">
              <a:lnSpc>
                <a:spcPct val="100000"/>
              </a:lnSpc>
              <a:spcBef>
                <a:spcPts val="0"/>
              </a:spcBef>
              <a:spcAft>
                <a:spcPts val="0"/>
              </a:spcAft>
              <a:buSzPts val="1400"/>
              <a:buNone/>
              <a:defRPr sz="1800"/>
            </a:lvl8pPr>
            <a:lvl9pPr lvl="8" algn="l" rtl="0">
              <a:lnSpc>
                <a:spcPct val="100000"/>
              </a:lnSpc>
              <a:spcBef>
                <a:spcPts val="0"/>
              </a:spcBef>
              <a:spcAft>
                <a:spcPts val="0"/>
              </a:spcAft>
              <a:buSzPts val="1400"/>
              <a:buNone/>
              <a:defRPr sz="1800"/>
            </a:lvl9pPr>
          </a:lstStyle>
          <a:p>
            <a:endParaRPr/>
          </a:p>
        </p:txBody>
      </p:sp>
      <p:sp>
        <p:nvSpPr>
          <p:cNvPr id="770" name="Google Shape;770;p111"/>
          <p:cNvSpPr txBox="1">
            <a:spLocks noGrp="1"/>
          </p:cNvSpPr>
          <p:nvPr>
            <p:ph type="sldNum" idx="12"/>
          </p:nvPr>
        </p:nvSpPr>
        <p:spPr>
          <a:xfrm>
            <a:off x="8219028" y="6491596"/>
            <a:ext cx="3531300" cy="137100"/>
          </a:xfrm>
          <a:prstGeom prst="rect">
            <a:avLst/>
          </a:prstGeom>
          <a:noFill/>
          <a:ln>
            <a:noFill/>
          </a:ln>
        </p:spPr>
        <p:txBody>
          <a:bodyPr spcFirstLastPara="1" wrap="square" lIns="0" tIns="0" rIns="0" bIns="0" anchor="b" anchorCtr="0">
            <a:noAutofit/>
          </a:bodyPr>
          <a:lstStyle>
            <a:lvl1pPr marL="0" marR="0" lvl="0" indent="0" algn="r" rtl="0">
              <a:lnSpc>
                <a:spcPct val="100000"/>
              </a:lnSpc>
              <a:spcBef>
                <a:spcPts val="0"/>
              </a:spcBef>
              <a:spcAft>
                <a:spcPts val="0"/>
              </a:spcAft>
              <a:buClr>
                <a:srgbClr val="000000"/>
              </a:buClr>
              <a:buSzPts val="800"/>
              <a:buFont typeface="Arial"/>
              <a:buNone/>
              <a:defRPr sz="800" b="0" i="0" u="none" strike="noStrike" cap="none">
                <a:solidFill>
                  <a:schemeClr val="dk1"/>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800"/>
              <a:buFont typeface="Arial"/>
              <a:buNone/>
              <a:defRPr sz="800" b="0" i="0" u="none" strike="noStrike" cap="none">
                <a:solidFill>
                  <a:schemeClr val="dk1"/>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800"/>
              <a:buFont typeface="Arial"/>
              <a:buNone/>
              <a:defRPr sz="800" b="0" i="0" u="none" strike="noStrike" cap="none">
                <a:solidFill>
                  <a:schemeClr val="dk1"/>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800"/>
              <a:buFont typeface="Arial"/>
              <a:buNone/>
              <a:defRPr sz="800" b="0" i="0" u="none" strike="noStrike" cap="none">
                <a:solidFill>
                  <a:schemeClr val="dk1"/>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800"/>
              <a:buFont typeface="Arial"/>
              <a:buNone/>
              <a:defRPr sz="800" b="0" i="0" u="none" strike="noStrike" cap="none">
                <a:solidFill>
                  <a:schemeClr val="dk1"/>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800"/>
              <a:buFont typeface="Arial"/>
              <a:buNone/>
              <a:defRPr sz="800" b="0" i="0" u="none" strike="noStrike" cap="none">
                <a:solidFill>
                  <a:schemeClr val="dk1"/>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800"/>
              <a:buFont typeface="Arial"/>
              <a:buNone/>
              <a:defRPr sz="800" b="0" i="0" u="none" strike="noStrike" cap="none">
                <a:solidFill>
                  <a:schemeClr val="dk1"/>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800"/>
              <a:buFont typeface="Arial"/>
              <a:buNone/>
              <a:defRPr sz="800" b="0" i="0" u="none" strike="noStrike" cap="none">
                <a:solidFill>
                  <a:schemeClr val="dk1"/>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800"/>
              <a:buFont typeface="Arial"/>
              <a:buNone/>
              <a:defRPr sz="8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771"/>
        <p:cNvGrpSpPr/>
        <p:nvPr/>
      </p:nvGrpSpPr>
      <p:grpSpPr>
        <a:xfrm>
          <a:off x="0" y="0"/>
          <a:ext cx="0" cy="0"/>
          <a:chOff x="0" y="0"/>
          <a:chExt cx="0" cy="0"/>
        </a:xfrm>
      </p:grpSpPr>
      <p:sp>
        <p:nvSpPr>
          <p:cNvPr id="772" name="Google Shape;772;p112"/>
          <p:cNvSpPr txBox="1">
            <a:spLocks noGrp="1"/>
          </p:cNvSpPr>
          <p:nvPr>
            <p:ph type="body" idx="1"/>
          </p:nvPr>
        </p:nvSpPr>
        <p:spPr>
          <a:xfrm>
            <a:off x="442942" y="2103230"/>
            <a:ext cx="5474400" cy="4068600"/>
          </a:xfrm>
          <a:prstGeom prst="rect">
            <a:avLst/>
          </a:prstGeom>
          <a:noFill/>
          <a:ln>
            <a:noFill/>
          </a:ln>
        </p:spPr>
        <p:txBody>
          <a:bodyPr spcFirstLastPara="1" wrap="square" lIns="0" tIns="0" rIns="0" bIns="0" anchor="t" anchorCtr="0">
            <a:noAutofit/>
          </a:bodyPr>
          <a:lstStyle>
            <a:lvl1pPr marL="457200" marR="0" lvl="0" indent="-323850" algn="l" rtl="0">
              <a:lnSpc>
                <a:spcPct val="100000"/>
              </a:lnSpc>
              <a:spcBef>
                <a:spcPts val="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1pPr>
            <a:lvl2pPr marL="914400" marR="0" lvl="1" indent="-323850" algn="l" rtl="0">
              <a:lnSpc>
                <a:spcPct val="100000"/>
              </a:lnSpc>
              <a:spcBef>
                <a:spcPts val="6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2pPr>
            <a:lvl3pPr marL="1371600" marR="0" lvl="2" indent="-323850" algn="l" rtl="0">
              <a:lnSpc>
                <a:spcPct val="100000"/>
              </a:lnSpc>
              <a:spcBef>
                <a:spcPts val="6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3pPr>
            <a:lvl4pPr marL="1828800" marR="0" lvl="3" indent="-323850" algn="l" rtl="0">
              <a:lnSpc>
                <a:spcPct val="100000"/>
              </a:lnSpc>
              <a:spcBef>
                <a:spcPts val="6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4pPr>
            <a:lvl5pPr marL="2286000" marR="0" lvl="4" indent="-323850" algn="l" rtl="0">
              <a:lnSpc>
                <a:spcPct val="100000"/>
              </a:lnSpc>
              <a:spcBef>
                <a:spcPts val="6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5pPr>
            <a:lvl6pPr marL="2743200" marR="0" lvl="5" indent="-323850" algn="l" rtl="0">
              <a:lnSpc>
                <a:spcPct val="100000"/>
              </a:lnSpc>
              <a:spcBef>
                <a:spcPts val="6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6pPr>
            <a:lvl7pPr marL="3200400" marR="0" lvl="6" indent="-323850" algn="l" rtl="0">
              <a:lnSpc>
                <a:spcPct val="100000"/>
              </a:lnSpc>
              <a:spcBef>
                <a:spcPts val="6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7pPr>
            <a:lvl8pPr marL="3657600" marR="0" lvl="7" indent="-323850" algn="l" rtl="0">
              <a:lnSpc>
                <a:spcPct val="100000"/>
              </a:lnSpc>
              <a:spcBef>
                <a:spcPts val="6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8pPr>
            <a:lvl9pPr marL="4114800" marR="0" lvl="8" indent="-323850" algn="l" rtl="0">
              <a:lnSpc>
                <a:spcPct val="100000"/>
              </a:lnSpc>
              <a:spcBef>
                <a:spcPts val="600"/>
              </a:spcBef>
              <a:spcAft>
                <a:spcPts val="600"/>
              </a:spcAft>
              <a:buClr>
                <a:schemeClr val="dk1"/>
              </a:buClr>
              <a:buSzPts val="1500"/>
              <a:buFont typeface="Arial"/>
              <a:buChar char="•"/>
              <a:defRPr sz="1500" b="0" i="0" u="none" strike="noStrike" cap="none">
                <a:solidFill>
                  <a:schemeClr val="dk1"/>
                </a:solidFill>
                <a:latin typeface="Arial"/>
                <a:ea typeface="Arial"/>
                <a:cs typeface="Arial"/>
                <a:sym typeface="Arial"/>
              </a:defRPr>
            </a:lvl9pPr>
          </a:lstStyle>
          <a:p>
            <a:endParaRPr/>
          </a:p>
        </p:txBody>
      </p:sp>
      <p:sp>
        <p:nvSpPr>
          <p:cNvPr id="773" name="Google Shape;773;p112"/>
          <p:cNvSpPr txBox="1">
            <a:spLocks noGrp="1"/>
          </p:cNvSpPr>
          <p:nvPr>
            <p:ph type="body" idx="2"/>
          </p:nvPr>
        </p:nvSpPr>
        <p:spPr>
          <a:xfrm>
            <a:off x="6275799" y="2103230"/>
            <a:ext cx="5474400" cy="4068600"/>
          </a:xfrm>
          <a:prstGeom prst="rect">
            <a:avLst/>
          </a:prstGeom>
          <a:noFill/>
          <a:ln>
            <a:noFill/>
          </a:ln>
        </p:spPr>
        <p:txBody>
          <a:bodyPr spcFirstLastPara="1" wrap="square" lIns="0" tIns="0" rIns="0" bIns="0" anchor="t" anchorCtr="0">
            <a:noAutofit/>
          </a:bodyPr>
          <a:lstStyle>
            <a:lvl1pPr marL="457200" marR="0" lvl="0" indent="-323850" algn="l" rtl="0">
              <a:lnSpc>
                <a:spcPct val="100000"/>
              </a:lnSpc>
              <a:spcBef>
                <a:spcPts val="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1pPr>
            <a:lvl2pPr marL="914400" marR="0" lvl="1" indent="-323850" algn="l" rtl="0">
              <a:lnSpc>
                <a:spcPct val="100000"/>
              </a:lnSpc>
              <a:spcBef>
                <a:spcPts val="6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2pPr>
            <a:lvl3pPr marL="1371600" marR="0" lvl="2" indent="-323850" algn="l" rtl="0">
              <a:lnSpc>
                <a:spcPct val="100000"/>
              </a:lnSpc>
              <a:spcBef>
                <a:spcPts val="6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3pPr>
            <a:lvl4pPr marL="1828800" marR="0" lvl="3" indent="-323850" algn="l" rtl="0">
              <a:lnSpc>
                <a:spcPct val="100000"/>
              </a:lnSpc>
              <a:spcBef>
                <a:spcPts val="6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4pPr>
            <a:lvl5pPr marL="2286000" marR="0" lvl="4" indent="-323850" algn="l" rtl="0">
              <a:lnSpc>
                <a:spcPct val="100000"/>
              </a:lnSpc>
              <a:spcBef>
                <a:spcPts val="6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5pPr>
            <a:lvl6pPr marL="2743200" marR="0" lvl="5" indent="-323850" algn="l" rtl="0">
              <a:lnSpc>
                <a:spcPct val="100000"/>
              </a:lnSpc>
              <a:spcBef>
                <a:spcPts val="6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6pPr>
            <a:lvl7pPr marL="3200400" marR="0" lvl="6" indent="-323850" algn="l" rtl="0">
              <a:lnSpc>
                <a:spcPct val="100000"/>
              </a:lnSpc>
              <a:spcBef>
                <a:spcPts val="6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7pPr>
            <a:lvl8pPr marL="3657600" marR="0" lvl="7" indent="-323850" algn="l" rtl="0">
              <a:lnSpc>
                <a:spcPct val="100000"/>
              </a:lnSpc>
              <a:spcBef>
                <a:spcPts val="6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8pPr>
            <a:lvl9pPr marL="4114800" marR="0" lvl="8" indent="-323850" algn="l" rtl="0">
              <a:lnSpc>
                <a:spcPct val="100000"/>
              </a:lnSpc>
              <a:spcBef>
                <a:spcPts val="600"/>
              </a:spcBef>
              <a:spcAft>
                <a:spcPts val="600"/>
              </a:spcAft>
              <a:buClr>
                <a:schemeClr val="dk1"/>
              </a:buClr>
              <a:buSzPts val="1500"/>
              <a:buFont typeface="Arial"/>
              <a:buChar char="•"/>
              <a:defRPr sz="1500" b="0" i="0" u="none" strike="noStrike" cap="none">
                <a:solidFill>
                  <a:schemeClr val="dk1"/>
                </a:solidFill>
                <a:latin typeface="Arial"/>
                <a:ea typeface="Arial"/>
                <a:cs typeface="Arial"/>
                <a:sym typeface="Arial"/>
              </a:defRPr>
            </a:lvl9pPr>
          </a:lstStyle>
          <a:p>
            <a:endParaRPr/>
          </a:p>
        </p:txBody>
      </p:sp>
      <p:sp>
        <p:nvSpPr>
          <p:cNvPr id="774" name="Google Shape;774;p112"/>
          <p:cNvSpPr txBox="1">
            <a:spLocks noGrp="1"/>
          </p:cNvSpPr>
          <p:nvPr>
            <p:ph type="title"/>
          </p:nvPr>
        </p:nvSpPr>
        <p:spPr>
          <a:xfrm>
            <a:off x="442942" y="431957"/>
            <a:ext cx="11306700" cy="1386900"/>
          </a:xfrm>
          <a:prstGeom prst="rect">
            <a:avLst/>
          </a:prstGeom>
          <a:noFill/>
          <a:ln>
            <a:noFill/>
          </a:ln>
        </p:spPr>
        <p:txBody>
          <a:bodyPr spcFirstLastPara="1" wrap="square" lIns="0" tIns="0" rIns="0" bIns="0" anchor="t" anchorCtr="0">
            <a:noAutofit/>
          </a:bodyPr>
          <a:lstStyle>
            <a:lvl1pPr marR="0" lvl="0" algn="l" rtl="0">
              <a:lnSpc>
                <a:spcPct val="85000"/>
              </a:lnSpc>
              <a:spcBef>
                <a:spcPts val="0"/>
              </a:spcBef>
              <a:spcAft>
                <a:spcPts val="0"/>
              </a:spcAft>
              <a:buClr>
                <a:schemeClr val="dk1"/>
              </a:buClr>
              <a:buSzPts val="3000"/>
              <a:buFont typeface="Georgia"/>
              <a:buNone/>
              <a:defRPr sz="3000" b="0" i="0" u="none" strike="noStrike" cap="none">
                <a:solidFill>
                  <a:schemeClr val="dk1"/>
                </a:solidFill>
                <a:latin typeface="Georgia"/>
                <a:ea typeface="Georgia"/>
                <a:cs typeface="Georgia"/>
                <a:sym typeface="Georgia"/>
              </a:defRPr>
            </a:lvl1pPr>
            <a:lvl2pPr lvl="1" algn="l" rtl="0">
              <a:lnSpc>
                <a:spcPct val="100000"/>
              </a:lnSpc>
              <a:spcBef>
                <a:spcPts val="0"/>
              </a:spcBef>
              <a:spcAft>
                <a:spcPts val="0"/>
              </a:spcAft>
              <a:buSzPts val="1400"/>
              <a:buNone/>
              <a:defRPr sz="1800"/>
            </a:lvl2pPr>
            <a:lvl3pPr lvl="2" algn="l" rtl="0">
              <a:lnSpc>
                <a:spcPct val="100000"/>
              </a:lnSpc>
              <a:spcBef>
                <a:spcPts val="0"/>
              </a:spcBef>
              <a:spcAft>
                <a:spcPts val="0"/>
              </a:spcAft>
              <a:buSzPts val="1400"/>
              <a:buNone/>
              <a:defRPr sz="1800"/>
            </a:lvl3pPr>
            <a:lvl4pPr lvl="3" algn="l" rtl="0">
              <a:lnSpc>
                <a:spcPct val="100000"/>
              </a:lnSpc>
              <a:spcBef>
                <a:spcPts val="0"/>
              </a:spcBef>
              <a:spcAft>
                <a:spcPts val="0"/>
              </a:spcAft>
              <a:buSzPts val="1400"/>
              <a:buNone/>
              <a:defRPr sz="1800"/>
            </a:lvl4pPr>
            <a:lvl5pPr lvl="4" algn="l" rtl="0">
              <a:lnSpc>
                <a:spcPct val="100000"/>
              </a:lnSpc>
              <a:spcBef>
                <a:spcPts val="0"/>
              </a:spcBef>
              <a:spcAft>
                <a:spcPts val="0"/>
              </a:spcAft>
              <a:buSzPts val="1400"/>
              <a:buNone/>
              <a:defRPr sz="1800"/>
            </a:lvl5pPr>
            <a:lvl6pPr lvl="5" algn="l" rtl="0">
              <a:lnSpc>
                <a:spcPct val="100000"/>
              </a:lnSpc>
              <a:spcBef>
                <a:spcPts val="0"/>
              </a:spcBef>
              <a:spcAft>
                <a:spcPts val="0"/>
              </a:spcAft>
              <a:buSzPts val="1400"/>
              <a:buNone/>
              <a:defRPr sz="1800"/>
            </a:lvl6pPr>
            <a:lvl7pPr lvl="6" algn="l" rtl="0">
              <a:lnSpc>
                <a:spcPct val="100000"/>
              </a:lnSpc>
              <a:spcBef>
                <a:spcPts val="0"/>
              </a:spcBef>
              <a:spcAft>
                <a:spcPts val="0"/>
              </a:spcAft>
              <a:buSzPts val="1400"/>
              <a:buNone/>
              <a:defRPr sz="1800"/>
            </a:lvl7pPr>
            <a:lvl8pPr lvl="7" algn="l" rtl="0">
              <a:lnSpc>
                <a:spcPct val="100000"/>
              </a:lnSpc>
              <a:spcBef>
                <a:spcPts val="0"/>
              </a:spcBef>
              <a:spcAft>
                <a:spcPts val="0"/>
              </a:spcAft>
              <a:buSzPts val="1400"/>
              <a:buNone/>
              <a:defRPr sz="1800"/>
            </a:lvl8pPr>
            <a:lvl9pPr lvl="8" algn="l" rtl="0">
              <a:lnSpc>
                <a:spcPct val="100000"/>
              </a:lnSpc>
              <a:spcBef>
                <a:spcPts val="0"/>
              </a:spcBef>
              <a:spcAft>
                <a:spcPts val="0"/>
              </a:spcAft>
              <a:buSzPts val="1400"/>
              <a:buNone/>
              <a:defRPr sz="1800"/>
            </a:lvl9pPr>
          </a:lstStyle>
          <a:p>
            <a:endParaRPr/>
          </a:p>
        </p:txBody>
      </p:sp>
      <p:sp>
        <p:nvSpPr>
          <p:cNvPr id="775" name="Google Shape;775;p112"/>
          <p:cNvSpPr txBox="1">
            <a:spLocks noGrp="1"/>
          </p:cNvSpPr>
          <p:nvPr>
            <p:ph type="sldNum" idx="12"/>
          </p:nvPr>
        </p:nvSpPr>
        <p:spPr>
          <a:xfrm>
            <a:off x="8219028" y="6491596"/>
            <a:ext cx="3531300" cy="137100"/>
          </a:xfrm>
          <a:prstGeom prst="rect">
            <a:avLst/>
          </a:prstGeom>
          <a:noFill/>
          <a:ln>
            <a:noFill/>
          </a:ln>
        </p:spPr>
        <p:txBody>
          <a:bodyPr spcFirstLastPara="1" wrap="square" lIns="0" tIns="0" rIns="0" bIns="0" anchor="b" anchorCtr="0">
            <a:noAutofit/>
          </a:bodyPr>
          <a:lstStyle>
            <a:lvl1pPr marL="0" marR="0" lvl="0" indent="0" algn="r" rtl="0">
              <a:lnSpc>
                <a:spcPct val="100000"/>
              </a:lnSpc>
              <a:spcBef>
                <a:spcPts val="0"/>
              </a:spcBef>
              <a:spcAft>
                <a:spcPts val="0"/>
              </a:spcAft>
              <a:buClr>
                <a:srgbClr val="000000"/>
              </a:buClr>
              <a:buSzPts val="800"/>
              <a:buFont typeface="Arial"/>
              <a:buNone/>
              <a:defRPr sz="800" b="0" i="0" u="none" strike="noStrike" cap="none">
                <a:solidFill>
                  <a:schemeClr val="dk1"/>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800"/>
              <a:buFont typeface="Arial"/>
              <a:buNone/>
              <a:defRPr sz="800" b="0" i="0" u="none" strike="noStrike" cap="none">
                <a:solidFill>
                  <a:schemeClr val="dk1"/>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800"/>
              <a:buFont typeface="Arial"/>
              <a:buNone/>
              <a:defRPr sz="800" b="0" i="0" u="none" strike="noStrike" cap="none">
                <a:solidFill>
                  <a:schemeClr val="dk1"/>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800"/>
              <a:buFont typeface="Arial"/>
              <a:buNone/>
              <a:defRPr sz="800" b="0" i="0" u="none" strike="noStrike" cap="none">
                <a:solidFill>
                  <a:schemeClr val="dk1"/>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800"/>
              <a:buFont typeface="Arial"/>
              <a:buNone/>
              <a:defRPr sz="800" b="0" i="0" u="none" strike="noStrike" cap="none">
                <a:solidFill>
                  <a:schemeClr val="dk1"/>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800"/>
              <a:buFont typeface="Arial"/>
              <a:buNone/>
              <a:defRPr sz="800" b="0" i="0" u="none" strike="noStrike" cap="none">
                <a:solidFill>
                  <a:schemeClr val="dk1"/>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800"/>
              <a:buFont typeface="Arial"/>
              <a:buNone/>
              <a:defRPr sz="800" b="0" i="0" u="none" strike="noStrike" cap="none">
                <a:solidFill>
                  <a:schemeClr val="dk1"/>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800"/>
              <a:buFont typeface="Arial"/>
              <a:buNone/>
              <a:defRPr sz="800" b="0" i="0" u="none" strike="noStrike" cap="none">
                <a:solidFill>
                  <a:schemeClr val="dk1"/>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800"/>
              <a:buFont typeface="Arial"/>
              <a:buNone/>
              <a:defRPr sz="8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hree Content">
  <p:cSld name="Three Content">
    <p:spTree>
      <p:nvGrpSpPr>
        <p:cNvPr id="1" name="Shape 776"/>
        <p:cNvGrpSpPr/>
        <p:nvPr/>
      </p:nvGrpSpPr>
      <p:grpSpPr>
        <a:xfrm>
          <a:off x="0" y="0"/>
          <a:ext cx="0" cy="0"/>
          <a:chOff x="0" y="0"/>
          <a:chExt cx="0" cy="0"/>
        </a:xfrm>
      </p:grpSpPr>
      <p:sp>
        <p:nvSpPr>
          <p:cNvPr id="777" name="Google Shape;777;p113"/>
          <p:cNvSpPr txBox="1">
            <a:spLocks noGrp="1"/>
          </p:cNvSpPr>
          <p:nvPr>
            <p:ph type="body" idx="1"/>
          </p:nvPr>
        </p:nvSpPr>
        <p:spPr>
          <a:xfrm>
            <a:off x="442942" y="2103230"/>
            <a:ext cx="3529200" cy="4068600"/>
          </a:xfrm>
          <a:prstGeom prst="rect">
            <a:avLst/>
          </a:prstGeom>
          <a:noFill/>
          <a:ln>
            <a:noFill/>
          </a:ln>
        </p:spPr>
        <p:txBody>
          <a:bodyPr spcFirstLastPara="1" wrap="square" lIns="0" tIns="0" rIns="0" bIns="0" anchor="t" anchorCtr="0">
            <a:noAutofit/>
          </a:bodyPr>
          <a:lstStyle>
            <a:lvl1pPr marL="457200" marR="0" lvl="0" indent="-323850" algn="l" rtl="0">
              <a:lnSpc>
                <a:spcPct val="100000"/>
              </a:lnSpc>
              <a:spcBef>
                <a:spcPts val="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1pPr>
            <a:lvl2pPr marL="914400" marR="0" lvl="1" indent="-323850" algn="l" rtl="0">
              <a:lnSpc>
                <a:spcPct val="100000"/>
              </a:lnSpc>
              <a:spcBef>
                <a:spcPts val="6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2pPr>
            <a:lvl3pPr marL="1371600" marR="0" lvl="2" indent="-323850" algn="l" rtl="0">
              <a:lnSpc>
                <a:spcPct val="100000"/>
              </a:lnSpc>
              <a:spcBef>
                <a:spcPts val="6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3pPr>
            <a:lvl4pPr marL="1828800" marR="0" lvl="3" indent="-323850" algn="l" rtl="0">
              <a:lnSpc>
                <a:spcPct val="100000"/>
              </a:lnSpc>
              <a:spcBef>
                <a:spcPts val="6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4pPr>
            <a:lvl5pPr marL="2286000" marR="0" lvl="4" indent="-323850" algn="l" rtl="0">
              <a:lnSpc>
                <a:spcPct val="100000"/>
              </a:lnSpc>
              <a:spcBef>
                <a:spcPts val="6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5pPr>
            <a:lvl6pPr marL="2743200" marR="0" lvl="5" indent="-323850" algn="l" rtl="0">
              <a:lnSpc>
                <a:spcPct val="100000"/>
              </a:lnSpc>
              <a:spcBef>
                <a:spcPts val="6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6pPr>
            <a:lvl7pPr marL="3200400" marR="0" lvl="6" indent="-323850" algn="l" rtl="0">
              <a:lnSpc>
                <a:spcPct val="100000"/>
              </a:lnSpc>
              <a:spcBef>
                <a:spcPts val="6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7pPr>
            <a:lvl8pPr marL="3657600" marR="0" lvl="7" indent="-323850" algn="l" rtl="0">
              <a:lnSpc>
                <a:spcPct val="100000"/>
              </a:lnSpc>
              <a:spcBef>
                <a:spcPts val="6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8pPr>
            <a:lvl9pPr marL="4114800" marR="0" lvl="8" indent="-323850" algn="l" rtl="0">
              <a:lnSpc>
                <a:spcPct val="100000"/>
              </a:lnSpc>
              <a:spcBef>
                <a:spcPts val="600"/>
              </a:spcBef>
              <a:spcAft>
                <a:spcPts val="600"/>
              </a:spcAft>
              <a:buClr>
                <a:schemeClr val="dk1"/>
              </a:buClr>
              <a:buSzPts val="1500"/>
              <a:buFont typeface="Arial"/>
              <a:buChar char="•"/>
              <a:defRPr sz="1500" b="0" i="0" u="none" strike="noStrike" cap="none">
                <a:solidFill>
                  <a:schemeClr val="dk1"/>
                </a:solidFill>
                <a:latin typeface="Arial"/>
                <a:ea typeface="Arial"/>
                <a:cs typeface="Arial"/>
                <a:sym typeface="Arial"/>
              </a:defRPr>
            </a:lvl9pPr>
          </a:lstStyle>
          <a:p>
            <a:endParaRPr/>
          </a:p>
        </p:txBody>
      </p:sp>
      <p:sp>
        <p:nvSpPr>
          <p:cNvPr id="778" name="Google Shape;778;p113"/>
          <p:cNvSpPr txBox="1">
            <a:spLocks noGrp="1"/>
          </p:cNvSpPr>
          <p:nvPr>
            <p:ph type="body" idx="2"/>
          </p:nvPr>
        </p:nvSpPr>
        <p:spPr>
          <a:xfrm>
            <a:off x="4332571" y="2103230"/>
            <a:ext cx="3529200" cy="4068600"/>
          </a:xfrm>
          <a:prstGeom prst="rect">
            <a:avLst/>
          </a:prstGeom>
          <a:noFill/>
          <a:ln>
            <a:noFill/>
          </a:ln>
        </p:spPr>
        <p:txBody>
          <a:bodyPr spcFirstLastPara="1" wrap="square" lIns="0" tIns="0" rIns="0" bIns="0" anchor="t" anchorCtr="0">
            <a:noAutofit/>
          </a:bodyPr>
          <a:lstStyle>
            <a:lvl1pPr marL="457200" marR="0" lvl="0" indent="-323850" algn="l" rtl="0">
              <a:lnSpc>
                <a:spcPct val="100000"/>
              </a:lnSpc>
              <a:spcBef>
                <a:spcPts val="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1pPr>
            <a:lvl2pPr marL="914400" marR="0" lvl="1" indent="-323850" algn="l" rtl="0">
              <a:lnSpc>
                <a:spcPct val="100000"/>
              </a:lnSpc>
              <a:spcBef>
                <a:spcPts val="6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2pPr>
            <a:lvl3pPr marL="1371600" marR="0" lvl="2" indent="-323850" algn="l" rtl="0">
              <a:lnSpc>
                <a:spcPct val="100000"/>
              </a:lnSpc>
              <a:spcBef>
                <a:spcPts val="6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3pPr>
            <a:lvl4pPr marL="1828800" marR="0" lvl="3" indent="-323850" algn="l" rtl="0">
              <a:lnSpc>
                <a:spcPct val="100000"/>
              </a:lnSpc>
              <a:spcBef>
                <a:spcPts val="6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4pPr>
            <a:lvl5pPr marL="2286000" marR="0" lvl="4" indent="-323850" algn="l" rtl="0">
              <a:lnSpc>
                <a:spcPct val="100000"/>
              </a:lnSpc>
              <a:spcBef>
                <a:spcPts val="6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5pPr>
            <a:lvl6pPr marL="2743200" marR="0" lvl="5" indent="-323850" algn="l" rtl="0">
              <a:lnSpc>
                <a:spcPct val="100000"/>
              </a:lnSpc>
              <a:spcBef>
                <a:spcPts val="6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6pPr>
            <a:lvl7pPr marL="3200400" marR="0" lvl="6" indent="-323850" algn="l" rtl="0">
              <a:lnSpc>
                <a:spcPct val="100000"/>
              </a:lnSpc>
              <a:spcBef>
                <a:spcPts val="6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7pPr>
            <a:lvl8pPr marL="3657600" marR="0" lvl="7" indent="-323850" algn="l" rtl="0">
              <a:lnSpc>
                <a:spcPct val="100000"/>
              </a:lnSpc>
              <a:spcBef>
                <a:spcPts val="6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8pPr>
            <a:lvl9pPr marL="4114800" marR="0" lvl="8" indent="-323850" algn="l" rtl="0">
              <a:lnSpc>
                <a:spcPct val="100000"/>
              </a:lnSpc>
              <a:spcBef>
                <a:spcPts val="600"/>
              </a:spcBef>
              <a:spcAft>
                <a:spcPts val="600"/>
              </a:spcAft>
              <a:buClr>
                <a:schemeClr val="dk1"/>
              </a:buClr>
              <a:buSzPts val="1500"/>
              <a:buFont typeface="Arial"/>
              <a:buChar char="•"/>
              <a:defRPr sz="1500" b="0" i="0" u="none" strike="noStrike" cap="none">
                <a:solidFill>
                  <a:schemeClr val="dk1"/>
                </a:solidFill>
                <a:latin typeface="Arial"/>
                <a:ea typeface="Arial"/>
                <a:cs typeface="Arial"/>
                <a:sym typeface="Arial"/>
              </a:defRPr>
            </a:lvl9pPr>
          </a:lstStyle>
          <a:p>
            <a:endParaRPr/>
          </a:p>
        </p:txBody>
      </p:sp>
      <p:sp>
        <p:nvSpPr>
          <p:cNvPr id="779" name="Google Shape;779;p113"/>
          <p:cNvSpPr txBox="1">
            <a:spLocks noGrp="1"/>
          </p:cNvSpPr>
          <p:nvPr>
            <p:ph type="body" idx="3"/>
          </p:nvPr>
        </p:nvSpPr>
        <p:spPr>
          <a:xfrm>
            <a:off x="8220614" y="2103230"/>
            <a:ext cx="3529200" cy="4068600"/>
          </a:xfrm>
          <a:prstGeom prst="rect">
            <a:avLst/>
          </a:prstGeom>
          <a:noFill/>
          <a:ln>
            <a:noFill/>
          </a:ln>
        </p:spPr>
        <p:txBody>
          <a:bodyPr spcFirstLastPara="1" wrap="square" lIns="0" tIns="0" rIns="0" bIns="0" anchor="t" anchorCtr="0">
            <a:noAutofit/>
          </a:bodyPr>
          <a:lstStyle>
            <a:lvl1pPr marL="457200" marR="0" lvl="0" indent="-323850" algn="l" rtl="0">
              <a:lnSpc>
                <a:spcPct val="100000"/>
              </a:lnSpc>
              <a:spcBef>
                <a:spcPts val="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1pPr>
            <a:lvl2pPr marL="914400" marR="0" lvl="1" indent="-323850" algn="l" rtl="0">
              <a:lnSpc>
                <a:spcPct val="100000"/>
              </a:lnSpc>
              <a:spcBef>
                <a:spcPts val="6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2pPr>
            <a:lvl3pPr marL="1371600" marR="0" lvl="2" indent="-323850" algn="l" rtl="0">
              <a:lnSpc>
                <a:spcPct val="100000"/>
              </a:lnSpc>
              <a:spcBef>
                <a:spcPts val="6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3pPr>
            <a:lvl4pPr marL="1828800" marR="0" lvl="3" indent="-323850" algn="l" rtl="0">
              <a:lnSpc>
                <a:spcPct val="100000"/>
              </a:lnSpc>
              <a:spcBef>
                <a:spcPts val="6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4pPr>
            <a:lvl5pPr marL="2286000" marR="0" lvl="4" indent="-323850" algn="l" rtl="0">
              <a:lnSpc>
                <a:spcPct val="100000"/>
              </a:lnSpc>
              <a:spcBef>
                <a:spcPts val="6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5pPr>
            <a:lvl6pPr marL="2743200" marR="0" lvl="5" indent="-323850" algn="l" rtl="0">
              <a:lnSpc>
                <a:spcPct val="100000"/>
              </a:lnSpc>
              <a:spcBef>
                <a:spcPts val="6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6pPr>
            <a:lvl7pPr marL="3200400" marR="0" lvl="6" indent="-323850" algn="l" rtl="0">
              <a:lnSpc>
                <a:spcPct val="100000"/>
              </a:lnSpc>
              <a:spcBef>
                <a:spcPts val="6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7pPr>
            <a:lvl8pPr marL="3657600" marR="0" lvl="7" indent="-323850" algn="l" rtl="0">
              <a:lnSpc>
                <a:spcPct val="100000"/>
              </a:lnSpc>
              <a:spcBef>
                <a:spcPts val="6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8pPr>
            <a:lvl9pPr marL="4114800" marR="0" lvl="8" indent="-323850" algn="l" rtl="0">
              <a:lnSpc>
                <a:spcPct val="100000"/>
              </a:lnSpc>
              <a:spcBef>
                <a:spcPts val="600"/>
              </a:spcBef>
              <a:spcAft>
                <a:spcPts val="600"/>
              </a:spcAft>
              <a:buClr>
                <a:schemeClr val="dk1"/>
              </a:buClr>
              <a:buSzPts val="1500"/>
              <a:buFont typeface="Arial"/>
              <a:buChar char="•"/>
              <a:defRPr sz="1500" b="0" i="0" u="none" strike="noStrike" cap="none">
                <a:solidFill>
                  <a:schemeClr val="dk1"/>
                </a:solidFill>
                <a:latin typeface="Arial"/>
                <a:ea typeface="Arial"/>
                <a:cs typeface="Arial"/>
                <a:sym typeface="Arial"/>
              </a:defRPr>
            </a:lvl9pPr>
          </a:lstStyle>
          <a:p>
            <a:endParaRPr/>
          </a:p>
        </p:txBody>
      </p:sp>
      <p:sp>
        <p:nvSpPr>
          <p:cNvPr id="780" name="Google Shape;780;p113"/>
          <p:cNvSpPr txBox="1">
            <a:spLocks noGrp="1"/>
          </p:cNvSpPr>
          <p:nvPr>
            <p:ph type="title"/>
          </p:nvPr>
        </p:nvSpPr>
        <p:spPr>
          <a:xfrm>
            <a:off x="442942" y="431957"/>
            <a:ext cx="11306700" cy="1386900"/>
          </a:xfrm>
          <a:prstGeom prst="rect">
            <a:avLst/>
          </a:prstGeom>
          <a:noFill/>
          <a:ln>
            <a:noFill/>
          </a:ln>
        </p:spPr>
        <p:txBody>
          <a:bodyPr spcFirstLastPara="1" wrap="square" lIns="0" tIns="0" rIns="0" bIns="0" anchor="t" anchorCtr="0">
            <a:noAutofit/>
          </a:bodyPr>
          <a:lstStyle>
            <a:lvl1pPr marR="0" lvl="0" algn="l" rtl="0">
              <a:lnSpc>
                <a:spcPct val="85000"/>
              </a:lnSpc>
              <a:spcBef>
                <a:spcPts val="0"/>
              </a:spcBef>
              <a:spcAft>
                <a:spcPts val="0"/>
              </a:spcAft>
              <a:buClr>
                <a:schemeClr val="dk1"/>
              </a:buClr>
              <a:buSzPts val="3000"/>
              <a:buFont typeface="Georgia"/>
              <a:buNone/>
              <a:defRPr sz="3000" b="0" i="0" u="none" strike="noStrike" cap="none">
                <a:solidFill>
                  <a:schemeClr val="dk1"/>
                </a:solidFill>
                <a:latin typeface="Georgia"/>
                <a:ea typeface="Georgia"/>
                <a:cs typeface="Georgia"/>
                <a:sym typeface="Georgia"/>
              </a:defRPr>
            </a:lvl1pPr>
            <a:lvl2pPr lvl="1" algn="l" rtl="0">
              <a:lnSpc>
                <a:spcPct val="100000"/>
              </a:lnSpc>
              <a:spcBef>
                <a:spcPts val="0"/>
              </a:spcBef>
              <a:spcAft>
                <a:spcPts val="0"/>
              </a:spcAft>
              <a:buSzPts val="1400"/>
              <a:buNone/>
              <a:defRPr sz="1800"/>
            </a:lvl2pPr>
            <a:lvl3pPr lvl="2" algn="l" rtl="0">
              <a:lnSpc>
                <a:spcPct val="100000"/>
              </a:lnSpc>
              <a:spcBef>
                <a:spcPts val="0"/>
              </a:spcBef>
              <a:spcAft>
                <a:spcPts val="0"/>
              </a:spcAft>
              <a:buSzPts val="1400"/>
              <a:buNone/>
              <a:defRPr sz="1800"/>
            </a:lvl3pPr>
            <a:lvl4pPr lvl="3" algn="l" rtl="0">
              <a:lnSpc>
                <a:spcPct val="100000"/>
              </a:lnSpc>
              <a:spcBef>
                <a:spcPts val="0"/>
              </a:spcBef>
              <a:spcAft>
                <a:spcPts val="0"/>
              </a:spcAft>
              <a:buSzPts val="1400"/>
              <a:buNone/>
              <a:defRPr sz="1800"/>
            </a:lvl4pPr>
            <a:lvl5pPr lvl="4" algn="l" rtl="0">
              <a:lnSpc>
                <a:spcPct val="100000"/>
              </a:lnSpc>
              <a:spcBef>
                <a:spcPts val="0"/>
              </a:spcBef>
              <a:spcAft>
                <a:spcPts val="0"/>
              </a:spcAft>
              <a:buSzPts val="1400"/>
              <a:buNone/>
              <a:defRPr sz="1800"/>
            </a:lvl5pPr>
            <a:lvl6pPr lvl="5" algn="l" rtl="0">
              <a:lnSpc>
                <a:spcPct val="100000"/>
              </a:lnSpc>
              <a:spcBef>
                <a:spcPts val="0"/>
              </a:spcBef>
              <a:spcAft>
                <a:spcPts val="0"/>
              </a:spcAft>
              <a:buSzPts val="1400"/>
              <a:buNone/>
              <a:defRPr sz="1800"/>
            </a:lvl6pPr>
            <a:lvl7pPr lvl="6" algn="l" rtl="0">
              <a:lnSpc>
                <a:spcPct val="100000"/>
              </a:lnSpc>
              <a:spcBef>
                <a:spcPts val="0"/>
              </a:spcBef>
              <a:spcAft>
                <a:spcPts val="0"/>
              </a:spcAft>
              <a:buSzPts val="1400"/>
              <a:buNone/>
              <a:defRPr sz="1800"/>
            </a:lvl7pPr>
            <a:lvl8pPr lvl="7" algn="l" rtl="0">
              <a:lnSpc>
                <a:spcPct val="100000"/>
              </a:lnSpc>
              <a:spcBef>
                <a:spcPts val="0"/>
              </a:spcBef>
              <a:spcAft>
                <a:spcPts val="0"/>
              </a:spcAft>
              <a:buSzPts val="1400"/>
              <a:buNone/>
              <a:defRPr sz="1800"/>
            </a:lvl8pPr>
            <a:lvl9pPr lvl="8" algn="l" rtl="0">
              <a:lnSpc>
                <a:spcPct val="100000"/>
              </a:lnSpc>
              <a:spcBef>
                <a:spcPts val="0"/>
              </a:spcBef>
              <a:spcAft>
                <a:spcPts val="0"/>
              </a:spcAft>
              <a:buSzPts val="1400"/>
              <a:buNone/>
              <a:defRPr sz="1800"/>
            </a:lvl9pPr>
          </a:lstStyle>
          <a:p>
            <a:endParaRPr/>
          </a:p>
        </p:txBody>
      </p:sp>
      <p:sp>
        <p:nvSpPr>
          <p:cNvPr id="781" name="Google Shape;781;p113"/>
          <p:cNvSpPr txBox="1">
            <a:spLocks noGrp="1"/>
          </p:cNvSpPr>
          <p:nvPr>
            <p:ph type="sldNum" idx="12"/>
          </p:nvPr>
        </p:nvSpPr>
        <p:spPr>
          <a:xfrm>
            <a:off x="8219028" y="6491596"/>
            <a:ext cx="3531300" cy="137100"/>
          </a:xfrm>
          <a:prstGeom prst="rect">
            <a:avLst/>
          </a:prstGeom>
          <a:noFill/>
          <a:ln>
            <a:noFill/>
          </a:ln>
        </p:spPr>
        <p:txBody>
          <a:bodyPr spcFirstLastPara="1" wrap="square" lIns="0" tIns="0" rIns="0" bIns="0" anchor="b" anchorCtr="0">
            <a:noAutofit/>
          </a:bodyPr>
          <a:lstStyle>
            <a:lvl1pPr marL="0" marR="0" lvl="0" indent="0" algn="r" rtl="0">
              <a:lnSpc>
                <a:spcPct val="100000"/>
              </a:lnSpc>
              <a:spcBef>
                <a:spcPts val="0"/>
              </a:spcBef>
              <a:spcAft>
                <a:spcPts val="0"/>
              </a:spcAft>
              <a:buClr>
                <a:srgbClr val="000000"/>
              </a:buClr>
              <a:buSzPts val="800"/>
              <a:buFont typeface="Arial"/>
              <a:buNone/>
              <a:defRPr sz="800" b="0" i="0" u="none" strike="noStrike" cap="none">
                <a:solidFill>
                  <a:schemeClr val="dk1"/>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800"/>
              <a:buFont typeface="Arial"/>
              <a:buNone/>
              <a:defRPr sz="800" b="0" i="0" u="none" strike="noStrike" cap="none">
                <a:solidFill>
                  <a:schemeClr val="dk1"/>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800"/>
              <a:buFont typeface="Arial"/>
              <a:buNone/>
              <a:defRPr sz="800" b="0" i="0" u="none" strike="noStrike" cap="none">
                <a:solidFill>
                  <a:schemeClr val="dk1"/>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800"/>
              <a:buFont typeface="Arial"/>
              <a:buNone/>
              <a:defRPr sz="800" b="0" i="0" u="none" strike="noStrike" cap="none">
                <a:solidFill>
                  <a:schemeClr val="dk1"/>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800"/>
              <a:buFont typeface="Arial"/>
              <a:buNone/>
              <a:defRPr sz="800" b="0" i="0" u="none" strike="noStrike" cap="none">
                <a:solidFill>
                  <a:schemeClr val="dk1"/>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800"/>
              <a:buFont typeface="Arial"/>
              <a:buNone/>
              <a:defRPr sz="800" b="0" i="0" u="none" strike="noStrike" cap="none">
                <a:solidFill>
                  <a:schemeClr val="dk1"/>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800"/>
              <a:buFont typeface="Arial"/>
              <a:buNone/>
              <a:defRPr sz="800" b="0" i="0" u="none" strike="noStrike" cap="none">
                <a:solidFill>
                  <a:schemeClr val="dk1"/>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800"/>
              <a:buFont typeface="Arial"/>
              <a:buNone/>
              <a:defRPr sz="800" b="0" i="0" u="none" strike="noStrike" cap="none">
                <a:solidFill>
                  <a:schemeClr val="dk1"/>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800"/>
              <a:buFont typeface="Arial"/>
              <a:buNone/>
              <a:defRPr sz="8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Four Content">
  <p:cSld name="Four Content">
    <p:spTree>
      <p:nvGrpSpPr>
        <p:cNvPr id="1" name="Shape 782"/>
        <p:cNvGrpSpPr/>
        <p:nvPr/>
      </p:nvGrpSpPr>
      <p:grpSpPr>
        <a:xfrm>
          <a:off x="0" y="0"/>
          <a:ext cx="0" cy="0"/>
          <a:chOff x="0" y="0"/>
          <a:chExt cx="0" cy="0"/>
        </a:xfrm>
      </p:grpSpPr>
      <p:sp>
        <p:nvSpPr>
          <p:cNvPr id="783" name="Google Shape;783;p114"/>
          <p:cNvSpPr txBox="1">
            <a:spLocks noGrp="1"/>
          </p:cNvSpPr>
          <p:nvPr>
            <p:ph type="body" idx="1"/>
          </p:nvPr>
        </p:nvSpPr>
        <p:spPr>
          <a:xfrm>
            <a:off x="442942" y="2103230"/>
            <a:ext cx="2556000" cy="4068600"/>
          </a:xfrm>
          <a:prstGeom prst="rect">
            <a:avLst/>
          </a:prstGeom>
          <a:noFill/>
          <a:ln>
            <a:noFill/>
          </a:ln>
        </p:spPr>
        <p:txBody>
          <a:bodyPr spcFirstLastPara="1" wrap="square" lIns="0" tIns="0" rIns="0" bIns="0" anchor="t" anchorCtr="0">
            <a:noAutofit/>
          </a:bodyPr>
          <a:lstStyle>
            <a:lvl1pPr marL="457200" marR="0" lvl="0" indent="-323850" algn="l" rtl="0">
              <a:lnSpc>
                <a:spcPct val="100000"/>
              </a:lnSpc>
              <a:spcBef>
                <a:spcPts val="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1pPr>
            <a:lvl2pPr marL="914400" marR="0" lvl="1" indent="-323850" algn="l" rtl="0">
              <a:lnSpc>
                <a:spcPct val="100000"/>
              </a:lnSpc>
              <a:spcBef>
                <a:spcPts val="6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2pPr>
            <a:lvl3pPr marL="1371600" marR="0" lvl="2" indent="-323850" algn="l" rtl="0">
              <a:lnSpc>
                <a:spcPct val="100000"/>
              </a:lnSpc>
              <a:spcBef>
                <a:spcPts val="6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3pPr>
            <a:lvl4pPr marL="1828800" marR="0" lvl="3" indent="-323850" algn="l" rtl="0">
              <a:lnSpc>
                <a:spcPct val="100000"/>
              </a:lnSpc>
              <a:spcBef>
                <a:spcPts val="6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4pPr>
            <a:lvl5pPr marL="2286000" marR="0" lvl="4" indent="-323850" algn="l" rtl="0">
              <a:lnSpc>
                <a:spcPct val="100000"/>
              </a:lnSpc>
              <a:spcBef>
                <a:spcPts val="6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5pPr>
            <a:lvl6pPr marL="2743200" marR="0" lvl="5" indent="-323850" algn="l" rtl="0">
              <a:lnSpc>
                <a:spcPct val="100000"/>
              </a:lnSpc>
              <a:spcBef>
                <a:spcPts val="6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6pPr>
            <a:lvl7pPr marL="3200400" marR="0" lvl="6" indent="-323850" algn="l" rtl="0">
              <a:lnSpc>
                <a:spcPct val="100000"/>
              </a:lnSpc>
              <a:spcBef>
                <a:spcPts val="6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7pPr>
            <a:lvl8pPr marL="3657600" marR="0" lvl="7" indent="-323850" algn="l" rtl="0">
              <a:lnSpc>
                <a:spcPct val="100000"/>
              </a:lnSpc>
              <a:spcBef>
                <a:spcPts val="6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8pPr>
            <a:lvl9pPr marL="4114800" marR="0" lvl="8" indent="-323850" algn="l" rtl="0">
              <a:lnSpc>
                <a:spcPct val="100000"/>
              </a:lnSpc>
              <a:spcBef>
                <a:spcPts val="600"/>
              </a:spcBef>
              <a:spcAft>
                <a:spcPts val="600"/>
              </a:spcAft>
              <a:buClr>
                <a:schemeClr val="dk1"/>
              </a:buClr>
              <a:buSzPts val="1500"/>
              <a:buFont typeface="Arial"/>
              <a:buChar char="•"/>
              <a:defRPr sz="1500" b="0" i="0" u="none" strike="noStrike" cap="none">
                <a:solidFill>
                  <a:schemeClr val="dk1"/>
                </a:solidFill>
                <a:latin typeface="Arial"/>
                <a:ea typeface="Arial"/>
                <a:cs typeface="Arial"/>
                <a:sym typeface="Arial"/>
              </a:defRPr>
            </a:lvl9pPr>
          </a:lstStyle>
          <a:p>
            <a:endParaRPr/>
          </a:p>
        </p:txBody>
      </p:sp>
      <p:sp>
        <p:nvSpPr>
          <p:cNvPr id="784" name="Google Shape;784;p114"/>
          <p:cNvSpPr txBox="1">
            <a:spLocks noGrp="1"/>
          </p:cNvSpPr>
          <p:nvPr>
            <p:ph type="body" idx="2"/>
          </p:nvPr>
        </p:nvSpPr>
        <p:spPr>
          <a:xfrm>
            <a:off x="3360833" y="2103230"/>
            <a:ext cx="2556000" cy="4068600"/>
          </a:xfrm>
          <a:prstGeom prst="rect">
            <a:avLst/>
          </a:prstGeom>
          <a:noFill/>
          <a:ln>
            <a:noFill/>
          </a:ln>
        </p:spPr>
        <p:txBody>
          <a:bodyPr spcFirstLastPara="1" wrap="square" lIns="0" tIns="0" rIns="0" bIns="0" anchor="t" anchorCtr="0">
            <a:noAutofit/>
          </a:bodyPr>
          <a:lstStyle>
            <a:lvl1pPr marL="457200" marR="0" lvl="0" indent="-323850" algn="l" rtl="0">
              <a:lnSpc>
                <a:spcPct val="100000"/>
              </a:lnSpc>
              <a:spcBef>
                <a:spcPts val="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1pPr>
            <a:lvl2pPr marL="914400" marR="0" lvl="1" indent="-323850" algn="l" rtl="0">
              <a:lnSpc>
                <a:spcPct val="100000"/>
              </a:lnSpc>
              <a:spcBef>
                <a:spcPts val="6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2pPr>
            <a:lvl3pPr marL="1371600" marR="0" lvl="2" indent="-323850" algn="l" rtl="0">
              <a:lnSpc>
                <a:spcPct val="100000"/>
              </a:lnSpc>
              <a:spcBef>
                <a:spcPts val="6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3pPr>
            <a:lvl4pPr marL="1828800" marR="0" lvl="3" indent="-323850" algn="l" rtl="0">
              <a:lnSpc>
                <a:spcPct val="100000"/>
              </a:lnSpc>
              <a:spcBef>
                <a:spcPts val="6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4pPr>
            <a:lvl5pPr marL="2286000" marR="0" lvl="4" indent="-323850" algn="l" rtl="0">
              <a:lnSpc>
                <a:spcPct val="100000"/>
              </a:lnSpc>
              <a:spcBef>
                <a:spcPts val="6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5pPr>
            <a:lvl6pPr marL="2743200" marR="0" lvl="5" indent="-323850" algn="l" rtl="0">
              <a:lnSpc>
                <a:spcPct val="100000"/>
              </a:lnSpc>
              <a:spcBef>
                <a:spcPts val="6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6pPr>
            <a:lvl7pPr marL="3200400" marR="0" lvl="6" indent="-323850" algn="l" rtl="0">
              <a:lnSpc>
                <a:spcPct val="100000"/>
              </a:lnSpc>
              <a:spcBef>
                <a:spcPts val="6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7pPr>
            <a:lvl8pPr marL="3657600" marR="0" lvl="7" indent="-323850" algn="l" rtl="0">
              <a:lnSpc>
                <a:spcPct val="100000"/>
              </a:lnSpc>
              <a:spcBef>
                <a:spcPts val="6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8pPr>
            <a:lvl9pPr marL="4114800" marR="0" lvl="8" indent="-323850" algn="l" rtl="0">
              <a:lnSpc>
                <a:spcPct val="100000"/>
              </a:lnSpc>
              <a:spcBef>
                <a:spcPts val="600"/>
              </a:spcBef>
              <a:spcAft>
                <a:spcPts val="600"/>
              </a:spcAft>
              <a:buClr>
                <a:schemeClr val="dk1"/>
              </a:buClr>
              <a:buSzPts val="1500"/>
              <a:buFont typeface="Arial"/>
              <a:buChar char="•"/>
              <a:defRPr sz="1500" b="0" i="0" u="none" strike="noStrike" cap="none">
                <a:solidFill>
                  <a:schemeClr val="dk1"/>
                </a:solidFill>
                <a:latin typeface="Arial"/>
                <a:ea typeface="Arial"/>
                <a:cs typeface="Arial"/>
                <a:sym typeface="Arial"/>
              </a:defRPr>
            </a:lvl9pPr>
          </a:lstStyle>
          <a:p>
            <a:endParaRPr/>
          </a:p>
        </p:txBody>
      </p:sp>
      <p:sp>
        <p:nvSpPr>
          <p:cNvPr id="785" name="Google Shape;785;p114"/>
          <p:cNvSpPr txBox="1">
            <a:spLocks noGrp="1"/>
          </p:cNvSpPr>
          <p:nvPr>
            <p:ph type="body" idx="3"/>
          </p:nvPr>
        </p:nvSpPr>
        <p:spPr>
          <a:xfrm>
            <a:off x="6275799" y="2103230"/>
            <a:ext cx="2556000" cy="4068600"/>
          </a:xfrm>
          <a:prstGeom prst="rect">
            <a:avLst/>
          </a:prstGeom>
          <a:noFill/>
          <a:ln>
            <a:noFill/>
          </a:ln>
        </p:spPr>
        <p:txBody>
          <a:bodyPr spcFirstLastPara="1" wrap="square" lIns="0" tIns="0" rIns="0" bIns="0" anchor="t" anchorCtr="0">
            <a:noAutofit/>
          </a:bodyPr>
          <a:lstStyle>
            <a:lvl1pPr marL="457200" marR="0" lvl="0" indent="-323850" algn="l" rtl="0">
              <a:lnSpc>
                <a:spcPct val="100000"/>
              </a:lnSpc>
              <a:spcBef>
                <a:spcPts val="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1pPr>
            <a:lvl2pPr marL="914400" marR="0" lvl="1" indent="-323850" algn="l" rtl="0">
              <a:lnSpc>
                <a:spcPct val="100000"/>
              </a:lnSpc>
              <a:spcBef>
                <a:spcPts val="6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2pPr>
            <a:lvl3pPr marL="1371600" marR="0" lvl="2" indent="-323850" algn="l" rtl="0">
              <a:lnSpc>
                <a:spcPct val="100000"/>
              </a:lnSpc>
              <a:spcBef>
                <a:spcPts val="6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3pPr>
            <a:lvl4pPr marL="1828800" marR="0" lvl="3" indent="-323850" algn="l" rtl="0">
              <a:lnSpc>
                <a:spcPct val="100000"/>
              </a:lnSpc>
              <a:spcBef>
                <a:spcPts val="6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4pPr>
            <a:lvl5pPr marL="2286000" marR="0" lvl="4" indent="-323850" algn="l" rtl="0">
              <a:lnSpc>
                <a:spcPct val="100000"/>
              </a:lnSpc>
              <a:spcBef>
                <a:spcPts val="6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5pPr>
            <a:lvl6pPr marL="2743200" marR="0" lvl="5" indent="-323850" algn="l" rtl="0">
              <a:lnSpc>
                <a:spcPct val="100000"/>
              </a:lnSpc>
              <a:spcBef>
                <a:spcPts val="6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6pPr>
            <a:lvl7pPr marL="3200400" marR="0" lvl="6" indent="-323850" algn="l" rtl="0">
              <a:lnSpc>
                <a:spcPct val="100000"/>
              </a:lnSpc>
              <a:spcBef>
                <a:spcPts val="6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7pPr>
            <a:lvl8pPr marL="3657600" marR="0" lvl="7" indent="-323850" algn="l" rtl="0">
              <a:lnSpc>
                <a:spcPct val="100000"/>
              </a:lnSpc>
              <a:spcBef>
                <a:spcPts val="6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8pPr>
            <a:lvl9pPr marL="4114800" marR="0" lvl="8" indent="-323850" algn="l" rtl="0">
              <a:lnSpc>
                <a:spcPct val="100000"/>
              </a:lnSpc>
              <a:spcBef>
                <a:spcPts val="600"/>
              </a:spcBef>
              <a:spcAft>
                <a:spcPts val="600"/>
              </a:spcAft>
              <a:buClr>
                <a:schemeClr val="dk1"/>
              </a:buClr>
              <a:buSzPts val="1500"/>
              <a:buFont typeface="Arial"/>
              <a:buChar char="•"/>
              <a:defRPr sz="1500" b="0" i="0" u="none" strike="noStrike" cap="none">
                <a:solidFill>
                  <a:schemeClr val="dk1"/>
                </a:solidFill>
                <a:latin typeface="Arial"/>
                <a:ea typeface="Arial"/>
                <a:cs typeface="Arial"/>
                <a:sym typeface="Arial"/>
              </a:defRPr>
            </a:lvl9pPr>
          </a:lstStyle>
          <a:p>
            <a:endParaRPr/>
          </a:p>
        </p:txBody>
      </p:sp>
      <p:sp>
        <p:nvSpPr>
          <p:cNvPr id="786" name="Google Shape;786;p114"/>
          <p:cNvSpPr txBox="1">
            <a:spLocks noGrp="1"/>
          </p:cNvSpPr>
          <p:nvPr>
            <p:ph type="body" idx="4"/>
          </p:nvPr>
        </p:nvSpPr>
        <p:spPr>
          <a:xfrm>
            <a:off x="9190766" y="2103230"/>
            <a:ext cx="2556000" cy="4068600"/>
          </a:xfrm>
          <a:prstGeom prst="rect">
            <a:avLst/>
          </a:prstGeom>
          <a:noFill/>
          <a:ln>
            <a:noFill/>
          </a:ln>
        </p:spPr>
        <p:txBody>
          <a:bodyPr spcFirstLastPara="1" wrap="square" lIns="0" tIns="0" rIns="0" bIns="0" anchor="t" anchorCtr="0">
            <a:noAutofit/>
          </a:bodyPr>
          <a:lstStyle>
            <a:lvl1pPr marL="457200" marR="0" lvl="0" indent="-323850" algn="l" rtl="0">
              <a:lnSpc>
                <a:spcPct val="100000"/>
              </a:lnSpc>
              <a:spcBef>
                <a:spcPts val="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1pPr>
            <a:lvl2pPr marL="914400" marR="0" lvl="1" indent="-323850" algn="l" rtl="0">
              <a:lnSpc>
                <a:spcPct val="100000"/>
              </a:lnSpc>
              <a:spcBef>
                <a:spcPts val="6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2pPr>
            <a:lvl3pPr marL="1371600" marR="0" lvl="2" indent="-323850" algn="l" rtl="0">
              <a:lnSpc>
                <a:spcPct val="100000"/>
              </a:lnSpc>
              <a:spcBef>
                <a:spcPts val="6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3pPr>
            <a:lvl4pPr marL="1828800" marR="0" lvl="3" indent="-323850" algn="l" rtl="0">
              <a:lnSpc>
                <a:spcPct val="100000"/>
              </a:lnSpc>
              <a:spcBef>
                <a:spcPts val="6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4pPr>
            <a:lvl5pPr marL="2286000" marR="0" lvl="4" indent="-323850" algn="l" rtl="0">
              <a:lnSpc>
                <a:spcPct val="100000"/>
              </a:lnSpc>
              <a:spcBef>
                <a:spcPts val="6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5pPr>
            <a:lvl6pPr marL="2743200" marR="0" lvl="5" indent="-323850" algn="l" rtl="0">
              <a:lnSpc>
                <a:spcPct val="100000"/>
              </a:lnSpc>
              <a:spcBef>
                <a:spcPts val="6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6pPr>
            <a:lvl7pPr marL="3200400" marR="0" lvl="6" indent="-323850" algn="l" rtl="0">
              <a:lnSpc>
                <a:spcPct val="100000"/>
              </a:lnSpc>
              <a:spcBef>
                <a:spcPts val="6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7pPr>
            <a:lvl8pPr marL="3657600" marR="0" lvl="7" indent="-323850" algn="l" rtl="0">
              <a:lnSpc>
                <a:spcPct val="100000"/>
              </a:lnSpc>
              <a:spcBef>
                <a:spcPts val="6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8pPr>
            <a:lvl9pPr marL="4114800" marR="0" lvl="8" indent="-323850" algn="l" rtl="0">
              <a:lnSpc>
                <a:spcPct val="100000"/>
              </a:lnSpc>
              <a:spcBef>
                <a:spcPts val="600"/>
              </a:spcBef>
              <a:spcAft>
                <a:spcPts val="600"/>
              </a:spcAft>
              <a:buClr>
                <a:schemeClr val="dk1"/>
              </a:buClr>
              <a:buSzPts val="1500"/>
              <a:buFont typeface="Arial"/>
              <a:buChar char="•"/>
              <a:defRPr sz="1500" b="0" i="0" u="none" strike="noStrike" cap="none">
                <a:solidFill>
                  <a:schemeClr val="dk1"/>
                </a:solidFill>
                <a:latin typeface="Arial"/>
                <a:ea typeface="Arial"/>
                <a:cs typeface="Arial"/>
                <a:sym typeface="Arial"/>
              </a:defRPr>
            </a:lvl9pPr>
          </a:lstStyle>
          <a:p>
            <a:endParaRPr/>
          </a:p>
        </p:txBody>
      </p:sp>
      <p:sp>
        <p:nvSpPr>
          <p:cNvPr id="787" name="Google Shape;787;p114"/>
          <p:cNvSpPr txBox="1">
            <a:spLocks noGrp="1"/>
          </p:cNvSpPr>
          <p:nvPr>
            <p:ph type="title"/>
          </p:nvPr>
        </p:nvSpPr>
        <p:spPr>
          <a:xfrm>
            <a:off x="442942" y="431957"/>
            <a:ext cx="11306700" cy="1386900"/>
          </a:xfrm>
          <a:prstGeom prst="rect">
            <a:avLst/>
          </a:prstGeom>
          <a:noFill/>
          <a:ln>
            <a:noFill/>
          </a:ln>
        </p:spPr>
        <p:txBody>
          <a:bodyPr spcFirstLastPara="1" wrap="square" lIns="0" tIns="0" rIns="0" bIns="0" anchor="t" anchorCtr="0">
            <a:noAutofit/>
          </a:bodyPr>
          <a:lstStyle>
            <a:lvl1pPr marR="0" lvl="0" algn="l" rtl="0">
              <a:lnSpc>
                <a:spcPct val="85000"/>
              </a:lnSpc>
              <a:spcBef>
                <a:spcPts val="0"/>
              </a:spcBef>
              <a:spcAft>
                <a:spcPts val="0"/>
              </a:spcAft>
              <a:buClr>
                <a:schemeClr val="dk1"/>
              </a:buClr>
              <a:buSzPts val="3000"/>
              <a:buFont typeface="Georgia"/>
              <a:buNone/>
              <a:defRPr sz="3000" b="0" i="0" u="none" strike="noStrike" cap="none">
                <a:solidFill>
                  <a:schemeClr val="dk1"/>
                </a:solidFill>
                <a:latin typeface="Georgia"/>
                <a:ea typeface="Georgia"/>
                <a:cs typeface="Georgia"/>
                <a:sym typeface="Georgia"/>
              </a:defRPr>
            </a:lvl1pPr>
            <a:lvl2pPr lvl="1" algn="l" rtl="0">
              <a:lnSpc>
                <a:spcPct val="100000"/>
              </a:lnSpc>
              <a:spcBef>
                <a:spcPts val="0"/>
              </a:spcBef>
              <a:spcAft>
                <a:spcPts val="0"/>
              </a:spcAft>
              <a:buSzPts val="1400"/>
              <a:buNone/>
              <a:defRPr sz="1800"/>
            </a:lvl2pPr>
            <a:lvl3pPr lvl="2" algn="l" rtl="0">
              <a:lnSpc>
                <a:spcPct val="100000"/>
              </a:lnSpc>
              <a:spcBef>
                <a:spcPts val="0"/>
              </a:spcBef>
              <a:spcAft>
                <a:spcPts val="0"/>
              </a:spcAft>
              <a:buSzPts val="1400"/>
              <a:buNone/>
              <a:defRPr sz="1800"/>
            </a:lvl3pPr>
            <a:lvl4pPr lvl="3" algn="l" rtl="0">
              <a:lnSpc>
                <a:spcPct val="100000"/>
              </a:lnSpc>
              <a:spcBef>
                <a:spcPts val="0"/>
              </a:spcBef>
              <a:spcAft>
                <a:spcPts val="0"/>
              </a:spcAft>
              <a:buSzPts val="1400"/>
              <a:buNone/>
              <a:defRPr sz="1800"/>
            </a:lvl4pPr>
            <a:lvl5pPr lvl="4" algn="l" rtl="0">
              <a:lnSpc>
                <a:spcPct val="100000"/>
              </a:lnSpc>
              <a:spcBef>
                <a:spcPts val="0"/>
              </a:spcBef>
              <a:spcAft>
                <a:spcPts val="0"/>
              </a:spcAft>
              <a:buSzPts val="1400"/>
              <a:buNone/>
              <a:defRPr sz="1800"/>
            </a:lvl5pPr>
            <a:lvl6pPr lvl="5" algn="l" rtl="0">
              <a:lnSpc>
                <a:spcPct val="100000"/>
              </a:lnSpc>
              <a:spcBef>
                <a:spcPts val="0"/>
              </a:spcBef>
              <a:spcAft>
                <a:spcPts val="0"/>
              </a:spcAft>
              <a:buSzPts val="1400"/>
              <a:buNone/>
              <a:defRPr sz="1800"/>
            </a:lvl6pPr>
            <a:lvl7pPr lvl="6" algn="l" rtl="0">
              <a:lnSpc>
                <a:spcPct val="100000"/>
              </a:lnSpc>
              <a:spcBef>
                <a:spcPts val="0"/>
              </a:spcBef>
              <a:spcAft>
                <a:spcPts val="0"/>
              </a:spcAft>
              <a:buSzPts val="1400"/>
              <a:buNone/>
              <a:defRPr sz="1800"/>
            </a:lvl7pPr>
            <a:lvl8pPr lvl="7" algn="l" rtl="0">
              <a:lnSpc>
                <a:spcPct val="100000"/>
              </a:lnSpc>
              <a:spcBef>
                <a:spcPts val="0"/>
              </a:spcBef>
              <a:spcAft>
                <a:spcPts val="0"/>
              </a:spcAft>
              <a:buSzPts val="1400"/>
              <a:buNone/>
              <a:defRPr sz="1800"/>
            </a:lvl8pPr>
            <a:lvl9pPr lvl="8" algn="l" rtl="0">
              <a:lnSpc>
                <a:spcPct val="100000"/>
              </a:lnSpc>
              <a:spcBef>
                <a:spcPts val="0"/>
              </a:spcBef>
              <a:spcAft>
                <a:spcPts val="0"/>
              </a:spcAft>
              <a:buSzPts val="1400"/>
              <a:buNone/>
              <a:defRPr sz="1800"/>
            </a:lvl9pPr>
          </a:lstStyle>
          <a:p>
            <a:endParaRPr/>
          </a:p>
        </p:txBody>
      </p:sp>
      <p:sp>
        <p:nvSpPr>
          <p:cNvPr id="788" name="Google Shape;788;p114"/>
          <p:cNvSpPr txBox="1">
            <a:spLocks noGrp="1"/>
          </p:cNvSpPr>
          <p:nvPr>
            <p:ph type="sldNum" idx="12"/>
          </p:nvPr>
        </p:nvSpPr>
        <p:spPr>
          <a:xfrm>
            <a:off x="8219028" y="6491596"/>
            <a:ext cx="3531300" cy="137100"/>
          </a:xfrm>
          <a:prstGeom prst="rect">
            <a:avLst/>
          </a:prstGeom>
          <a:noFill/>
          <a:ln>
            <a:noFill/>
          </a:ln>
        </p:spPr>
        <p:txBody>
          <a:bodyPr spcFirstLastPara="1" wrap="square" lIns="0" tIns="0" rIns="0" bIns="0" anchor="b" anchorCtr="0">
            <a:noAutofit/>
          </a:bodyPr>
          <a:lstStyle>
            <a:lvl1pPr marL="0" marR="0" lvl="0" indent="0" algn="r" rtl="0">
              <a:lnSpc>
                <a:spcPct val="100000"/>
              </a:lnSpc>
              <a:spcBef>
                <a:spcPts val="0"/>
              </a:spcBef>
              <a:spcAft>
                <a:spcPts val="0"/>
              </a:spcAft>
              <a:buClr>
                <a:srgbClr val="000000"/>
              </a:buClr>
              <a:buSzPts val="800"/>
              <a:buFont typeface="Arial"/>
              <a:buNone/>
              <a:defRPr sz="800" b="0" i="0" u="none" strike="noStrike" cap="none">
                <a:solidFill>
                  <a:schemeClr val="dk1"/>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800"/>
              <a:buFont typeface="Arial"/>
              <a:buNone/>
              <a:defRPr sz="800" b="0" i="0" u="none" strike="noStrike" cap="none">
                <a:solidFill>
                  <a:schemeClr val="dk1"/>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800"/>
              <a:buFont typeface="Arial"/>
              <a:buNone/>
              <a:defRPr sz="800" b="0" i="0" u="none" strike="noStrike" cap="none">
                <a:solidFill>
                  <a:schemeClr val="dk1"/>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800"/>
              <a:buFont typeface="Arial"/>
              <a:buNone/>
              <a:defRPr sz="800" b="0" i="0" u="none" strike="noStrike" cap="none">
                <a:solidFill>
                  <a:schemeClr val="dk1"/>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800"/>
              <a:buFont typeface="Arial"/>
              <a:buNone/>
              <a:defRPr sz="800" b="0" i="0" u="none" strike="noStrike" cap="none">
                <a:solidFill>
                  <a:schemeClr val="dk1"/>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800"/>
              <a:buFont typeface="Arial"/>
              <a:buNone/>
              <a:defRPr sz="800" b="0" i="0" u="none" strike="noStrike" cap="none">
                <a:solidFill>
                  <a:schemeClr val="dk1"/>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800"/>
              <a:buFont typeface="Arial"/>
              <a:buNone/>
              <a:defRPr sz="800" b="0" i="0" u="none" strike="noStrike" cap="none">
                <a:solidFill>
                  <a:schemeClr val="dk1"/>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800"/>
              <a:buFont typeface="Arial"/>
              <a:buNone/>
              <a:defRPr sz="800" b="0" i="0" u="none" strike="noStrike" cap="none">
                <a:solidFill>
                  <a:schemeClr val="dk1"/>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800"/>
              <a:buFont typeface="Arial"/>
              <a:buNone/>
              <a:defRPr sz="8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Five Content">
  <p:cSld name="Five Content">
    <p:spTree>
      <p:nvGrpSpPr>
        <p:cNvPr id="1" name="Shape 789"/>
        <p:cNvGrpSpPr/>
        <p:nvPr/>
      </p:nvGrpSpPr>
      <p:grpSpPr>
        <a:xfrm>
          <a:off x="0" y="0"/>
          <a:ext cx="0" cy="0"/>
          <a:chOff x="0" y="0"/>
          <a:chExt cx="0" cy="0"/>
        </a:xfrm>
      </p:grpSpPr>
      <p:sp>
        <p:nvSpPr>
          <p:cNvPr id="790" name="Google Shape;790;p115"/>
          <p:cNvSpPr txBox="1">
            <a:spLocks noGrp="1"/>
          </p:cNvSpPr>
          <p:nvPr>
            <p:ph type="body" idx="1"/>
          </p:nvPr>
        </p:nvSpPr>
        <p:spPr>
          <a:xfrm>
            <a:off x="442942" y="2103230"/>
            <a:ext cx="1973100" cy="4068600"/>
          </a:xfrm>
          <a:prstGeom prst="rect">
            <a:avLst/>
          </a:prstGeom>
          <a:noFill/>
          <a:ln>
            <a:noFill/>
          </a:ln>
        </p:spPr>
        <p:txBody>
          <a:bodyPr spcFirstLastPara="1" wrap="square" lIns="0" tIns="0" rIns="0" bIns="0" anchor="t" anchorCtr="0">
            <a:noAutofit/>
          </a:bodyPr>
          <a:lstStyle>
            <a:lvl1pPr marL="457200" marR="0" lvl="0" indent="-323850" algn="l" rtl="0">
              <a:lnSpc>
                <a:spcPct val="100000"/>
              </a:lnSpc>
              <a:spcBef>
                <a:spcPts val="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1pPr>
            <a:lvl2pPr marL="914400" marR="0" lvl="1" indent="-323850" algn="l" rtl="0">
              <a:lnSpc>
                <a:spcPct val="100000"/>
              </a:lnSpc>
              <a:spcBef>
                <a:spcPts val="6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2pPr>
            <a:lvl3pPr marL="1371600" marR="0" lvl="2" indent="-323850" algn="l" rtl="0">
              <a:lnSpc>
                <a:spcPct val="100000"/>
              </a:lnSpc>
              <a:spcBef>
                <a:spcPts val="6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3pPr>
            <a:lvl4pPr marL="1828800" marR="0" lvl="3" indent="-323850" algn="l" rtl="0">
              <a:lnSpc>
                <a:spcPct val="100000"/>
              </a:lnSpc>
              <a:spcBef>
                <a:spcPts val="6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4pPr>
            <a:lvl5pPr marL="2286000" marR="0" lvl="4" indent="-323850" algn="l" rtl="0">
              <a:lnSpc>
                <a:spcPct val="100000"/>
              </a:lnSpc>
              <a:spcBef>
                <a:spcPts val="6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5pPr>
            <a:lvl6pPr marL="2743200" marR="0" lvl="5" indent="-323850" algn="l" rtl="0">
              <a:lnSpc>
                <a:spcPct val="100000"/>
              </a:lnSpc>
              <a:spcBef>
                <a:spcPts val="6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6pPr>
            <a:lvl7pPr marL="3200400" marR="0" lvl="6" indent="-323850" algn="l" rtl="0">
              <a:lnSpc>
                <a:spcPct val="100000"/>
              </a:lnSpc>
              <a:spcBef>
                <a:spcPts val="6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7pPr>
            <a:lvl8pPr marL="3657600" marR="0" lvl="7" indent="-323850" algn="l" rtl="0">
              <a:lnSpc>
                <a:spcPct val="100000"/>
              </a:lnSpc>
              <a:spcBef>
                <a:spcPts val="6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8pPr>
            <a:lvl9pPr marL="4114800" marR="0" lvl="8" indent="-323850" algn="l" rtl="0">
              <a:lnSpc>
                <a:spcPct val="100000"/>
              </a:lnSpc>
              <a:spcBef>
                <a:spcPts val="600"/>
              </a:spcBef>
              <a:spcAft>
                <a:spcPts val="600"/>
              </a:spcAft>
              <a:buClr>
                <a:schemeClr val="dk1"/>
              </a:buClr>
              <a:buSzPts val="1500"/>
              <a:buFont typeface="Arial"/>
              <a:buChar char="•"/>
              <a:defRPr sz="1500" b="0" i="0" u="none" strike="noStrike" cap="none">
                <a:solidFill>
                  <a:schemeClr val="dk1"/>
                </a:solidFill>
                <a:latin typeface="Arial"/>
                <a:ea typeface="Arial"/>
                <a:cs typeface="Arial"/>
                <a:sym typeface="Arial"/>
              </a:defRPr>
            </a:lvl9pPr>
          </a:lstStyle>
          <a:p>
            <a:endParaRPr/>
          </a:p>
        </p:txBody>
      </p:sp>
      <p:sp>
        <p:nvSpPr>
          <p:cNvPr id="791" name="Google Shape;791;p115"/>
          <p:cNvSpPr txBox="1">
            <a:spLocks noGrp="1"/>
          </p:cNvSpPr>
          <p:nvPr>
            <p:ph type="body" idx="2"/>
          </p:nvPr>
        </p:nvSpPr>
        <p:spPr>
          <a:xfrm>
            <a:off x="2777227" y="2103230"/>
            <a:ext cx="1973100" cy="4068600"/>
          </a:xfrm>
          <a:prstGeom prst="rect">
            <a:avLst/>
          </a:prstGeom>
          <a:noFill/>
          <a:ln>
            <a:noFill/>
          </a:ln>
        </p:spPr>
        <p:txBody>
          <a:bodyPr spcFirstLastPara="1" wrap="square" lIns="0" tIns="0" rIns="0" bIns="0" anchor="t" anchorCtr="0">
            <a:noAutofit/>
          </a:bodyPr>
          <a:lstStyle>
            <a:lvl1pPr marL="457200" marR="0" lvl="0" indent="-323850" algn="l" rtl="0">
              <a:lnSpc>
                <a:spcPct val="100000"/>
              </a:lnSpc>
              <a:spcBef>
                <a:spcPts val="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1pPr>
            <a:lvl2pPr marL="914400" marR="0" lvl="1" indent="-323850" algn="l" rtl="0">
              <a:lnSpc>
                <a:spcPct val="100000"/>
              </a:lnSpc>
              <a:spcBef>
                <a:spcPts val="6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2pPr>
            <a:lvl3pPr marL="1371600" marR="0" lvl="2" indent="-323850" algn="l" rtl="0">
              <a:lnSpc>
                <a:spcPct val="100000"/>
              </a:lnSpc>
              <a:spcBef>
                <a:spcPts val="6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3pPr>
            <a:lvl4pPr marL="1828800" marR="0" lvl="3" indent="-323850" algn="l" rtl="0">
              <a:lnSpc>
                <a:spcPct val="100000"/>
              </a:lnSpc>
              <a:spcBef>
                <a:spcPts val="6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4pPr>
            <a:lvl5pPr marL="2286000" marR="0" lvl="4" indent="-323850" algn="l" rtl="0">
              <a:lnSpc>
                <a:spcPct val="100000"/>
              </a:lnSpc>
              <a:spcBef>
                <a:spcPts val="6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5pPr>
            <a:lvl6pPr marL="2743200" marR="0" lvl="5" indent="-323850" algn="l" rtl="0">
              <a:lnSpc>
                <a:spcPct val="100000"/>
              </a:lnSpc>
              <a:spcBef>
                <a:spcPts val="6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6pPr>
            <a:lvl7pPr marL="3200400" marR="0" lvl="6" indent="-323850" algn="l" rtl="0">
              <a:lnSpc>
                <a:spcPct val="100000"/>
              </a:lnSpc>
              <a:spcBef>
                <a:spcPts val="6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7pPr>
            <a:lvl8pPr marL="3657600" marR="0" lvl="7" indent="-323850" algn="l" rtl="0">
              <a:lnSpc>
                <a:spcPct val="100000"/>
              </a:lnSpc>
              <a:spcBef>
                <a:spcPts val="6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8pPr>
            <a:lvl9pPr marL="4114800" marR="0" lvl="8" indent="-323850" algn="l" rtl="0">
              <a:lnSpc>
                <a:spcPct val="100000"/>
              </a:lnSpc>
              <a:spcBef>
                <a:spcPts val="600"/>
              </a:spcBef>
              <a:spcAft>
                <a:spcPts val="600"/>
              </a:spcAft>
              <a:buClr>
                <a:schemeClr val="dk1"/>
              </a:buClr>
              <a:buSzPts val="1500"/>
              <a:buFont typeface="Arial"/>
              <a:buChar char="•"/>
              <a:defRPr sz="1500" b="0" i="0" u="none" strike="noStrike" cap="none">
                <a:solidFill>
                  <a:schemeClr val="dk1"/>
                </a:solidFill>
                <a:latin typeface="Arial"/>
                <a:ea typeface="Arial"/>
                <a:cs typeface="Arial"/>
                <a:sym typeface="Arial"/>
              </a:defRPr>
            </a:lvl9pPr>
          </a:lstStyle>
          <a:p>
            <a:endParaRPr/>
          </a:p>
        </p:txBody>
      </p:sp>
      <p:sp>
        <p:nvSpPr>
          <p:cNvPr id="792" name="Google Shape;792;p115"/>
          <p:cNvSpPr txBox="1">
            <a:spLocks noGrp="1"/>
          </p:cNvSpPr>
          <p:nvPr>
            <p:ph type="body" idx="3"/>
          </p:nvPr>
        </p:nvSpPr>
        <p:spPr>
          <a:xfrm>
            <a:off x="5111512" y="2103230"/>
            <a:ext cx="1973100" cy="4068600"/>
          </a:xfrm>
          <a:prstGeom prst="rect">
            <a:avLst/>
          </a:prstGeom>
          <a:noFill/>
          <a:ln>
            <a:noFill/>
          </a:ln>
        </p:spPr>
        <p:txBody>
          <a:bodyPr spcFirstLastPara="1" wrap="square" lIns="0" tIns="0" rIns="0" bIns="0" anchor="t" anchorCtr="0">
            <a:noAutofit/>
          </a:bodyPr>
          <a:lstStyle>
            <a:lvl1pPr marL="457200" marR="0" lvl="0" indent="-323850" algn="l" rtl="0">
              <a:lnSpc>
                <a:spcPct val="100000"/>
              </a:lnSpc>
              <a:spcBef>
                <a:spcPts val="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1pPr>
            <a:lvl2pPr marL="914400" marR="0" lvl="1" indent="-323850" algn="l" rtl="0">
              <a:lnSpc>
                <a:spcPct val="100000"/>
              </a:lnSpc>
              <a:spcBef>
                <a:spcPts val="6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2pPr>
            <a:lvl3pPr marL="1371600" marR="0" lvl="2" indent="-323850" algn="l" rtl="0">
              <a:lnSpc>
                <a:spcPct val="100000"/>
              </a:lnSpc>
              <a:spcBef>
                <a:spcPts val="6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3pPr>
            <a:lvl4pPr marL="1828800" marR="0" lvl="3" indent="-323850" algn="l" rtl="0">
              <a:lnSpc>
                <a:spcPct val="100000"/>
              </a:lnSpc>
              <a:spcBef>
                <a:spcPts val="6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4pPr>
            <a:lvl5pPr marL="2286000" marR="0" lvl="4" indent="-323850" algn="l" rtl="0">
              <a:lnSpc>
                <a:spcPct val="100000"/>
              </a:lnSpc>
              <a:spcBef>
                <a:spcPts val="6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5pPr>
            <a:lvl6pPr marL="2743200" marR="0" lvl="5" indent="-323850" algn="l" rtl="0">
              <a:lnSpc>
                <a:spcPct val="100000"/>
              </a:lnSpc>
              <a:spcBef>
                <a:spcPts val="6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6pPr>
            <a:lvl7pPr marL="3200400" marR="0" lvl="6" indent="-323850" algn="l" rtl="0">
              <a:lnSpc>
                <a:spcPct val="100000"/>
              </a:lnSpc>
              <a:spcBef>
                <a:spcPts val="6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7pPr>
            <a:lvl8pPr marL="3657600" marR="0" lvl="7" indent="-323850" algn="l" rtl="0">
              <a:lnSpc>
                <a:spcPct val="100000"/>
              </a:lnSpc>
              <a:spcBef>
                <a:spcPts val="6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8pPr>
            <a:lvl9pPr marL="4114800" marR="0" lvl="8" indent="-323850" algn="l" rtl="0">
              <a:lnSpc>
                <a:spcPct val="100000"/>
              </a:lnSpc>
              <a:spcBef>
                <a:spcPts val="600"/>
              </a:spcBef>
              <a:spcAft>
                <a:spcPts val="600"/>
              </a:spcAft>
              <a:buClr>
                <a:schemeClr val="dk1"/>
              </a:buClr>
              <a:buSzPts val="1500"/>
              <a:buFont typeface="Arial"/>
              <a:buChar char="•"/>
              <a:defRPr sz="1500" b="0" i="0" u="none" strike="noStrike" cap="none">
                <a:solidFill>
                  <a:schemeClr val="dk1"/>
                </a:solidFill>
                <a:latin typeface="Arial"/>
                <a:ea typeface="Arial"/>
                <a:cs typeface="Arial"/>
                <a:sym typeface="Arial"/>
              </a:defRPr>
            </a:lvl9pPr>
          </a:lstStyle>
          <a:p>
            <a:endParaRPr/>
          </a:p>
        </p:txBody>
      </p:sp>
      <p:sp>
        <p:nvSpPr>
          <p:cNvPr id="793" name="Google Shape;793;p115"/>
          <p:cNvSpPr txBox="1">
            <a:spLocks noGrp="1"/>
          </p:cNvSpPr>
          <p:nvPr>
            <p:ph type="body" idx="4"/>
          </p:nvPr>
        </p:nvSpPr>
        <p:spPr>
          <a:xfrm>
            <a:off x="7445797" y="2103230"/>
            <a:ext cx="1973100" cy="4068600"/>
          </a:xfrm>
          <a:prstGeom prst="rect">
            <a:avLst/>
          </a:prstGeom>
          <a:noFill/>
          <a:ln>
            <a:noFill/>
          </a:ln>
        </p:spPr>
        <p:txBody>
          <a:bodyPr spcFirstLastPara="1" wrap="square" lIns="0" tIns="0" rIns="0" bIns="0" anchor="t" anchorCtr="0">
            <a:noAutofit/>
          </a:bodyPr>
          <a:lstStyle>
            <a:lvl1pPr marL="457200" marR="0" lvl="0" indent="-323850" algn="l" rtl="0">
              <a:lnSpc>
                <a:spcPct val="100000"/>
              </a:lnSpc>
              <a:spcBef>
                <a:spcPts val="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1pPr>
            <a:lvl2pPr marL="914400" marR="0" lvl="1" indent="-323850" algn="l" rtl="0">
              <a:lnSpc>
                <a:spcPct val="100000"/>
              </a:lnSpc>
              <a:spcBef>
                <a:spcPts val="6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2pPr>
            <a:lvl3pPr marL="1371600" marR="0" lvl="2" indent="-323850" algn="l" rtl="0">
              <a:lnSpc>
                <a:spcPct val="100000"/>
              </a:lnSpc>
              <a:spcBef>
                <a:spcPts val="6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3pPr>
            <a:lvl4pPr marL="1828800" marR="0" lvl="3" indent="-323850" algn="l" rtl="0">
              <a:lnSpc>
                <a:spcPct val="100000"/>
              </a:lnSpc>
              <a:spcBef>
                <a:spcPts val="6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4pPr>
            <a:lvl5pPr marL="2286000" marR="0" lvl="4" indent="-323850" algn="l" rtl="0">
              <a:lnSpc>
                <a:spcPct val="100000"/>
              </a:lnSpc>
              <a:spcBef>
                <a:spcPts val="6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5pPr>
            <a:lvl6pPr marL="2743200" marR="0" lvl="5" indent="-323850" algn="l" rtl="0">
              <a:lnSpc>
                <a:spcPct val="100000"/>
              </a:lnSpc>
              <a:spcBef>
                <a:spcPts val="6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6pPr>
            <a:lvl7pPr marL="3200400" marR="0" lvl="6" indent="-323850" algn="l" rtl="0">
              <a:lnSpc>
                <a:spcPct val="100000"/>
              </a:lnSpc>
              <a:spcBef>
                <a:spcPts val="6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7pPr>
            <a:lvl8pPr marL="3657600" marR="0" lvl="7" indent="-323850" algn="l" rtl="0">
              <a:lnSpc>
                <a:spcPct val="100000"/>
              </a:lnSpc>
              <a:spcBef>
                <a:spcPts val="6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8pPr>
            <a:lvl9pPr marL="4114800" marR="0" lvl="8" indent="-323850" algn="l" rtl="0">
              <a:lnSpc>
                <a:spcPct val="100000"/>
              </a:lnSpc>
              <a:spcBef>
                <a:spcPts val="600"/>
              </a:spcBef>
              <a:spcAft>
                <a:spcPts val="600"/>
              </a:spcAft>
              <a:buClr>
                <a:schemeClr val="dk1"/>
              </a:buClr>
              <a:buSzPts val="1500"/>
              <a:buFont typeface="Arial"/>
              <a:buChar char="•"/>
              <a:defRPr sz="1500" b="0" i="0" u="none" strike="noStrike" cap="none">
                <a:solidFill>
                  <a:schemeClr val="dk1"/>
                </a:solidFill>
                <a:latin typeface="Arial"/>
                <a:ea typeface="Arial"/>
                <a:cs typeface="Arial"/>
                <a:sym typeface="Arial"/>
              </a:defRPr>
            </a:lvl9pPr>
          </a:lstStyle>
          <a:p>
            <a:endParaRPr/>
          </a:p>
        </p:txBody>
      </p:sp>
      <p:sp>
        <p:nvSpPr>
          <p:cNvPr id="794" name="Google Shape;794;p115"/>
          <p:cNvSpPr txBox="1">
            <a:spLocks noGrp="1"/>
          </p:cNvSpPr>
          <p:nvPr>
            <p:ph type="body" idx="5"/>
          </p:nvPr>
        </p:nvSpPr>
        <p:spPr>
          <a:xfrm>
            <a:off x="9780084" y="2103230"/>
            <a:ext cx="1973100" cy="4068600"/>
          </a:xfrm>
          <a:prstGeom prst="rect">
            <a:avLst/>
          </a:prstGeom>
          <a:noFill/>
          <a:ln>
            <a:noFill/>
          </a:ln>
        </p:spPr>
        <p:txBody>
          <a:bodyPr spcFirstLastPara="1" wrap="square" lIns="0" tIns="0" rIns="0" bIns="0" anchor="t" anchorCtr="0">
            <a:noAutofit/>
          </a:bodyPr>
          <a:lstStyle>
            <a:lvl1pPr marL="457200" marR="0" lvl="0" indent="-323850" algn="l" rtl="0">
              <a:lnSpc>
                <a:spcPct val="100000"/>
              </a:lnSpc>
              <a:spcBef>
                <a:spcPts val="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1pPr>
            <a:lvl2pPr marL="914400" marR="0" lvl="1" indent="-323850" algn="l" rtl="0">
              <a:lnSpc>
                <a:spcPct val="100000"/>
              </a:lnSpc>
              <a:spcBef>
                <a:spcPts val="6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2pPr>
            <a:lvl3pPr marL="1371600" marR="0" lvl="2" indent="-323850" algn="l" rtl="0">
              <a:lnSpc>
                <a:spcPct val="100000"/>
              </a:lnSpc>
              <a:spcBef>
                <a:spcPts val="6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3pPr>
            <a:lvl4pPr marL="1828800" marR="0" lvl="3" indent="-323850" algn="l" rtl="0">
              <a:lnSpc>
                <a:spcPct val="100000"/>
              </a:lnSpc>
              <a:spcBef>
                <a:spcPts val="6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4pPr>
            <a:lvl5pPr marL="2286000" marR="0" lvl="4" indent="-323850" algn="l" rtl="0">
              <a:lnSpc>
                <a:spcPct val="100000"/>
              </a:lnSpc>
              <a:spcBef>
                <a:spcPts val="6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5pPr>
            <a:lvl6pPr marL="2743200" marR="0" lvl="5" indent="-323850" algn="l" rtl="0">
              <a:lnSpc>
                <a:spcPct val="100000"/>
              </a:lnSpc>
              <a:spcBef>
                <a:spcPts val="6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6pPr>
            <a:lvl7pPr marL="3200400" marR="0" lvl="6" indent="-323850" algn="l" rtl="0">
              <a:lnSpc>
                <a:spcPct val="100000"/>
              </a:lnSpc>
              <a:spcBef>
                <a:spcPts val="6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7pPr>
            <a:lvl8pPr marL="3657600" marR="0" lvl="7" indent="-323850" algn="l" rtl="0">
              <a:lnSpc>
                <a:spcPct val="100000"/>
              </a:lnSpc>
              <a:spcBef>
                <a:spcPts val="6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8pPr>
            <a:lvl9pPr marL="4114800" marR="0" lvl="8" indent="-323850" algn="l" rtl="0">
              <a:lnSpc>
                <a:spcPct val="100000"/>
              </a:lnSpc>
              <a:spcBef>
                <a:spcPts val="600"/>
              </a:spcBef>
              <a:spcAft>
                <a:spcPts val="600"/>
              </a:spcAft>
              <a:buClr>
                <a:schemeClr val="dk1"/>
              </a:buClr>
              <a:buSzPts val="1500"/>
              <a:buFont typeface="Arial"/>
              <a:buChar char="•"/>
              <a:defRPr sz="1500" b="0" i="0" u="none" strike="noStrike" cap="none">
                <a:solidFill>
                  <a:schemeClr val="dk1"/>
                </a:solidFill>
                <a:latin typeface="Arial"/>
                <a:ea typeface="Arial"/>
                <a:cs typeface="Arial"/>
                <a:sym typeface="Arial"/>
              </a:defRPr>
            </a:lvl9pPr>
          </a:lstStyle>
          <a:p>
            <a:endParaRPr/>
          </a:p>
        </p:txBody>
      </p:sp>
      <p:sp>
        <p:nvSpPr>
          <p:cNvPr id="795" name="Google Shape;795;p115"/>
          <p:cNvSpPr txBox="1">
            <a:spLocks noGrp="1"/>
          </p:cNvSpPr>
          <p:nvPr>
            <p:ph type="title"/>
          </p:nvPr>
        </p:nvSpPr>
        <p:spPr>
          <a:xfrm>
            <a:off x="442942" y="431957"/>
            <a:ext cx="11306700" cy="1386900"/>
          </a:xfrm>
          <a:prstGeom prst="rect">
            <a:avLst/>
          </a:prstGeom>
          <a:noFill/>
          <a:ln>
            <a:noFill/>
          </a:ln>
        </p:spPr>
        <p:txBody>
          <a:bodyPr spcFirstLastPara="1" wrap="square" lIns="0" tIns="0" rIns="0" bIns="0" anchor="t" anchorCtr="0">
            <a:noAutofit/>
          </a:bodyPr>
          <a:lstStyle>
            <a:lvl1pPr marR="0" lvl="0" algn="l" rtl="0">
              <a:lnSpc>
                <a:spcPct val="85000"/>
              </a:lnSpc>
              <a:spcBef>
                <a:spcPts val="0"/>
              </a:spcBef>
              <a:spcAft>
                <a:spcPts val="0"/>
              </a:spcAft>
              <a:buClr>
                <a:schemeClr val="dk1"/>
              </a:buClr>
              <a:buSzPts val="3000"/>
              <a:buFont typeface="Georgia"/>
              <a:buNone/>
              <a:defRPr sz="3000" b="0" i="0" u="none" strike="noStrike" cap="none">
                <a:solidFill>
                  <a:schemeClr val="dk1"/>
                </a:solidFill>
                <a:latin typeface="Georgia"/>
                <a:ea typeface="Georgia"/>
                <a:cs typeface="Georgia"/>
                <a:sym typeface="Georgia"/>
              </a:defRPr>
            </a:lvl1pPr>
            <a:lvl2pPr lvl="1" algn="l" rtl="0">
              <a:lnSpc>
                <a:spcPct val="100000"/>
              </a:lnSpc>
              <a:spcBef>
                <a:spcPts val="0"/>
              </a:spcBef>
              <a:spcAft>
                <a:spcPts val="0"/>
              </a:spcAft>
              <a:buSzPts val="1400"/>
              <a:buNone/>
              <a:defRPr sz="1800"/>
            </a:lvl2pPr>
            <a:lvl3pPr lvl="2" algn="l" rtl="0">
              <a:lnSpc>
                <a:spcPct val="100000"/>
              </a:lnSpc>
              <a:spcBef>
                <a:spcPts val="0"/>
              </a:spcBef>
              <a:spcAft>
                <a:spcPts val="0"/>
              </a:spcAft>
              <a:buSzPts val="1400"/>
              <a:buNone/>
              <a:defRPr sz="1800"/>
            </a:lvl3pPr>
            <a:lvl4pPr lvl="3" algn="l" rtl="0">
              <a:lnSpc>
                <a:spcPct val="100000"/>
              </a:lnSpc>
              <a:spcBef>
                <a:spcPts val="0"/>
              </a:spcBef>
              <a:spcAft>
                <a:spcPts val="0"/>
              </a:spcAft>
              <a:buSzPts val="1400"/>
              <a:buNone/>
              <a:defRPr sz="1800"/>
            </a:lvl4pPr>
            <a:lvl5pPr lvl="4" algn="l" rtl="0">
              <a:lnSpc>
                <a:spcPct val="100000"/>
              </a:lnSpc>
              <a:spcBef>
                <a:spcPts val="0"/>
              </a:spcBef>
              <a:spcAft>
                <a:spcPts val="0"/>
              </a:spcAft>
              <a:buSzPts val="1400"/>
              <a:buNone/>
              <a:defRPr sz="1800"/>
            </a:lvl5pPr>
            <a:lvl6pPr lvl="5" algn="l" rtl="0">
              <a:lnSpc>
                <a:spcPct val="100000"/>
              </a:lnSpc>
              <a:spcBef>
                <a:spcPts val="0"/>
              </a:spcBef>
              <a:spcAft>
                <a:spcPts val="0"/>
              </a:spcAft>
              <a:buSzPts val="1400"/>
              <a:buNone/>
              <a:defRPr sz="1800"/>
            </a:lvl6pPr>
            <a:lvl7pPr lvl="6" algn="l" rtl="0">
              <a:lnSpc>
                <a:spcPct val="100000"/>
              </a:lnSpc>
              <a:spcBef>
                <a:spcPts val="0"/>
              </a:spcBef>
              <a:spcAft>
                <a:spcPts val="0"/>
              </a:spcAft>
              <a:buSzPts val="1400"/>
              <a:buNone/>
              <a:defRPr sz="1800"/>
            </a:lvl7pPr>
            <a:lvl8pPr lvl="7" algn="l" rtl="0">
              <a:lnSpc>
                <a:spcPct val="100000"/>
              </a:lnSpc>
              <a:spcBef>
                <a:spcPts val="0"/>
              </a:spcBef>
              <a:spcAft>
                <a:spcPts val="0"/>
              </a:spcAft>
              <a:buSzPts val="1400"/>
              <a:buNone/>
              <a:defRPr sz="1800"/>
            </a:lvl8pPr>
            <a:lvl9pPr lvl="8" algn="l" rtl="0">
              <a:lnSpc>
                <a:spcPct val="100000"/>
              </a:lnSpc>
              <a:spcBef>
                <a:spcPts val="0"/>
              </a:spcBef>
              <a:spcAft>
                <a:spcPts val="0"/>
              </a:spcAft>
              <a:buSzPts val="1400"/>
              <a:buNone/>
              <a:defRPr sz="1800"/>
            </a:lvl9pPr>
          </a:lstStyle>
          <a:p>
            <a:endParaRPr/>
          </a:p>
        </p:txBody>
      </p:sp>
      <p:sp>
        <p:nvSpPr>
          <p:cNvPr id="796" name="Google Shape;796;p115"/>
          <p:cNvSpPr txBox="1">
            <a:spLocks noGrp="1"/>
          </p:cNvSpPr>
          <p:nvPr>
            <p:ph type="sldNum" idx="12"/>
          </p:nvPr>
        </p:nvSpPr>
        <p:spPr>
          <a:xfrm>
            <a:off x="8219028" y="6491596"/>
            <a:ext cx="3531300" cy="137100"/>
          </a:xfrm>
          <a:prstGeom prst="rect">
            <a:avLst/>
          </a:prstGeom>
          <a:noFill/>
          <a:ln>
            <a:noFill/>
          </a:ln>
        </p:spPr>
        <p:txBody>
          <a:bodyPr spcFirstLastPara="1" wrap="square" lIns="0" tIns="0" rIns="0" bIns="0" anchor="b" anchorCtr="0">
            <a:noAutofit/>
          </a:bodyPr>
          <a:lstStyle>
            <a:lvl1pPr marL="0" marR="0" lvl="0" indent="0" algn="r" rtl="0">
              <a:lnSpc>
                <a:spcPct val="100000"/>
              </a:lnSpc>
              <a:spcBef>
                <a:spcPts val="0"/>
              </a:spcBef>
              <a:spcAft>
                <a:spcPts val="0"/>
              </a:spcAft>
              <a:buClr>
                <a:srgbClr val="000000"/>
              </a:buClr>
              <a:buSzPts val="800"/>
              <a:buFont typeface="Arial"/>
              <a:buNone/>
              <a:defRPr sz="800" b="0" i="0" u="none" strike="noStrike" cap="none">
                <a:solidFill>
                  <a:schemeClr val="dk1"/>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800"/>
              <a:buFont typeface="Arial"/>
              <a:buNone/>
              <a:defRPr sz="800" b="0" i="0" u="none" strike="noStrike" cap="none">
                <a:solidFill>
                  <a:schemeClr val="dk1"/>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800"/>
              <a:buFont typeface="Arial"/>
              <a:buNone/>
              <a:defRPr sz="800" b="0" i="0" u="none" strike="noStrike" cap="none">
                <a:solidFill>
                  <a:schemeClr val="dk1"/>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800"/>
              <a:buFont typeface="Arial"/>
              <a:buNone/>
              <a:defRPr sz="800" b="0" i="0" u="none" strike="noStrike" cap="none">
                <a:solidFill>
                  <a:schemeClr val="dk1"/>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800"/>
              <a:buFont typeface="Arial"/>
              <a:buNone/>
              <a:defRPr sz="800" b="0" i="0" u="none" strike="noStrike" cap="none">
                <a:solidFill>
                  <a:schemeClr val="dk1"/>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800"/>
              <a:buFont typeface="Arial"/>
              <a:buNone/>
              <a:defRPr sz="800" b="0" i="0" u="none" strike="noStrike" cap="none">
                <a:solidFill>
                  <a:schemeClr val="dk1"/>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800"/>
              <a:buFont typeface="Arial"/>
              <a:buNone/>
              <a:defRPr sz="800" b="0" i="0" u="none" strike="noStrike" cap="none">
                <a:solidFill>
                  <a:schemeClr val="dk1"/>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800"/>
              <a:buFont typeface="Arial"/>
              <a:buNone/>
              <a:defRPr sz="800" b="0" i="0" u="none" strike="noStrike" cap="none">
                <a:solidFill>
                  <a:schemeClr val="dk1"/>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800"/>
              <a:buFont typeface="Arial"/>
              <a:buNone/>
              <a:defRPr sz="8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itle and Full Content">
  <p:cSld name="Title and Full Content">
    <p:spTree>
      <p:nvGrpSpPr>
        <p:cNvPr id="1" name="Shape 797"/>
        <p:cNvGrpSpPr/>
        <p:nvPr/>
      </p:nvGrpSpPr>
      <p:grpSpPr>
        <a:xfrm>
          <a:off x="0" y="0"/>
          <a:ext cx="0" cy="0"/>
          <a:chOff x="0" y="0"/>
          <a:chExt cx="0" cy="0"/>
        </a:xfrm>
      </p:grpSpPr>
      <p:sp>
        <p:nvSpPr>
          <p:cNvPr id="798" name="Google Shape;798;p116"/>
          <p:cNvSpPr txBox="1">
            <a:spLocks noGrp="1"/>
          </p:cNvSpPr>
          <p:nvPr>
            <p:ph type="title"/>
          </p:nvPr>
        </p:nvSpPr>
        <p:spPr>
          <a:xfrm>
            <a:off x="442942" y="431957"/>
            <a:ext cx="11306700" cy="1386900"/>
          </a:xfrm>
          <a:prstGeom prst="rect">
            <a:avLst/>
          </a:prstGeom>
          <a:noFill/>
          <a:ln>
            <a:noFill/>
          </a:ln>
        </p:spPr>
        <p:txBody>
          <a:bodyPr spcFirstLastPara="1" wrap="square" lIns="0" tIns="0" rIns="0" bIns="0" anchor="t" anchorCtr="0">
            <a:noAutofit/>
          </a:bodyPr>
          <a:lstStyle>
            <a:lvl1pPr marR="0" lvl="0" algn="l" rtl="0">
              <a:lnSpc>
                <a:spcPct val="85000"/>
              </a:lnSpc>
              <a:spcBef>
                <a:spcPts val="0"/>
              </a:spcBef>
              <a:spcAft>
                <a:spcPts val="0"/>
              </a:spcAft>
              <a:buClr>
                <a:schemeClr val="dk1"/>
              </a:buClr>
              <a:buSzPts val="3000"/>
              <a:buFont typeface="Georgia"/>
              <a:buNone/>
              <a:defRPr sz="3000" b="0" i="0" u="none" strike="noStrike" cap="none">
                <a:solidFill>
                  <a:schemeClr val="dk1"/>
                </a:solidFill>
                <a:latin typeface="Georgia"/>
                <a:ea typeface="Georgia"/>
                <a:cs typeface="Georgia"/>
                <a:sym typeface="Georgia"/>
              </a:defRPr>
            </a:lvl1pPr>
            <a:lvl2pPr lvl="1" algn="l" rtl="0">
              <a:lnSpc>
                <a:spcPct val="100000"/>
              </a:lnSpc>
              <a:spcBef>
                <a:spcPts val="0"/>
              </a:spcBef>
              <a:spcAft>
                <a:spcPts val="0"/>
              </a:spcAft>
              <a:buSzPts val="1400"/>
              <a:buNone/>
              <a:defRPr sz="1800"/>
            </a:lvl2pPr>
            <a:lvl3pPr lvl="2" algn="l" rtl="0">
              <a:lnSpc>
                <a:spcPct val="100000"/>
              </a:lnSpc>
              <a:spcBef>
                <a:spcPts val="0"/>
              </a:spcBef>
              <a:spcAft>
                <a:spcPts val="0"/>
              </a:spcAft>
              <a:buSzPts val="1400"/>
              <a:buNone/>
              <a:defRPr sz="1800"/>
            </a:lvl3pPr>
            <a:lvl4pPr lvl="3" algn="l" rtl="0">
              <a:lnSpc>
                <a:spcPct val="100000"/>
              </a:lnSpc>
              <a:spcBef>
                <a:spcPts val="0"/>
              </a:spcBef>
              <a:spcAft>
                <a:spcPts val="0"/>
              </a:spcAft>
              <a:buSzPts val="1400"/>
              <a:buNone/>
              <a:defRPr sz="1800"/>
            </a:lvl4pPr>
            <a:lvl5pPr lvl="4" algn="l" rtl="0">
              <a:lnSpc>
                <a:spcPct val="100000"/>
              </a:lnSpc>
              <a:spcBef>
                <a:spcPts val="0"/>
              </a:spcBef>
              <a:spcAft>
                <a:spcPts val="0"/>
              </a:spcAft>
              <a:buSzPts val="1400"/>
              <a:buNone/>
              <a:defRPr sz="1800"/>
            </a:lvl5pPr>
            <a:lvl6pPr lvl="5" algn="l" rtl="0">
              <a:lnSpc>
                <a:spcPct val="100000"/>
              </a:lnSpc>
              <a:spcBef>
                <a:spcPts val="0"/>
              </a:spcBef>
              <a:spcAft>
                <a:spcPts val="0"/>
              </a:spcAft>
              <a:buSzPts val="1400"/>
              <a:buNone/>
              <a:defRPr sz="1800"/>
            </a:lvl6pPr>
            <a:lvl7pPr lvl="6" algn="l" rtl="0">
              <a:lnSpc>
                <a:spcPct val="100000"/>
              </a:lnSpc>
              <a:spcBef>
                <a:spcPts val="0"/>
              </a:spcBef>
              <a:spcAft>
                <a:spcPts val="0"/>
              </a:spcAft>
              <a:buSzPts val="1400"/>
              <a:buNone/>
              <a:defRPr sz="1800"/>
            </a:lvl7pPr>
            <a:lvl8pPr lvl="7" algn="l" rtl="0">
              <a:lnSpc>
                <a:spcPct val="100000"/>
              </a:lnSpc>
              <a:spcBef>
                <a:spcPts val="0"/>
              </a:spcBef>
              <a:spcAft>
                <a:spcPts val="0"/>
              </a:spcAft>
              <a:buSzPts val="1400"/>
              <a:buNone/>
              <a:defRPr sz="1800"/>
            </a:lvl8pPr>
            <a:lvl9pPr lvl="8" algn="l" rtl="0">
              <a:lnSpc>
                <a:spcPct val="100000"/>
              </a:lnSpc>
              <a:spcBef>
                <a:spcPts val="0"/>
              </a:spcBef>
              <a:spcAft>
                <a:spcPts val="0"/>
              </a:spcAft>
              <a:buSzPts val="1400"/>
              <a:buNone/>
              <a:defRPr sz="1800"/>
            </a:lvl9pPr>
          </a:lstStyle>
          <a:p>
            <a:endParaRPr/>
          </a:p>
        </p:txBody>
      </p:sp>
      <p:sp>
        <p:nvSpPr>
          <p:cNvPr id="799" name="Google Shape;799;p116"/>
          <p:cNvSpPr txBox="1">
            <a:spLocks noGrp="1"/>
          </p:cNvSpPr>
          <p:nvPr>
            <p:ph type="body" idx="1"/>
          </p:nvPr>
        </p:nvSpPr>
        <p:spPr>
          <a:xfrm>
            <a:off x="442942" y="2102911"/>
            <a:ext cx="11306700" cy="4073400"/>
          </a:xfrm>
          <a:prstGeom prst="rect">
            <a:avLst/>
          </a:prstGeom>
          <a:noFill/>
          <a:ln>
            <a:noFill/>
          </a:ln>
        </p:spPr>
        <p:txBody>
          <a:bodyPr spcFirstLastPara="1" wrap="square" lIns="0" tIns="0" rIns="0" bIns="0" anchor="t" anchorCtr="0">
            <a:noAutofit/>
          </a:bodyPr>
          <a:lstStyle>
            <a:lvl1pPr marL="457200" marR="0" lvl="0" indent="-323850" algn="l" rtl="0">
              <a:lnSpc>
                <a:spcPct val="100000"/>
              </a:lnSpc>
              <a:spcBef>
                <a:spcPts val="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1pPr>
            <a:lvl2pPr marL="914400" marR="0" lvl="1" indent="-323850" algn="l" rtl="0">
              <a:lnSpc>
                <a:spcPct val="100000"/>
              </a:lnSpc>
              <a:spcBef>
                <a:spcPts val="6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2pPr>
            <a:lvl3pPr marL="1371600" marR="0" lvl="2" indent="-323850" algn="l" rtl="0">
              <a:lnSpc>
                <a:spcPct val="100000"/>
              </a:lnSpc>
              <a:spcBef>
                <a:spcPts val="6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3pPr>
            <a:lvl4pPr marL="1828800" marR="0" lvl="3" indent="-323850" algn="l" rtl="0">
              <a:lnSpc>
                <a:spcPct val="100000"/>
              </a:lnSpc>
              <a:spcBef>
                <a:spcPts val="6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4pPr>
            <a:lvl5pPr marL="2286000" marR="0" lvl="4" indent="-323850" algn="l" rtl="0">
              <a:lnSpc>
                <a:spcPct val="100000"/>
              </a:lnSpc>
              <a:spcBef>
                <a:spcPts val="6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5pPr>
            <a:lvl6pPr marL="2743200" marR="0" lvl="5" indent="-323850" algn="l" rtl="0">
              <a:lnSpc>
                <a:spcPct val="100000"/>
              </a:lnSpc>
              <a:spcBef>
                <a:spcPts val="6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6pPr>
            <a:lvl7pPr marL="3200400" marR="0" lvl="6" indent="-323850" algn="l" rtl="0">
              <a:lnSpc>
                <a:spcPct val="100000"/>
              </a:lnSpc>
              <a:spcBef>
                <a:spcPts val="6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7pPr>
            <a:lvl8pPr marL="3657600" marR="0" lvl="7" indent="-323850" algn="l" rtl="0">
              <a:lnSpc>
                <a:spcPct val="100000"/>
              </a:lnSpc>
              <a:spcBef>
                <a:spcPts val="6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8pPr>
            <a:lvl9pPr marL="4114800" marR="0" lvl="8" indent="-323850" algn="l" rtl="0">
              <a:lnSpc>
                <a:spcPct val="100000"/>
              </a:lnSpc>
              <a:spcBef>
                <a:spcPts val="600"/>
              </a:spcBef>
              <a:spcAft>
                <a:spcPts val="600"/>
              </a:spcAft>
              <a:buClr>
                <a:schemeClr val="dk1"/>
              </a:buClr>
              <a:buSzPts val="1500"/>
              <a:buFont typeface="Arial"/>
              <a:buChar char="•"/>
              <a:defRPr sz="1500" b="0" i="0" u="none" strike="noStrike" cap="none">
                <a:solidFill>
                  <a:schemeClr val="dk1"/>
                </a:solidFill>
                <a:latin typeface="Arial"/>
                <a:ea typeface="Arial"/>
                <a:cs typeface="Arial"/>
                <a:sym typeface="Arial"/>
              </a:defRPr>
            </a:lvl9pPr>
          </a:lstStyle>
          <a:p>
            <a:endParaRPr/>
          </a:p>
        </p:txBody>
      </p:sp>
      <p:sp>
        <p:nvSpPr>
          <p:cNvPr id="800" name="Google Shape;800;p116"/>
          <p:cNvSpPr txBox="1">
            <a:spLocks noGrp="1"/>
          </p:cNvSpPr>
          <p:nvPr>
            <p:ph type="sldNum" idx="12"/>
          </p:nvPr>
        </p:nvSpPr>
        <p:spPr>
          <a:xfrm>
            <a:off x="8219028" y="6491596"/>
            <a:ext cx="3531300" cy="137100"/>
          </a:xfrm>
          <a:prstGeom prst="rect">
            <a:avLst/>
          </a:prstGeom>
          <a:noFill/>
          <a:ln>
            <a:noFill/>
          </a:ln>
        </p:spPr>
        <p:txBody>
          <a:bodyPr spcFirstLastPara="1" wrap="square" lIns="0" tIns="0" rIns="0" bIns="0" anchor="b" anchorCtr="0">
            <a:noAutofit/>
          </a:bodyPr>
          <a:lstStyle>
            <a:lvl1pPr marL="0" marR="0" lvl="0" indent="0" algn="r" rtl="0">
              <a:lnSpc>
                <a:spcPct val="100000"/>
              </a:lnSpc>
              <a:spcBef>
                <a:spcPts val="0"/>
              </a:spcBef>
              <a:spcAft>
                <a:spcPts val="0"/>
              </a:spcAft>
              <a:buClr>
                <a:srgbClr val="000000"/>
              </a:buClr>
              <a:buSzPts val="800"/>
              <a:buFont typeface="Arial"/>
              <a:buNone/>
              <a:defRPr sz="800" b="0" i="0" u="none" strike="noStrike" cap="none">
                <a:solidFill>
                  <a:schemeClr val="dk1"/>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800"/>
              <a:buFont typeface="Arial"/>
              <a:buNone/>
              <a:defRPr sz="800" b="0" i="0" u="none" strike="noStrike" cap="none">
                <a:solidFill>
                  <a:schemeClr val="dk1"/>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800"/>
              <a:buFont typeface="Arial"/>
              <a:buNone/>
              <a:defRPr sz="800" b="0" i="0" u="none" strike="noStrike" cap="none">
                <a:solidFill>
                  <a:schemeClr val="dk1"/>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800"/>
              <a:buFont typeface="Arial"/>
              <a:buNone/>
              <a:defRPr sz="800" b="0" i="0" u="none" strike="noStrike" cap="none">
                <a:solidFill>
                  <a:schemeClr val="dk1"/>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800"/>
              <a:buFont typeface="Arial"/>
              <a:buNone/>
              <a:defRPr sz="800" b="0" i="0" u="none" strike="noStrike" cap="none">
                <a:solidFill>
                  <a:schemeClr val="dk1"/>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800"/>
              <a:buFont typeface="Arial"/>
              <a:buNone/>
              <a:defRPr sz="800" b="0" i="0" u="none" strike="noStrike" cap="none">
                <a:solidFill>
                  <a:schemeClr val="dk1"/>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800"/>
              <a:buFont typeface="Arial"/>
              <a:buNone/>
              <a:defRPr sz="800" b="0" i="0" u="none" strike="noStrike" cap="none">
                <a:solidFill>
                  <a:schemeClr val="dk1"/>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800"/>
              <a:buFont typeface="Arial"/>
              <a:buNone/>
              <a:defRPr sz="800" b="0" i="0" u="none" strike="noStrike" cap="none">
                <a:solidFill>
                  <a:schemeClr val="dk1"/>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800"/>
              <a:buFont typeface="Arial"/>
              <a:buNone/>
              <a:defRPr sz="8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Section Header Orange">
  <p:cSld name="Section Header Orange">
    <p:bg>
      <p:bgPr>
        <a:solidFill>
          <a:srgbClr val="D04A02"/>
        </a:solidFill>
        <a:effectLst/>
      </p:bgPr>
    </p:bg>
    <p:spTree>
      <p:nvGrpSpPr>
        <p:cNvPr id="1" name="Shape 623"/>
        <p:cNvGrpSpPr/>
        <p:nvPr/>
      </p:nvGrpSpPr>
      <p:grpSpPr>
        <a:xfrm>
          <a:off x="0" y="0"/>
          <a:ext cx="0" cy="0"/>
          <a:chOff x="0" y="0"/>
          <a:chExt cx="0" cy="0"/>
        </a:xfrm>
      </p:grpSpPr>
      <p:sp>
        <p:nvSpPr>
          <p:cNvPr id="624" name="Google Shape;624;p81"/>
          <p:cNvSpPr txBox="1">
            <a:spLocks noGrp="1"/>
          </p:cNvSpPr>
          <p:nvPr>
            <p:ph type="title"/>
          </p:nvPr>
        </p:nvSpPr>
        <p:spPr>
          <a:xfrm>
            <a:off x="5501602" y="2103230"/>
            <a:ext cx="5372400" cy="2564100"/>
          </a:xfrm>
          <a:prstGeom prst="rect">
            <a:avLst/>
          </a:prstGeom>
          <a:noFill/>
          <a:ln>
            <a:noFill/>
          </a:ln>
        </p:spPr>
        <p:txBody>
          <a:bodyPr spcFirstLastPara="1" wrap="square" lIns="0" tIns="0" rIns="0" bIns="0" anchor="t" anchorCtr="0">
            <a:noAutofit/>
          </a:bodyPr>
          <a:lstStyle>
            <a:lvl1pPr marR="0" lvl="0" algn="l" rtl="0">
              <a:lnSpc>
                <a:spcPct val="85000"/>
              </a:lnSpc>
              <a:spcBef>
                <a:spcPts val="0"/>
              </a:spcBef>
              <a:spcAft>
                <a:spcPts val="0"/>
              </a:spcAft>
              <a:buClr>
                <a:schemeClr val="lt1"/>
              </a:buClr>
              <a:buSzPts val="3800"/>
              <a:buFont typeface="Arial"/>
              <a:buNone/>
              <a:defRPr sz="3800" b="0" i="0" u="none" strike="noStrike" cap="none">
                <a:solidFill>
                  <a:schemeClr val="lt1"/>
                </a:solidFill>
                <a:latin typeface="Arial"/>
                <a:ea typeface="Arial"/>
                <a:cs typeface="Arial"/>
                <a:sym typeface="Arial"/>
              </a:defRPr>
            </a:lvl1pPr>
            <a:lvl2pPr lvl="1" algn="l" rtl="0">
              <a:lnSpc>
                <a:spcPct val="100000"/>
              </a:lnSpc>
              <a:spcBef>
                <a:spcPts val="0"/>
              </a:spcBef>
              <a:spcAft>
                <a:spcPts val="0"/>
              </a:spcAft>
              <a:buSzPts val="1400"/>
              <a:buNone/>
              <a:defRPr sz="1800"/>
            </a:lvl2pPr>
            <a:lvl3pPr lvl="2" algn="l" rtl="0">
              <a:lnSpc>
                <a:spcPct val="100000"/>
              </a:lnSpc>
              <a:spcBef>
                <a:spcPts val="0"/>
              </a:spcBef>
              <a:spcAft>
                <a:spcPts val="0"/>
              </a:spcAft>
              <a:buSzPts val="1400"/>
              <a:buNone/>
              <a:defRPr sz="1800"/>
            </a:lvl3pPr>
            <a:lvl4pPr lvl="3" algn="l" rtl="0">
              <a:lnSpc>
                <a:spcPct val="100000"/>
              </a:lnSpc>
              <a:spcBef>
                <a:spcPts val="0"/>
              </a:spcBef>
              <a:spcAft>
                <a:spcPts val="0"/>
              </a:spcAft>
              <a:buSzPts val="1400"/>
              <a:buNone/>
              <a:defRPr sz="1800"/>
            </a:lvl4pPr>
            <a:lvl5pPr lvl="4" algn="l" rtl="0">
              <a:lnSpc>
                <a:spcPct val="100000"/>
              </a:lnSpc>
              <a:spcBef>
                <a:spcPts val="0"/>
              </a:spcBef>
              <a:spcAft>
                <a:spcPts val="0"/>
              </a:spcAft>
              <a:buSzPts val="1400"/>
              <a:buNone/>
              <a:defRPr sz="1800"/>
            </a:lvl5pPr>
            <a:lvl6pPr lvl="5" algn="l" rtl="0">
              <a:lnSpc>
                <a:spcPct val="100000"/>
              </a:lnSpc>
              <a:spcBef>
                <a:spcPts val="0"/>
              </a:spcBef>
              <a:spcAft>
                <a:spcPts val="0"/>
              </a:spcAft>
              <a:buSzPts val="1400"/>
              <a:buNone/>
              <a:defRPr sz="1800"/>
            </a:lvl6pPr>
            <a:lvl7pPr lvl="6" algn="l" rtl="0">
              <a:lnSpc>
                <a:spcPct val="100000"/>
              </a:lnSpc>
              <a:spcBef>
                <a:spcPts val="0"/>
              </a:spcBef>
              <a:spcAft>
                <a:spcPts val="0"/>
              </a:spcAft>
              <a:buSzPts val="1400"/>
              <a:buNone/>
              <a:defRPr sz="1800"/>
            </a:lvl7pPr>
            <a:lvl8pPr lvl="7" algn="l" rtl="0">
              <a:lnSpc>
                <a:spcPct val="100000"/>
              </a:lnSpc>
              <a:spcBef>
                <a:spcPts val="0"/>
              </a:spcBef>
              <a:spcAft>
                <a:spcPts val="0"/>
              </a:spcAft>
              <a:buSzPts val="1400"/>
              <a:buNone/>
              <a:defRPr sz="1800"/>
            </a:lvl8pPr>
            <a:lvl9pPr lvl="8" algn="l" rtl="0">
              <a:lnSpc>
                <a:spcPct val="100000"/>
              </a:lnSpc>
              <a:spcBef>
                <a:spcPts val="0"/>
              </a:spcBef>
              <a:spcAft>
                <a:spcPts val="0"/>
              </a:spcAft>
              <a:buSzPts val="1400"/>
              <a:buNone/>
              <a:defRPr sz="1800"/>
            </a:lvl9pPr>
          </a:lstStyle>
          <a:p>
            <a:endParaRPr/>
          </a:p>
        </p:txBody>
      </p:sp>
      <p:sp>
        <p:nvSpPr>
          <p:cNvPr id="625" name="Google Shape;625;p81"/>
          <p:cNvSpPr txBox="1">
            <a:spLocks noGrp="1"/>
          </p:cNvSpPr>
          <p:nvPr>
            <p:ph type="subTitle" idx="1"/>
          </p:nvPr>
        </p:nvSpPr>
        <p:spPr>
          <a:xfrm>
            <a:off x="442941" y="0"/>
            <a:ext cx="4345200" cy="6857400"/>
          </a:xfrm>
          <a:prstGeom prst="rect">
            <a:avLst/>
          </a:prstGeom>
          <a:noFill/>
          <a:ln>
            <a:noFill/>
          </a:ln>
        </p:spPr>
        <p:txBody>
          <a:bodyPr spcFirstLastPara="1" wrap="square" lIns="0" tIns="0" rIns="0" bIns="0" anchor="ctr" anchorCtr="0">
            <a:noAutofit/>
          </a:bodyPr>
          <a:lstStyle>
            <a:lvl1pPr marR="0" lvl="0" algn="l" rtl="0">
              <a:lnSpc>
                <a:spcPct val="95000"/>
              </a:lnSpc>
              <a:spcBef>
                <a:spcPts val="0"/>
              </a:spcBef>
              <a:spcAft>
                <a:spcPts val="0"/>
              </a:spcAft>
              <a:buClr>
                <a:schemeClr val="lt1"/>
              </a:buClr>
              <a:buSzPts val="61900"/>
              <a:buFont typeface="Arial"/>
              <a:buNone/>
              <a:defRPr sz="45000" b="0" i="0" u="none" strike="noStrike" cap="none">
                <a:solidFill>
                  <a:schemeClr val="lt1"/>
                </a:solidFill>
                <a:latin typeface="Arial"/>
                <a:ea typeface="Arial"/>
                <a:cs typeface="Arial"/>
                <a:sym typeface="Arial"/>
              </a:defRPr>
            </a:lvl1pPr>
            <a:lvl2pPr marR="0" lvl="1" algn="l" rtl="0">
              <a:lnSpc>
                <a:spcPct val="95000"/>
              </a:lnSpc>
              <a:spcBef>
                <a:spcPts val="0"/>
              </a:spcBef>
              <a:spcAft>
                <a:spcPts val="0"/>
              </a:spcAft>
              <a:buClr>
                <a:schemeClr val="lt1"/>
              </a:buClr>
              <a:buSzPts val="61900"/>
              <a:buFont typeface="Arial"/>
              <a:buNone/>
              <a:defRPr sz="61900" b="0" i="0" u="none" strike="noStrike" cap="none">
                <a:solidFill>
                  <a:schemeClr val="lt1"/>
                </a:solidFill>
                <a:latin typeface="Arial"/>
                <a:ea typeface="Arial"/>
                <a:cs typeface="Arial"/>
                <a:sym typeface="Arial"/>
              </a:defRPr>
            </a:lvl2pPr>
            <a:lvl3pPr marR="0" lvl="2" algn="l" rtl="0">
              <a:lnSpc>
                <a:spcPct val="95000"/>
              </a:lnSpc>
              <a:spcBef>
                <a:spcPts val="0"/>
              </a:spcBef>
              <a:spcAft>
                <a:spcPts val="0"/>
              </a:spcAft>
              <a:buClr>
                <a:schemeClr val="lt1"/>
              </a:buClr>
              <a:buSzPts val="61900"/>
              <a:buFont typeface="Arial"/>
              <a:buNone/>
              <a:defRPr sz="61900" b="0" i="0" u="none" strike="noStrike" cap="none">
                <a:solidFill>
                  <a:schemeClr val="lt1"/>
                </a:solidFill>
                <a:latin typeface="Arial"/>
                <a:ea typeface="Arial"/>
                <a:cs typeface="Arial"/>
                <a:sym typeface="Arial"/>
              </a:defRPr>
            </a:lvl3pPr>
            <a:lvl4pPr marR="0" lvl="3" algn="l" rtl="0">
              <a:lnSpc>
                <a:spcPct val="95000"/>
              </a:lnSpc>
              <a:spcBef>
                <a:spcPts val="0"/>
              </a:spcBef>
              <a:spcAft>
                <a:spcPts val="0"/>
              </a:spcAft>
              <a:buClr>
                <a:schemeClr val="lt1"/>
              </a:buClr>
              <a:buSzPts val="61900"/>
              <a:buFont typeface="Arial"/>
              <a:buNone/>
              <a:defRPr sz="61900" b="0" i="0" u="none" strike="noStrike" cap="none">
                <a:solidFill>
                  <a:schemeClr val="lt1"/>
                </a:solidFill>
                <a:latin typeface="Arial"/>
                <a:ea typeface="Arial"/>
                <a:cs typeface="Arial"/>
                <a:sym typeface="Arial"/>
              </a:defRPr>
            </a:lvl4pPr>
            <a:lvl5pPr marR="0" lvl="4" algn="l" rtl="0">
              <a:lnSpc>
                <a:spcPct val="95000"/>
              </a:lnSpc>
              <a:spcBef>
                <a:spcPts val="0"/>
              </a:spcBef>
              <a:spcAft>
                <a:spcPts val="0"/>
              </a:spcAft>
              <a:buClr>
                <a:schemeClr val="lt1"/>
              </a:buClr>
              <a:buSzPts val="61900"/>
              <a:buFont typeface="Arial"/>
              <a:buNone/>
              <a:defRPr sz="61900" b="0" i="0" u="none" strike="noStrike" cap="none">
                <a:solidFill>
                  <a:schemeClr val="lt1"/>
                </a:solidFill>
                <a:latin typeface="Arial"/>
                <a:ea typeface="Arial"/>
                <a:cs typeface="Arial"/>
                <a:sym typeface="Arial"/>
              </a:defRPr>
            </a:lvl5pPr>
            <a:lvl6pPr marR="0" lvl="5" algn="l" rtl="0">
              <a:lnSpc>
                <a:spcPct val="95000"/>
              </a:lnSpc>
              <a:spcBef>
                <a:spcPts val="0"/>
              </a:spcBef>
              <a:spcAft>
                <a:spcPts val="0"/>
              </a:spcAft>
              <a:buClr>
                <a:schemeClr val="lt1"/>
              </a:buClr>
              <a:buSzPts val="61900"/>
              <a:buFont typeface="Arial"/>
              <a:buNone/>
              <a:defRPr sz="61900" b="0" i="0" u="none" strike="noStrike" cap="none">
                <a:solidFill>
                  <a:schemeClr val="lt1"/>
                </a:solidFill>
                <a:latin typeface="Arial"/>
                <a:ea typeface="Arial"/>
                <a:cs typeface="Arial"/>
                <a:sym typeface="Arial"/>
              </a:defRPr>
            </a:lvl6pPr>
            <a:lvl7pPr marR="0" lvl="6" algn="l" rtl="0">
              <a:lnSpc>
                <a:spcPct val="95000"/>
              </a:lnSpc>
              <a:spcBef>
                <a:spcPts val="0"/>
              </a:spcBef>
              <a:spcAft>
                <a:spcPts val="0"/>
              </a:spcAft>
              <a:buClr>
                <a:schemeClr val="lt1"/>
              </a:buClr>
              <a:buSzPts val="61900"/>
              <a:buFont typeface="Arial"/>
              <a:buNone/>
              <a:defRPr sz="61900" b="0" i="0" u="none" strike="noStrike" cap="none">
                <a:solidFill>
                  <a:schemeClr val="lt1"/>
                </a:solidFill>
                <a:latin typeface="Arial"/>
                <a:ea typeface="Arial"/>
                <a:cs typeface="Arial"/>
                <a:sym typeface="Arial"/>
              </a:defRPr>
            </a:lvl7pPr>
            <a:lvl8pPr marR="0" lvl="7" algn="l" rtl="0">
              <a:lnSpc>
                <a:spcPct val="95000"/>
              </a:lnSpc>
              <a:spcBef>
                <a:spcPts val="0"/>
              </a:spcBef>
              <a:spcAft>
                <a:spcPts val="0"/>
              </a:spcAft>
              <a:buClr>
                <a:schemeClr val="lt1"/>
              </a:buClr>
              <a:buSzPts val="61900"/>
              <a:buFont typeface="Arial"/>
              <a:buNone/>
              <a:defRPr sz="61900" b="0" i="0" u="none" strike="noStrike" cap="none">
                <a:solidFill>
                  <a:schemeClr val="lt1"/>
                </a:solidFill>
                <a:latin typeface="Arial"/>
                <a:ea typeface="Arial"/>
                <a:cs typeface="Arial"/>
                <a:sym typeface="Arial"/>
              </a:defRPr>
            </a:lvl8pPr>
            <a:lvl9pPr marR="0" lvl="8" algn="l" rtl="0">
              <a:lnSpc>
                <a:spcPct val="95000"/>
              </a:lnSpc>
              <a:spcBef>
                <a:spcPts val="0"/>
              </a:spcBef>
              <a:spcAft>
                <a:spcPts val="0"/>
              </a:spcAft>
              <a:buClr>
                <a:schemeClr val="lt1"/>
              </a:buClr>
              <a:buSzPts val="61900"/>
              <a:buFont typeface="Arial"/>
              <a:buNone/>
              <a:defRPr sz="61900" b="0" i="0" u="none" strike="noStrike" cap="none">
                <a:solidFill>
                  <a:schemeClr val="lt1"/>
                </a:solidFill>
                <a:latin typeface="Arial"/>
                <a:ea typeface="Arial"/>
                <a:cs typeface="Arial"/>
                <a:sym typeface="Arial"/>
              </a:defRPr>
            </a:lvl9pPr>
          </a:lstStyle>
          <a:p>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matchingName="Section Header Rose">
  <p:cSld name="Section Header Rose">
    <p:bg>
      <p:bgPr>
        <a:solidFill>
          <a:srgbClr val="D93954"/>
        </a:solidFill>
        <a:effectLst/>
      </p:bgPr>
    </p:bg>
    <p:spTree>
      <p:nvGrpSpPr>
        <p:cNvPr id="1" name="Shape 801"/>
        <p:cNvGrpSpPr/>
        <p:nvPr/>
      </p:nvGrpSpPr>
      <p:grpSpPr>
        <a:xfrm>
          <a:off x="0" y="0"/>
          <a:ext cx="0" cy="0"/>
          <a:chOff x="0" y="0"/>
          <a:chExt cx="0" cy="0"/>
        </a:xfrm>
      </p:grpSpPr>
      <p:sp>
        <p:nvSpPr>
          <p:cNvPr id="802" name="Google Shape;802;p117"/>
          <p:cNvSpPr txBox="1">
            <a:spLocks noGrp="1"/>
          </p:cNvSpPr>
          <p:nvPr>
            <p:ph type="title"/>
          </p:nvPr>
        </p:nvSpPr>
        <p:spPr>
          <a:xfrm>
            <a:off x="4951737" y="2103230"/>
            <a:ext cx="4937100" cy="2564100"/>
          </a:xfrm>
          <a:prstGeom prst="rect">
            <a:avLst/>
          </a:prstGeom>
          <a:noFill/>
          <a:ln>
            <a:noFill/>
          </a:ln>
        </p:spPr>
        <p:txBody>
          <a:bodyPr spcFirstLastPara="1" wrap="square" lIns="0" tIns="0" rIns="0" bIns="0" anchor="t" anchorCtr="0">
            <a:noAutofit/>
          </a:bodyPr>
          <a:lstStyle>
            <a:lvl1pPr marR="0" lvl="0" algn="l" rtl="0">
              <a:lnSpc>
                <a:spcPct val="85000"/>
              </a:lnSpc>
              <a:spcBef>
                <a:spcPts val="0"/>
              </a:spcBef>
              <a:spcAft>
                <a:spcPts val="0"/>
              </a:spcAft>
              <a:buClr>
                <a:schemeClr val="lt1"/>
              </a:buClr>
              <a:buSzPts val="3800"/>
              <a:buFont typeface="Arial"/>
              <a:buNone/>
              <a:defRPr sz="3800" b="0" i="0" u="none" strike="noStrike" cap="none">
                <a:solidFill>
                  <a:schemeClr val="lt1"/>
                </a:solidFill>
                <a:latin typeface="Arial"/>
                <a:ea typeface="Arial"/>
                <a:cs typeface="Arial"/>
                <a:sym typeface="Arial"/>
              </a:defRPr>
            </a:lvl1pPr>
            <a:lvl2pPr lvl="1" algn="l" rtl="0">
              <a:lnSpc>
                <a:spcPct val="100000"/>
              </a:lnSpc>
              <a:spcBef>
                <a:spcPts val="0"/>
              </a:spcBef>
              <a:spcAft>
                <a:spcPts val="0"/>
              </a:spcAft>
              <a:buSzPts val="1400"/>
              <a:buNone/>
              <a:defRPr sz="1800"/>
            </a:lvl2pPr>
            <a:lvl3pPr lvl="2" algn="l" rtl="0">
              <a:lnSpc>
                <a:spcPct val="100000"/>
              </a:lnSpc>
              <a:spcBef>
                <a:spcPts val="0"/>
              </a:spcBef>
              <a:spcAft>
                <a:spcPts val="0"/>
              </a:spcAft>
              <a:buSzPts val="1400"/>
              <a:buNone/>
              <a:defRPr sz="1800"/>
            </a:lvl3pPr>
            <a:lvl4pPr lvl="3" algn="l" rtl="0">
              <a:lnSpc>
                <a:spcPct val="100000"/>
              </a:lnSpc>
              <a:spcBef>
                <a:spcPts val="0"/>
              </a:spcBef>
              <a:spcAft>
                <a:spcPts val="0"/>
              </a:spcAft>
              <a:buSzPts val="1400"/>
              <a:buNone/>
              <a:defRPr sz="1800"/>
            </a:lvl4pPr>
            <a:lvl5pPr lvl="4" algn="l" rtl="0">
              <a:lnSpc>
                <a:spcPct val="100000"/>
              </a:lnSpc>
              <a:spcBef>
                <a:spcPts val="0"/>
              </a:spcBef>
              <a:spcAft>
                <a:spcPts val="0"/>
              </a:spcAft>
              <a:buSzPts val="1400"/>
              <a:buNone/>
              <a:defRPr sz="1800"/>
            </a:lvl5pPr>
            <a:lvl6pPr lvl="5" algn="l" rtl="0">
              <a:lnSpc>
                <a:spcPct val="100000"/>
              </a:lnSpc>
              <a:spcBef>
                <a:spcPts val="0"/>
              </a:spcBef>
              <a:spcAft>
                <a:spcPts val="0"/>
              </a:spcAft>
              <a:buSzPts val="1400"/>
              <a:buNone/>
              <a:defRPr sz="1800"/>
            </a:lvl6pPr>
            <a:lvl7pPr lvl="6" algn="l" rtl="0">
              <a:lnSpc>
                <a:spcPct val="100000"/>
              </a:lnSpc>
              <a:spcBef>
                <a:spcPts val="0"/>
              </a:spcBef>
              <a:spcAft>
                <a:spcPts val="0"/>
              </a:spcAft>
              <a:buSzPts val="1400"/>
              <a:buNone/>
              <a:defRPr sz="1800"/>
            </a:lvl7pPr>
            <a:lvl8pPr lvl="7" algn="l" rtl="0">
              <a:lnSpc>
                <a:spcPct val="100000"/>
              </a:lnSpc>
              <a:spcBef>
                <a:spcPts val="0"/>
              </a:spcBef>
              <a:spcAft>
                <a:spcPts val="0"/>
              </a:spcAft>
              <a:buSzPts val="1400"/>
              <a:buNone/>
              <a:defRPr sz="1800"/>
            </a:lvl8pPr>
            <a:lvl9pPr lvl="8" algn="l" rtl="0">
              <a:lnSpc>
                <a:spcPct val="100000"/>
              </a:lnSpc>
              <a:spcBef>
                <a:spcPts val="0"/>
              </a:spcBef>
              <a:spcAft>
                <a:spcPts val="0"/>
              </a:spcAft>
              <a:buSzPts val="1400"/>
              <a:buNone/>
              <a:defRPr sz="1800"/>
            </a:lvl9pPr>
          </a:lstStyle>
          <a:p>
            <a:endParaRPr/>
          </a:p>
        </p:txBody>
      </p:sp>
      <p:sp>
        <p:nvSpPr>
          <p:cNvPr id="803" name="Google Shape;803;p117"/>
          <p:cNvSpPr txBox="1">
            <a:spLocks noGrp="1"/>
          </p:cNvSpPr>
          <p:nvPr>
            <p:ph type="subTitle" idx="1"/>
          </p:nvPr>
        </p:nvSpPr>
        <p:spPr>
          <a:xfrm>
            <a:off x="442941" y="0"/>
            <a:ext cx="4345200" cy="6857400"/>
          </a:xfrm>
          <a:prstGeom prst="rect">
            <a:avLst/>
          </a:prstGeom>
          <a:noFill/>
          <a:ln>
            <a:noFill/>
          </a:ln>
        </p:spPr>
        <p:txBody>
          <a:bodyPr spcFirstLastPara="1" wrap="square" lIns="0" tIns="0" rIns="0" bIns="0" anchor="ctr" anchorCtr="0">
            <a:noAutofit/>
          </a:bodyPr>
          <a:lstStyle>
            <a:lvl1pPr marR="0" lvl="0" algn="l" rtl="0">
              <a:lnSpc>
                <a:spcPct val="95000"/>
              </a:lnSpc>
              <a:spcBef>
                <a:spcPts val="0"/>
              </a:spcBef>
              <a:spcAft>
                <a:spcPts val="0"/>
              </a:spcAft>
              <a:buClr>
                <a:schemeClr val="lt1"/>
              </a:buClr>
              <a:buSzPts val="61900"/>
              <a:buFont typeface="Arial"/>
              <a:buNone/>
              <a:defRPr sz="61900" b="0" i="0" u="none" strike="noStrike" cap="none">
                <a:solidFill>
                  <a:schemeClr val="lt1"/>
                </a:solidFill>
                <a:latin typeface="Arial"/>
                <a:ea typeface="Arial"/>
                <a:cs typeface="Arial"/>
                <a:sym typeface="Arial"/>
              </a:defRPr>
            </a:lvl1pPr>
            <a:lvl2pPr marR="0" lvl="1" algn="l" rtl="0">
              <a:lnSpc>
                <a:spcPct val="95000"/>
              </a:lnSpc>
              <a:spcBef>
                <a:spcPts val="0"/>
              </a:spcBef>
              <a:spcAft>
                <a:spcPts val="0"/>
              </a:spcAft>
              <a:buClr>
                <a:schemeClr val="lt1"/>
              </a:buClr>
              <a:buSzPts val="61900"/>
              <a:buFont typeface="Arial"/>
              <a:buNone/>
              <a:defRPr sz="61900" b="0" i="0" u="none" strike="noStrike" cap="none">
                <a:solidFill>
                  <a:schemeClr val="lt1"/>
                </a:solidFill>
                <a:latin typeface="Arial"/>
                <a:ea typeface="Arial"/>
                <a:cs typeface="Arial"/>
                <a:sym typeface="Arial"/>
              </a:defRPr>
            </a:lvl2pPr>
            <a:lvl3pPr marR="0" lvl="2" algn="l" rtl="0">
              <a:lnSpc>
                <a:spcPct val="95000"/>
              </a:lnSpc>
              <a:spcBef>
                <a:spcPts val="0"/>
              </a:spcBef>
              <a:spcAft>
                <a:spcPts val="0"/>
              </a:spcAft>
              <a:buClr>
                <a:schemeClr val="lt1"/>
              </a:buClr>
              <a:buSzPts val="61900"/>
              <a:buFont typeface="Arial"/>
              <a:buNone/>
              <a:defRPr sz="61900" b="0" i="0" u="none" strike="noStrike" cap="none">
                <a:solidFill>
                  <a:schemeClr val="lt1"/>
                </a:solidFill>
                <a:latin typeface="Arial"/>
                <a:ea typeface="Arial"/>
                <a:cs typeface="Arial"/>
                <a:sym typeface="Arial"/>
              </a:defRPr>
            </a:lvl3pPr>
            <a:lvl4pPr marR="0" lvl="3" algn="l" rtl="0">
              <a:lnSpc>
                <a:spcPct val="95000"/>
              </a:lnSpc>
              <a:spcBef>
                <a:spcPts val="0"/>
              </a:spcBef>
              <a:spcAft>
                <a:spcPts val="0"/>
              </a:spcAft>
              <a:buClr>
                <a:schemeClr val="lt1"/>
              </a:buClr>
              <a:buSzPts val="61900"/>
              <a:buFont typeface="Arial"/>
              <a:buNone/>
              <a:defRPr sz="61900" b="0" i="0" u="none" strike="noStrike" cap="none">
                <a:solidFill>
                  <a:schemeClr val="lt1"/>
                </a:solidFill>
                <a:latin typeface="Arial"/>
                <a:ea typeface="Arial"/>
                <a:cs typeface="Arial"/>
                <a:sym typeface="Arial"/>
              </a:defRPr>
            </a:lvl4pPr>
            <a:lvl5pPr marR="0" lvl="4" algn="l" rtl="0">
              <a:lnSpc>
                <a:spcPct val="95000"/>
              </a:lnSpc>
              <a:spcBef>
                <a:spcPts val="0"/>
              </a:spcBef>
              <a:spcAft>
                <a:spcPts val="0"/>
              </a:spcAft>
              <a:buClr>
                <a:schemeClr val="lt1"/>
              </a:buClr>
              <a:buSzPts val="61900"/>
              <a:buFont typeface="Arial"/>
              <a:buNone/>
              <a:defRPr sz="61900" b="0" i="0" u="none" strike="noStrike" cap="none">
                <a:solidFill>
                  <a:schemeClr val="lt1"/>
                </a:solidFill>
                <a:latin typeface="Arial"/>
                <a:ea typeface="Arial"/>
                <a:cs typeface="Arial"/>
                <a:sym typeface="Arial"/>
              </a:defRPr>
            </a:lvl5pPr>
            <a:lvl6pPr marR="0" lvl="5" algn="l" rtl="0">
              <a:lnSpc>
                <a:spcPct val="95000"/>
              </a:lnSpc>
              <a:spcBef>
                <a:spcPts val="0"/>
              </a:spcBef>
              <a:spcAft>
                <a:spcPts val="0"/>
              </a:spcAft>
              <a:buClr>
                <a:schemeClr val="lt1"/>
              </a:buClr>
              <a:buSzPts val="61900"/>
              <a:buFont typeface="Arial"/>
              <a:buNone/>
              <a:defRPr sz="61900" b="0" i="0" u="none" strike="noStrike" cap="none">
                <a:solidFill>
                  <a:schemeClr val="lt1"/>
                </a:solidFill>
                <a:latin typeface="Arial"/>
                <a:ea typeface="Arial"/>
                <a:cs typeface="Arial"/>
                <a:sym typeface="Arial"/>
              </a:defRPr>
            </a:lvl6pPr>
            <a:lvl7pPr marR="0" lvl="6" algn="l" rtl="0">
              <a:lnSpc>
                <a:spcPct val="95000"/>
              </a:lnSpc>
              <a:spcBef>
                <a:spcPts val="0"/>
              </a:spcBef>
              <a:spcAft>
                <a:spcPts val="0"/>
              </a:spcAft>
              <a:buClr>
                <a:schemeClr val="lt1"/>
              </a:buClr>
              <a:buSzPts val="61900"/>
              <a:buFont typeface="Arial"/>
              <a:buNone/>
              <a:defRPr sz="61900" b="0" i="0" u="none" strike="noStrike" cap="none">
                <a:solidFill>
                  <a:schemeClr val="lt1"/>
                </a:solidFill>
                <a:latin typeface="Arial"/>
                <a:ea typeface="Arial"/>
                <a:cs typeface="Arial"/>
                <a:sym typeface="Arial"/>
              </a:defRPr>
            </a:lvl7pPr>
            <a:lvl8pPr marR="0" lvl="7" algn="l" rtl="0">
              <a:lnSpc>
                <a:spcPct val="95000"/>
              </a:lnSpc>
              <a:spcBef>
                <a:spcPts val="0"/>
              </a:spcBef>
              <a:spcAft>
                <a:spcPts val="0"/>
              </a:spcAft>
              <a:buClr>
                <a:schemeClr val="lt1"/>
              </a:buClr>
              <a:buSzPts val="61900"/>
              <a:buFont typeface="Arial"/>
              <a:buNone/>
              <a:defRPr sz="61900" b="0" i="0" u="none" strike="noStrike" cap="none">
                <a:solidFill>
                  <a:schemeClr val="lt1"/>
                </a:solidFill>
                <a:latin typeface="Arial"/>
                <a:ea typeface="Arial"/>
                <a:cs typeface="Arial"/>
                <a:sym typeface="Arial"/>
              </a:defRPr>
            </a:lvl8pPr>
            <a:lvl9pPr marR="0" lvl="8" algn="l" rtl="0">
              <a:lnSpc>
                <a:spcPct val="95000"/>
              </a:lnSpc>
              <a:spcBef>
                <a:spcPts val="0"/>
              </a:spcBef>
              <a:spcAft>
                <a:spcPts val="0"/>
              </a:spcAft>
              <a:buClr>
                <a:schemeClr val="lt1"/>
              </a:buClr>
              <a:buSzPts val="61900"/>
              <a:buFont typeface="Arial"/>
              <a:buNone/>
              <a:defRPr sz="61900" b="0" i="0" u="none" strike="noStrike" cap="none">
                <a:solidFill>
                  <a:schemeClr val="lt1"/>
                </a:solidFill>
                <a:latin typeface="Arial"/>
                <a:ea typeface="Arial"/>
                <a:cs typeface="Arial"/>
                <a:sym typeface="Arial"/>
              </a:defRPr>
            </a:lvl9pPr>
          </a:lstStyle>
          <a:p>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Content and Image">
  <p:cSld name="Content and Image">
    <p:spTree>
      <p:nvGrpSpPr>
        <p:cNvPr id="1" name="Shape 804"/>
        <p:cNvGrpSpPr/>
        <p:nvPr/>
      </p:nvGrpSpPr>
      <p:grpSpPr>
        <a:xfrm>
          <a:off x="0" y="0"/>
          <a:ext cx="0" cy="0"/>
          <a:chOff x="0" y="0"/>
          <a:chExt cx="0" cy="0"/>
        </a:xfrm>
      </p:grpSpPr>
      <p:sp>
        <p:nvSpPr>
          <p:cNvPr id="805" name="Google Shape;805;p118"/>
          <p:cNvSpPr/>
          <p:nvPr/>
        </p:nvSpPr>
        <p:spPr>
          <a:xfrm>
            <a:off x="6096400" y="0"/>
            <a:ext cx="6096600" cy="6857400"/>
          </a:xfrm>
          <a:prstGeom prst="rect">
            <a:avLst/>
          </a:prstGeom>
          <a:solidFill>
            <a:srgbClr val="DEDEDE"/>
          </a:solidFill>
          <a:ln>
            <a:noFill/>
          </a:ln>
        </p:spPr>
        <p:txBody>
          <a:bodyPr spcFirstLastPara="1" wrap="square" lIns="87050" tIns="43500" rIns="87050" bIns="4350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0" i="0" u="none" strike="noStrike" cap="none">
              <a:solidFill>
                <a:schemeClr val="lt1"/>
              </a:solidFill>
              <a:latin typeface="Arial"/>
              <a:ea typeface="Arial"/>
              <a:cs typeface="Arial"/>
              <a:sym typeface="Arial"/>
            </a:endParaRPr>
          </a:p>
        </p:txBody>
      </p:sp>
      <p:sp>
        <p:nvSpPr>
          <p:cNvPr id="806" name="Google Shape;806;p118"/>
          <p:cNvSpPr txBox="1">
            <a:spLocks noGrp="1"/>
          </p:cNvSpPr>
          <p:nvPr>
            <p:ph type="body" idx="1"/>
          </p:nvPr>
        </p:nvSpPr>
        <p:spPr>
          <a:xfrm>
            <a:off x="442942" y="2103230"/>
            <a:ext cx="5318400" cy="4068600"/>
          </a:xfrm>
          <a:prstGeom prst="rect">
            <a:avLst/>
          </a:prstGeom>
          <a:noFill/>
          <a:ln>
            <a:noFill/>
          </a:ln>
        </p:spPr>
        <p:txBody>
          <a:bodyPr spcFirstLastPara="1" wrap="square" lIns="0" tIns="0" rIns="0" bIns="0" anchor="t" anchorCtr="0">
            <a:noAutofit/>
          </a:bodyPr>
          <a:lstStyle>
            <a:lvl1pPr marL="457200" marR="0" lvl="0" indent="-323850" algn="l" rtl="0">
              <a:lnSpc>
                <a:spcPct val="100000"/>
              </a:lnSpc>
              <a:spcBef>
                <a:spcPts val="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1pPr>
            <a:lvl2pPr marL="914400" marR="0" lvl="1" indent="-323850" algn="l" rtl="0">
              <a:lnSpc>
                <a:spcPct val="100000"/>
              </a:lnSpc>
              <a:spcBef>
                <a:spcPts val="6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2pPr>
            <a:lvl3pPr marL="1371600" marR="0" lvl="2" indent="-323850" algn="l" rtl="0">
              <a:lnSpc>
                <a:spcPct val="100000"/>
              </a:lnSpc>
              <a:spcBef>
                <a:spcPts val="6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3pPr>
            <a:lvl4pPr marL="1828800" marR="0" lvl="3" indent="-323850" algn="l" rtl="0">
              <a:lnSpc>
                <a:spcPct val="100000"/>
              </a:lnSpc>
              <a:spcBef>
                <a:spcPts val="6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4pPr>
            <a:lvl5pPr marL="2286000" marR="0" lvl="4" indent="-323850" algn="l" rtl="0">
              <a:lnSpc>
                <a:spcPct val="100000"/>
              </a:lnSpc>
              <a:spcBef>
                <a:spcPts val="6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5pPr>
            <a:lvl6pPr marL="2743200" marR="0" lvl="5" indent="-323850" algn="l" rtl="0">
              <a:lnSpc>
                <a:spcPct val="100000"/>
              </a:lnSpc>
              <a:spcBef>
                <a:spcPts val="6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6pPr>
            <a:lvl7pPr marL="3200400" marR="0" lvl="6" indent="-323850" algn="l" rtl="0">
              <a:lnSpc>
                <a:spcPct val="100000"/>
              </a:lnSpc>
              <a:spcBef>
                <a:spcPts val="6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7pPr>
            <a:lvl8pPr marL="3657600" marR="0" lvl="7" indent="-323850" algn="l" rtl="0">
              <a:lnSpc>
                <a:spcPct val="100000"/>
              </a:lnSpc>
              <a:spcBef>
                <a:spcPts val="6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8pPr>
            <a:lvl9pPr marL="4114800" marR="0" lvl="8" indent="-323850" algn="l" rtl="0">
              <a:lnSpc>
                <a:spcPct val="100000"/>
              </a:lnSpc>
              <a:spcBef>
                <a:spcPts val="600"/>
              </a:spcBef>
              <a:spcAft>
                <a:spcPts val="600"/>
              </a:spcAft>
              <a:buClr>
                <a:schemeClr val="dk1"/>
              </a:buClr>
              <a:buSzPts val="1500"/>
              <a:buFont typeface="Arial"/>
              <a:buChar char="•"/>
              <a:defRPr sz="1500" b="0" i="0" u="none" strike="noStrike" cap="none">
                <a:solidFill>
                  <a:schemeClr val="dk1"/>
                </a:solidFill>
                <a:latin typeface="Arial"/>
                <a:ea typeface="Arial"/>
                <a:cs typeface="Arial"/>
                <a:sym typeface="Arial"/>
              </a:defRPr>
            </a:lvl9pPr>
          </a:lstStyle>
          <a:p>
            <a:endParaRPr/>
          </a:p>
        </p:txBody>
      </p:sp>
      <p:sp>
        <p:nvSpPr>
          <p:cNvPr id="807" name="Google Shape;807;p118"/>
          <p:cNvSpPr txBox="1">
            <a:spLocks noGrp="1"/>
          </p:cNvSpPr>
          <p:nvPr>
            <p:ph type="title"/>
          </p:nvPr>
        </p:nvSpPr>
        <p:spPr>
          <a:xfrm>
            <a:off x="442942" y="431957"/>
            <a:ext cx="5318400" cy="1386900"/>
          </a:xfrm>
          <a:prstGeom prst="rect">
            <a:avLst/>
          </a:prstGeom>
          <a:noFill/>
          <a:ln>
            <a:noFill/>
          </a:ln>
        </p:spPr>
        <p:txBody>
          <a:bodyPr spcFirstLastPara="1" wrap="square" lIns="0" tIns="0" rIns="0" bIns="0" anchor="t" anchorCtr="0">
            <a:noAutofit/>
          </a:bodyPr>
          <a:lstStyle>
            <a:lvl1pPr marR="0" lvl="0" algn="l" rtl="0">
              <a:lnSpc>
                <a:spcPct val="85000"/>
              </a:lnSpc>
              <a:spcBef>
                <a:spcPts val="0"/>
              </a:spcBef>
              <a:spcAft>
                <a:spcPts val="0"/>
              </a:spcAft>
              <a:buClr>
                <a:schemeClr val="dk1"/>
              </a:buClr>
              <a:buSzPts val="3000"/>
              <a:buFont typeface="Georgia"/>
              <a:buNone/>
              <a:defRPr sz="3000" b="0" i="0" u="none" strike="noStrike" cap="none">
                <a:solidFill>
                  <a:schemeClr val="dk1"/>
                </a:solidFill>
                <a:latin typeface="Georgia"/>
                <a:ea typeface="Georgia"/>
                <a:cs typeface="Georgia"/>
                <a:sym typeface="Georgia"/>
              </a:defRPr>
            </a:lvl1pPr>
            <a:lvl2pPr lvl="1" algn="l" rtl="0">
              <a:lnSpc>
                <a:spcPct val="100000"/>
              </a:lnSpc>
              <a:spcBef>
                <a:spcPts val="0"/>
              </a:spcBef>
              <a:spcAft>
                <a:spcPts val="0"/>
              </a:spcAft>
              <a:buSzPts val="1400"/>
              <a:buNone/>
              <a:defRPr sz="1800"/>
            </a:lvl2pPr>
            <a:lvl3pPr lvl="2" algn="l" rtl="0">
              <a:lnSpc>
                <a:spcPct val="100000"/>
              </a:lnSpc>
              <a:spcBef>
                <a:spcPts val="0"/>
              </a:spcBef>
              <a:spcAft>
                <a:spcPts val="0"/>
              </a:spcAft>
              <a:buSzPts val="1400"/>
              <a:buNone/>
              <a:defRPr sz="1800"/>
            </a:lvl3pPr>
            <a:lvl4pPr lvl="3" algn="l" rtl="0">
              <a:lnSpc>
                <a:spcPct val="100000"/>
              </a:lnSpc>
              <a:spcBef>
                <a:spcPts val="0"/>
              </a:spcBef>
              <a:spcAft>
                <a:spcPts val="0"/>
              </a:spcAft>
              <a:buSzPts val="1400"/>
              <a:buNone/>
              <a:defRPr sz="1800"/>
            </a:lvl4pPr>
            <a:lvl5pPr lvl="4" algn="l" rtl="0">
              <a:lnSpc>
                <a:spcPct val="100000"/>
              </a:lnSpc>
              <a:spcBef>
                <a:spcPts val="0"/>
              </a:spcBef>
              <a:spcAft>
                <a:spcPts val="0"/>
              </a:spcAft>
              <a:buSzPts val="1400"/>
              <a:buNone/>
              <a:defRPr sz="1800"/>
            </a:lvl5pPr>
            <a:lvl6pPr lvl="5" algn="l" rtl="0">
              <a:lnSpc>
                <a:spcPct val="100000"/>
              </a:lnSpc>
              <a:spcBef>
                <a:spcPts val="0"/>
              </a:spcBef>
              <a:spcAft>
                <a:spcPts val="0"/>
              </a:spcAft>
              <a:buSzPts val="1400"/>
              <a:buNone/>
              <a:defRPr sz="1800"/>
            </a:lvl6pPr>
            <a:lvl7pPr lvl="6" algn="l" rtl="0">
              <a:lnSpc>
                <a:spcPct val="100000"/>
              </a:lnSpc>
              <a:spcBef>
                <a:spcPts val="0"/>
              </a:spcBef>
              <a:spcAft>
                <a:spcPts val="0"/>
              </a:spcAft>
              <a:buSzPts val="1400"/>
              <a:buNone/>
              <a:defRPr sz="1800"/>
            </a:lvl7pPr>
            <a:lvl8pPr lvl="7" algn="l" rtl="0">
              <a:lnSpc>
                <a:spcPct val="100000"/>
              </a:lnSpc>
              <a:spcBef>
                <a:spcPts val="0"/>
              </a:spcBef>
              <a:spcAft>
                <a:spcPts val="0"/>
              </a:spcAft>
              <a:buSzPts val="1400"/>
              <a:buNone/>
              <a:defRPr sz="1800"/>
            </a:lvl8pPr>
            <a:lvl9pPr lvl="8" algn="l" rtl="0">
              <a:lnSpc>
                <a:spcPct val="100000"/>
              </a:lnSpc>
              <a:spcBef>
                <a:spcPts val="0"/>
              </a:spcBef>
              <a:spcAft>
                <a:spcPts val="0"/>
              </a:spcAft>
              <a:buSzPts val="1400"/>
              <a:buNone/>
              <a:defRPr sz="1800"/>
            </a:lvl9pPr>
          </a:lstStyle>
          <a:p>
            <a:endParaRPr/>
          </a:p>
        </p:txBody>
      </p:sp>
      <p:sp>
        <p:nvSpPr>
          <p:cNvPr id="808" name="Google Shape;808;p118"/>
          <p:cNvSpPr txBox="1">
            <a:spLocks noGrp="1"/>
          </p:cNvSpPr>
          <p:nvPr>
            <p:ph type="sldNum" idx="12"/>
          </p:nvPr>
        </p:nvSpPr>
        <p:spPr>
          <a:xfrm>
            <a:off x="8219028" y="6491596"/>
            <a:ext cx="3531300" cy="137100"/>
          </a:xfrm>
          <a:prstGeom prst="rect">
            <a:avLst/>
          </a:prstGeom>
          <a:noFill/>
          <a:ln>
            <a:noFill/>
          </a:ln>
        </p:spPr>
        <p:txBody>
          <a:bodyPr spcFirstLastPara="1" wrap="square" lIns="0" tIns="0" rIns="0" bIns="0" anchor="b" anchorCtr="0">
            <a:noAutofit/>
          </a:bodyPr>
          <a:lstStyle>
            <a:lvl1pPr marL="0" marR="0" lvl="0" indent="0" algn="r" rtl="0">
              <a:lnSpc>
                <a:spcPct val="100000"/>
              </a:lnSpc>
              <a:spcBef>
                <a:spcPts val="0"/>
              </a:spcBef>
              <a:spcAft>
                <a:spcPts val="0"/>
              </a:spcAft>
              <a:buClr>
                <a:srgbClr val="000000"/>
              </a:buClr>
              <a:buSzPts val="800"/>
              <a:buFont typeface="Arial"/>
              <a:buNone/>
              <a:defRPr sz="800" b="0" i="0" u="none" strike="noStrike" cap="none">
                <a:solidFill>
                  <a:schemeClr val="lt1"/>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800"/>
              <a:buFont typeface="Arial"/>
              <a:buNone/>
              <a:defRPr sz="800" b="0" i="0" u="none" strike="noStrike" cap="none">
                <a:solidFill>
                  <a:schemeClr val="lt1"/>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800"/>
              <a:buFont typeface="Arial"/>
              <a:buNone/>
              <a:defRPr sz="800" b="0" i="0" u="none" strike="noStrike" cap="none">
                <a:solidFill>
                  <a:schemeClr val="lt1"/>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800"/>
              <a:buFont typeface="Arial"/>
              <a:buNone/>
              <a:defRPr sz="800" b="0" i="0" u="none" strike="noStrike" cap="none">
                <a:solidFill>
                  <a:schemeClr val="lt1"/>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800"/>
              <a:buFont typeface="Arial"/>
              <a:buNone/>
              <a:defRPr sz="800" b="0" i="0" u="none" strike="noStrike" cap="none">
                <a:solidFill>
                  <a:schemeClr val="lt1"/>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800"/>
              <a:buFont typeface="Arial"/>
              <a:buNone/>
              <a:defRPr sz="800" b="0" i="0" u="none" strike="noStrike" cap="none">
                <a:solidFill>
                  <a:schemeClr val="lt1"/>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800"/>
              <a:buFont typeface="Arial"/>
              <a:buNone/>
              <a:defRPr sz="800" b="0" i="0" u="none" strike="noStrike" cap="none">
                <a:solidFill>
                  <a:schemeClr val="lt1"/>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800"/>
              <a:buFont typeface="Arial"/>
              <a:buNone/>
              <a:defRPr sz="800" b="0" i="0" u="none" strike="noStrike" cap="none">
                <a:solidFill>
                  <a:schemeClr val="lt1"/>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800"/>
              <a:buFont typeface="Arial"/>
              <a:buNone/>
              <a:defRPr sz="8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Three Images">
  <p:cSld name="Three Images">
    <p:spTree>
      <p:nvGrpSpPr>
        <p:cNvPr id="1" name="Shape 809"/>
        <p:cNvGrpSpPr/>
        <p:nvPr/>
      </p:nvGrpSpPr>
      <p:grpSpPr>
        <a:xfrm>
          <a:off x="0" y="0"/>
          <a:ext cx="0" cy="0"/>
          <a:chOff x="0" y="0"/>
          <a:chExt cx="0" cy="0"/>
        </a:xfrm>
      </p:grpSpPr>
      <p:sp>
        <p:nvSpPr>
          <p:cNvPr id="810" name="Google Shape;810;p119"/>
          <p:cNvSpPr/>
          <p:nvPr/>
        </p:nvSpPr>
        <p:spPr>
          <a:xfrm>
            <a:off x="442940" y="2100055"/>
            <a:ext cx="3529200" cy="3017100"/>
          </a:xfrm>
          <a:prstGeom prst="rect">
            <a:avLst/>
          </a:prstGeom>
          <a:solidFill>
            <a:srgbClr val="DEDEDE"/>
          </a:solidFill>
          <a:ln>
            <a:noFill/>
          </a:ln>
        </p:spPr>
        <p:txBody>
          <a:bodyPr spcFirstLastPara="1" wrap="square" lIns="87050" tIns="43500" rIns="87050" bIns="4350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0" i="0" u="none" strike="noStrike" cap="none">
              <a:solidFill>
                <a:schemeClr val="lt1"/>
              </a:solidFill>
              <a:latin typeface="Arial"/>
              <a:ea typeface="Arial"/>
              <a:cs typeface="Arial"/>
              <a:sym typeface="Arial"/>
            </a:endParaRPr>
          </a:p>
        </p:txBody>
      </p:sp>
      <p:sp>
        <p:nvSpPr>
          <p:cNvPr id="811" name="Google Shape;811;p119"/>
          <p:cNvSpPr/>
          <p:nvPr/>
        </p:nvSpPr>
        <p:spPr>
          <a:xfrm>
            <a:off x="4331777" y="2100055"/>
            <a:ext cx="3529200" cy="3017100"/>
          </a:xfrm>
          <a:prstGeom prst="rect">
            <a:avLst/>
          </a:prstGeom>
          <a:solidFill>
            <a:srgbClr val="DEDEDE"/>
          </a:solidFill>
          <a:ln>
            <a:noFill/>
          </a:ln>
        </p:spPr>
        <p:txBody>
          <a:bodyPr spcFirstLastPara="1" wrap="square" lIns="87050" tIns="43500" rIns="87050" bIns="4350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0" i="0" u="none" strike="noStrike" cap="none">
              <a:solidFill>
                <a:schemeClr val="lt1"/>
              </a:solidFill>
              <a:latin typeface="Arial"/>
              <a:ea typeface="Arial"/>
              <a:cs typeface="Arial"/>
              <a:sym typeface="Arial"/>
            </a:endParaRPr>
          </a:p>
        </p:txBody>
      </p:sp>
      <p:sp>
        <p:nvSpPr>
          <p:cNvPr id="812" name="Google Shape;812;p119"/>
          <p:cNvSpPr/>
          <p:nvPr/>
        </p:nvSpPr>
        <p:spPr>
          <a:xfrm>
            <a:off x="8220613" y="2100055"/>
            <a:ext cx="3529200" cy="3017100"/>
          </a:xfrm>
          <a:prstGeom prst="rect">
            <a:avLst/>
          </a:prstGeom>
          <a:solidFill>
            <a:srgbClr val="DEDEDE"/>
          </a:solidFill>
          <a:ln>
            <a:noFill/>
          </a:ln>
        </p:spPr>
        <p:txBody>
          <a:bodyPr spcFirstLastPara="1" wrap="square" lIns="87050" tIns="43500" rIns="87050" bIns="4350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0" i="0" u="none" strike="noStrike" cap="none">
              <a:solidFill>
                <a:schemeClr val="lt1"/>
              </a:solidFill>
              <a:latin typeface="Arial"/>
              <a:ea typeface="Arial"/>
              <a:cs typeface="Arial"/>
              <a:sym typeface="Arial"/>
            </a:endParaRPr>
          </a:p>
        </p:txBody>
      </p:sp>
      <p:sp>
        <p:nvSpPr>
          <p:cNvPr id="813" name="Google Shape;813;p119"/>
          <p:cNvSpPr txBox="1">
            <a:spLocks noGrp="1"/>
          </p:cNvSpPr>
          <p:nvPr>
            <p:ph type="body" idx="1"/>
          </p:nvPr>
        </p:nvSpPr>
        <p:spPr>
          <a:xfrm>
            <a:off x="442942" y="5279502"/>
            <a:ext cx="3529200" cy="892500"/>
          </a:xfrm>
          <a:prstGeom prst="rect">
            <a:avLst/>
          </a:prstGeom>
          <a:noFill/>
          <a:ln>
            <a:noFill/>
          </a:ln>
        </p:spPr>
        <p:txBody>
          <a:bodyPr spcFirstLastPara="1" wrap="square" lIns="0" tIns="0" rIns="0" bIns="0" anchor="t" anchorCtr="0">
            <a:noAutofit/>
          </a:bodyPr>
          <a:lstStyle>
            <a:lvl1pPr marL="457200" marR="0" lvl="0" indent="-323850" algn="l" rtl="0">
              <a:lnSpc>
                <a:spcPct val="100000"/>
              </a:lnSpc>
              <a:spcBef>
                <a:spcPts val="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1pPr>
            <a:lvl2pPr marL="914400" marR="0" lvl="1"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2pPr>
            <a:lvl3pPr marL="1371600" marR="0" lvl="2"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3pPr>
            <a:lvl4pPr marL="1828800" marR="0" lvl="3"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4pPr>
            <a:lvl5pPr marL="2286000" marR="0" lvl="4"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5pPr>
            <a:lvl6pPr marL="2743200" marR="0" lvl="5"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6pPr>
            <a:lvl7pPr marL="3200400" marR="0" lvl="6"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7pPr>
            <a:lvl8pPr marL="3657600" marR="0" lvl="7"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8pPr>
            <a:lvl9pPr marL="4114800" marR="0" lvl="8" indent="-323850" algn="l" rtl="0">
              <a:lnSpc>
                <a:spcPct val="100000"/>
              </a:lnSpc>
              <a:spcBef>
                <a:spcPts val="300"/>
              </a:spcBef>
              <a:spcAft>
                <a:spcPts val="300"/>
              </a:spcAft>
              <a:buClr>
                <a:schemeClr val="dk1"/>
              </a:buClr>
              <a:buSzPts val="1500"/>
              <a:buFont typeface="Arial"/>
              <a:buChar char="•"/>
              <a:defRPr sz="1500" b="0" i="0" u="none" strike="noStrike" cap="none">
                <a:solidFill>
                  <a:schemeClr val="dk1"/>
                </a:solidFill>
                <a:latin typeface="Arial"/>
                <a:ea typeface="Arial"/>
                <a:cs typeface="Arial"/>
                <a:sym typeface="Arial"/>
              </a:defRPr>
            </a:lvl9pPr>
          </a:lstStyle>
          <a:p>
            <a:endParaRPr/>
          </a:p>
        </p:txBody>
      </p:sp>
      <p:sp>
        <p:nvSpPr>
          <p:cNvPr id="814" name="Google Shape;814;p119"/>
          <p:cNvSpPr txBox="1">
            <a:spLocks noGrp="1"/>
          </p:cNvSpPr>
          <p:nvPr>
            <p:ph type="body" idx="2"/>
          </p:nvPr>
        </p:nvSpPr>
        <p:spPr>
          <a:xfrm>
            <a:off x="4331778" y="5279502"/>
            <a:ext cx="3529200" cy="892500"/>
          </a:xfrm>
          <a:prstGeom prst="rect">
            <a:avLst/>
          </a:prstGeom>
          <a:noFill/>
          <a:ln>
            <a:noFill/>
          </a:ln>
        </p:spPr>
        <p:txBody>
          <a:bodyPr spcFirstLastPara="1" wrap="square" lIns="0" tIns="0" rIns="0" bIns="0" anchor="t" anchorCtr="0">
            <a:noAutofit/>
          </a:bodyPr>
          <a:lstStyle>
            <a:lvl1pPr marL="457200" marR="0" lvl="0" indent="-323850" algn="l" rtl="0">
              <a:lnSpc>
                <a:spcPct val="100000"/>
              </a:lnSpc>
              <a:spcBef>
                <a:spcPts val="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1pPr>
            <a:lvl2pPr marL="914400" marR="0" lvl="1"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2pPr>
            <a:lvl3pPr marL="1371600" marR="0" lvl="2"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3pPr>
            <a:lvl4pPr marL="1828800" marR="0" lvl="3"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4pPr>
            <a:lvl5pPr marL="2286000" marR="0" lvl="4"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5pPr>
            <a:lvl6pPr marL="2743200" marR="0" lvl="5"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6pPr>
            <a:lvl7pPr marL="3200400" marR="0" lvl="6"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7pPr>
            <a:lvl8pPr marL="3657600" marR="0" lvl="7"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8pPr>
            <a:lvl9pPr marL="4114800" marR="0" lvl="8" indent="-323850" algn="l" rtl="0">
              <a:lnSpc>
                <a:spcPct val="100000"/>
              </a:lnSpc>
              <a:spcBef>
                <a:spcPts val="300"/>
              </a:spcBef>
              <a:spcAft>
                <a:spcPts val="300"/>
              </a:spcAft>
              <a:buClr>
                <a:schemeClr val="dk1"/>
              </a:buClr>
              <a:buSzPts val="1500"/>
              <a:buFont typeface="Arial"/>
              <a:buChar char="•"/>
              <a:defRPr sz="1500" b="0" i="0" u="none" strike="noStrike" cap="none">
                <a:solidFill>
                  <a:schemeClr val="dk1"/>
                </a:solidFill>
                <a:latin typeface="Arial"/>
                <a:ea typeface="Arial"/>
                <a:cs typeface="Arial"/>
                <a:sym typeface="Arial"/>
              </a:defRPr>
            </a:lvl9pPr>
          </a:lstStyle>
          <a:p>
            <a:endParaRPr/>
          </a:p>
        </p:txBody>
      </p:sp>
      <p:sp>
        <p:nvSpPr>
          <p:cNvPr id="815" name="Google Shape;815;p119"/>
          <p:cNvSpPr txBox="1">
            <a:spLocks noGrp="1"/>
          </p:cNvSpPr>
          <p:nvPr>
            <p:ph type="body" idx="3"/>
          </p:nvPr>
        </p:nvSpPr>
        <p:spPr>
          <a:xfrm>
            <a:off x="8220614" y="5279502"/>
            <a:ext cx="3529200" cy="892500"/>
          </a:xfrm>
          <a:prstGeom prst="rect">
            <a:avLst/>
          </a:prstGeom>
          <a:noFill/>
          <a:ln>
            <a:noFill/>
          </a:ln>
        </p:spPr>
        <p:txBody>
          <a:bodyPr spcFirstLastPara="1" wrap="square" lIns="0" tIns="0" rIns="0" bIns="0" anchor="t" anchorCtr="0">
            <a:noAutofit/>
          </a:bodyPr>
          <a:lstStyle>
            <a:lvl1pPr marL="457200" marR="0" lvl="0" indent="-323850" algn="l" rtl="0">
              <a:lnSpc>
                <a:spcPct val="100000"/>
              </a:lnSpc>
              <a:spcBef>
                <a:spcPts val="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1pPr>
            <a:lvl2pPr marL="914400" marR="0" lvl="1"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2pPr>
            <a:lvl3pPr marL="1371600" marR="0" lvl="2"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3pPr>
            <a:lvl4pPr marL="1828800" marR="0" lvl="3"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4pPr>
            <a:lvl5pPr marL="2286000" marR="0" lvl="4"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5pPr>
            <a:lvl6pPr marL="2743200" marR="0" lvl="5"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6pPr>
            <a:lvl7pPr marL="3200400" marR="0" lvl="6"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7pPr>
            <a:lvl8pPr marL="3657600" marR="0" lvl="7"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8pPr>
            <a:lvl9pPr marL="4114800" marR="0" lvl="8" indent="-323850" algn="l" rtl="0">
              <a:lnSpc>
                <a:spcPct val="100000"/>
              </a:lnSpc>
              <a:spcBef>
                <a:spcPts val="300"/>
              </a:spcBef>
              <a:spcAft>
                <a:spcPts val="300"/>
              </a:spcAft>
              <a:buClr>
                <a:schemeClr val="dk1"/>
              </a:buClr>
              <a:buSzPts val="1500"/>
              <a:buFont typeface="Arial"/>
              <a:buChar char="•"/>
              <a:defRPr sz="1500" b="0" i="0" u="none" strike="noStrike" cap="none">
                <a:solidFill>
                  <a:schemeClr val="dk1"/>
                </a:solidFill>
                <a:latin typeface="Arial"/>
                <a:ea typeface="Arial"/>
                <a:cs typeface="Arial"/>
                <a:sym typeface="Arial"/>
              </a:defRPr>
            </a:lvl9pPr>
          </a:lstStyle>
          <a:p>
            <a:endParaRPr/>
          </a:p>
        </p:txBody>
      </p:sp>
      <p:sp>
        <p:nvSpPr>
          <p:cNvPr id="816" name="Google Shape;816;p119"/>
          <p:cNvSpPr txBox="1">
            <a:spLocks noGrp="1"/>
          </p:cNvSpPr>
          <p:nvPr>
            <p:ph type="title"/>
          </p:nvPr>
        </p:nvSpPr>
        <p:spPr>
          <a:xfrm>
            <a:off x="442942" y="431957"/>
            <a:ext cx="11306700" cy="1386900"/>
          </a:xfrm>
          <a:prstGeom prst="rect">
            <a:avLst/>
          </a:prstGeom>
          <a:noFill/>
          <a:ln>
            <a:noFill/>
          </a:ln>
        </p:spPr>
        <p:txBody>
          <a:bodyPr spcFirstLastPara="1" wrap="square" lIns="0" tIns="0" rIns="0" bIns="0" anchor="t" anchorCtr="0">
            <a:noAutofit/>
          </a:bodyPr>
          <a:lstStyle>
            <a:lvl1pPr marR="0" lvl="0" algn="l" rtl="0">
              <a:lnSpc>
                <a:spcPct val="85000"/>
              </a:lnSpc>
              <a:spcBef>
                <a:spcPts val="0"/>
              </a:spcBef>
              <a:spcAft>
                <a:spcPts val="0"/>
              </a:spcAft>
              <a:buClr>
                <a:schemeClr val="dk1"/>
              </a:buClr>
              <a:buSzPts val="3000"/>
              <a:buFont typeface="Georgia"/>
              <a:buNone/>
              <a:defRPr sz="3000" b="0" i="0" u="none" strike="noStrike" cap="none">
                <a:solidFill>
                  <a:schemeClr val="dk1"/>
                </a:solidFill>
                <a:latin typeface="Georgia"/>
                <a:ea typeface="Georgia"/>
                <a:cs typeface="Georgia"/>
                <a:sym typeface="Georgia"/>
              </a:defRPr>
            </a:lvl1pPr>
            <a:lvl2pPr lvl="1" algn="l" rtl="0">
              <a:lnSpc>
                <a:spcPct val="100000"/>
              </a:lnSpc>
              <a:spcBef>
                <a:spcPts val="0"/>
              </a:spcBef>
              <a:spcAft>
                <a:spcPts val="0"/>
              </a:spcAft>
              <a:buSzPts val="1400"/>
              <a:buNone/>
              <a:defRPr sz="1800"/>
            </a:lvl2pPr>
            <a:lvl3pPr lvl="2" algn="l" rtl="0">
              <a:lnSpc>
                <a:spcPct val="100000"/>
              </a:lnSpc>
              <a:spcBef>
                <a:spcPts val="0"/>
              </a:spcBef>
              <a:spcAft>
                <a:spcPts val="0"/>
              </a:spcAft>
              <a:buSzPts val="1400"/>
              <a:buNone/>
              <a:defRPr sz="1800"/>
            </a:lvl3pPr>
            <a:lvl4pPr lvl="3" algn="l" rtl="0">
              <a:lnSpc>
                <a:spcPct val="100000"/>
              </a:lnSpc>
              <a:spcBef>
                <a:spcPts val="0"/>
              </a:spcBef>
              <a:spcAft>
                <a:spcPts val="0"/>
              </a:spcAft>
              <a:buSzPts val="1400"/>
              <a:buNone/>
              <a:defRPr sz="1800"/>
            </a:lvl4pPr>
            <a:lvl5pPr lvl="4" algn="l" rtl="0">
              <a:lnSpc>
                <a:spcPct val="100000"/>
              </a:lnSpc>
              <a:spcBef>
                <a:spcPts val="0"/>
              </a:spcBef>
              <a:spcAft>
                <a:spcPts val="0"/>
              </a:spcAft>
              <a:buSzPts val="1400"/>
              <a:buNone/>
              <a:defRPr sz="1800"/>
            </a:lvl5pPr>
            <a:lvl6pPr lvl="5" algn="l" rtl="0">
              <a:lnSpc>
                <a:spcPct val="100000"/>
              </a:lnSpc>
              <a:spcBef>
                <a:spcPts val="0"/>
              </a:spcBef>
              <a:spcAft>
                <a:spcPts val="0"/>
              </a:spcAft>
              <a:buSzPts val="1400"/>
              <a:buNone/>
              <a:defRPr sz="1800"/>
            </a:lvl6pPr>
            <a:lvl7pPr lvl="6" algn="l" rtl="0">
              <a:lnSpc>
                <a:spcPct val="100000"/>
              </a:lnSpc>
              <a:spcBef>
                <a:spcPts val="0"/>
              </a:spcBef>
              <a:spcAft>
                <a:spcPts val="0"/>
              </a:spcAft>
              <a:buSzPts val="1400"/>
              <a:buNone/>
              <a:defRPr sz="1800"/>
            </a:lvl7pPr>
            <a:lvl8pPr lvl="7" algn="l" rtl="0">
              <a:lnSpc>
                <a:spcPct val="100000"/>
              </a:lnSpc>
              <a:spcBef>
                <a:spcPts val="0"/>
              </a:spcBef>
              <a:spcAft>
                <a:spcPts val="0"/>
              </a:spcAft>
              <a:buSzPts val="1400"/>
              <a:buNone/>
              <a:defRPr sz="1800"/>
            </a:lvl8pPr>
            <a:lvl9pPr lvl="8" algn="l" rtl="0">
              <a:lnSpc>
                <a:spcPct val="100000"/>
              </a:lnSpc>
              <a:spcBef>
                <a:spcPts val="0"/>
              </a:spcBef>
              <a:spcAft>
                <a:spcPts val="0"/>
              </a:spcAft>
              <a:buSzPts val="1400"/>
              <a:buNone/>
              <a:defRPr sz="1800"/>
            </a:lvl9pPr>
          </a:lstStyle>
          <a:p>
            <a:endParaRPr/>
          </a:p>
        </p:txBody>
      </p:sp>
      <p:sp>
        <p:nvSpPr>
          <p:cNvPr id="817" name="Google Shape;817;p119"/>
          <p:cNvSpPr txBox="1">
            <a:spLocks noGrp="1"/>
          </p:cNvSpPr>
          <p:nvPr>
            <p:ph type="sldNum" idx="12"/>
          </p:nvPr>
        </p:nvSpPr>
        <p:spPr>
          <a:xfrm>
            <a:off x="8219028" y="6491596"/>
            <a:ext cx="3531300" cy="137100"/>
          </a:xfrm>
          <a:prstGeom prst="rect">
            <a:avLst/>
          </a:prstGeom>
          <a:noFill/>
          <a:ln>
            <a:noFill/>
          </a:ln>
        </p:spPr>
        <p:txBody>
          <a:bodyPr spcFirstLastPara="1" wrap="square" lIns="0" tIns="0" rIns="0" bIns="0" anchor="b" anchorCtr="0">
            <a:noAutofit/>
          </a:bodyPr>
          <a:lstStyle>
            <a:lvl1pPr marL="0" marR="0" lvl="0" indent="0" algn="r" rtl="0">
              <a:lnSpc>
                <a:spcPct val="100000"/>
              </a:lnSpc>
              <a:spcBef>
                <a:spcPts val="0"/>
              </a:spcBef>
              <a:spcAft>
                <a:spcPts val="0"/>
              </a:spcAft>
              <a:buClr>
                <a:srgbClr val="000000"/>
              </a:buClr>
              <a:buSzPts val="800"/>
              <a:buFont typeface="Arial"/>
              <a:buNone/>
              <a:defRPr sz="800" b="0" i="0" u="none" strike="noStrike" cap="none">
                <a:solidFill>
                  <a:schemeClr val="dk1"/>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800"/>
              <a:buFont typeface="Arial"/>
              <a:buNone/>
              <a:defRPr sz="800" b="0" i="0" u="none" strike="noStrike" cap="none">
                <a:solidFill>
                  <a:schemeClr val="dk1"/>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800"/>
              <a:buFont typeface="Arial"/>
              <a:buNone/>
              <a:defRPr sz="800" b="0" i="0" u="none" strike="noStrike" cap="none">
                <a:solidFill>
                  <a:schemeClr val="dk1"/>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800"/>
              <a:buFont typeface="Arial"/>
              <a:buNone/>
              <a:defRPr sz="800" b="0" i="0" u="none" strike="noStrike" cap="none">
                <a:solidFill>
                  <a:schemeClr val="dk1"/>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800"/>
              <a:buFont typeface="Arial"/>
              <a:buNone/>
              <a:defRPr sz="800" b="0" i="0" u="none" strike="noStrike" cap="none">
                <a:solidFill>
                  <a:schemeClr val="dk1"/>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800"/>
              <a:buFont typeface="Arial"/>
              <a:buNone/>
              <a:defRPr sz="800" b="0" i="0" u="none" strike="noStrike" cap="none">
                <a:solidFill>
                  <a:schemeClr val="dk1"/>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800"/>
              <a:buFont typeface="Arial"/>
              <a:buNone/>
              <a:defRPr sz="800" b="0" i="0" u="none" strike="noStrike" cap="none">
                <a:solidFill>
                  <a:schemeClr val="dk1"/>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800"/>
              <a:buFont typeface="Arial"/>
              <a:buNone/>
              <a:defRPr sz="800" b="0" i="0" u="none" strike="noStrike" cap="none">
                <a:solidFill>
                  <a:schemeClr val="dk1"/>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800"/>
              <a:buFont typeface="Arial"/>
              <a:buNone/>
              <a:defRPr sz="8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18"/>
        <p:cNvGrpSpPr/>
        <p:nvPr/>
      </p:nvGrpSpPr>
      <p:grpSpPr>
        <a:xfrm>
          <a:off x="0" y="0"/>
          <a:ext cx="0" cy="0"/>
          <a:chOff x="0" y="0"/>
          <a:chExt cx="0" cy="0"/>
        </a:xfrm>
      </p:grpSpPr>
      <p:sp>
        <p:nvSpPr>
          <p:cNvPr id="819" name="Google Shape;819;p120"/>
          <p:cNvSpPr txBox="1">
            <a:spLocks noGrp="1"/>
          </p:cNvSpPr>
          <p:nvPr>
            <p:ph type="title"/>
          </p:nvPr>
        </p:nvSpPr>
        <p:spPr>
          <a:xfrm>
            <a:off x="442942" y="431958"/>
            <a:ext cx="11306700" cy="1386900"/>
          </a:xfrm>
          <a:prstGeom prst="rect">
            <a:avLst/>
          </a:prstGeom>
          <a:noFill/>
          <a:ln>
            <a:noFill/>
          </a:ln>
        </p:spPr>
        <p:txBody>
          <a:bodyPr spcFirstLastPara="1" wrap="square" lIns="0" tIns="0" rIns="0" bIns="0" anchor="t" anchorCtr="0">
            <a:noAutofit/>
          </a:bodyPr>
          <a:lstStyle>
            <a:lvl1pPr marR="0" lvl="0" algn="l" rtl="0">
              <a:lnSpc>
                <a:spcPct val="85000"/>
              </a:lnSpc>
              <a:spcBef>
                <a:spcPts val="0"/>
              </a:spcBef>
              <a:spcAft>
                <a:spcPts val="0"/>
              </a:spcAft>
              <a:buClr>
                <a:schemeClr val="dk1"/>
              </a:buClr>
              <a:buSzPts val="3000"/>
              <a:buFont typeface="Georgia"/>
              <a:buNone/>
              <a:defRPr sz="3000" b="0" i="0" u="none" strike="noStrike" cap="none">
                <a:solidFill>
                  <a:schemeClr val="dk1"/>
                </a:solidFill>
                <a:latin typeface="Georgia"/>
                <a:ea typeface="Georgia"/>
                <a:cs typeface="Georgia"/>
                <a:sym typeface="Georgia"/>
              </a:defRPr>
            </a:lvl1pPr>
            <a:lvl2pPr lvl="1" algn="l" rtl="0">
              <a:lnSpc>
                <a:spcPct val="100000"/>
              </a:lnSpc>
              <a:spcBef>
                <a:spcPts val="0"/>
              </a:spcBef>
              <a:spcAft>
                <a:spcPts val="0"/>
              </a:spcAft>
              <a:buSzPts val="1400"/>
              <a:buNone/>
              <a:defRPr sz="1800"/>
            </a:lvl2pPr>
            <a:lvl3pPr lvl="2" algn="l" rtl="0">
              <a:lnSpc>
                <a:spcPct val="100000"/>
              </a:lnSpc>
              <a:spcBef>
                <a:spcPts val="0"/>
              </a:spcBef>
              <a:spcAft>
                <a:spcPts val="0"/>
              </a:spcAft>
              <a:buSzPts val="1400"/>
              <a:buNone/>
              <a:defRPr sz="1800"/>
            </a:lvl3pPr>
            <a:lvl4pPr lvl="3" algn="l" rtl="0">
              <a:lnSpc>
                <a:spcPct val="100000"/>
              </a:lnSpc>
              <a:spcBef>
                <a:spcPts val="0"/>
              </a:spcBef>
              <a:spcAft>
                <a:spcPts val="0"/>
              </a:spcAft>
              <a:buSzPts val="1400"/>
              <a:buNone/>
              <a:defRPr sz="1800"/>
            </a:lvl4pPr>
            <a:lvl5pPr lvl="4" algn="l" rtl="0">
              <a:lnSpc>
                <a:spcPct val="100000"/>
              </a:lnSpc>
              <a:spcBef>
                <a:spcPts val="0"/>
              </a:spcBef>
              <a:spcAft>
                <a:spcPts val="0"/>
              </a:spcAft>
              <a:buSzPts val="1400"/>
              <a:buNone/>
              <a:defRPr sz="1800"/>
            </a:lvl5pPr>
            <a:lvl6pPr lvl="5" algn="l" rtl="0">
              <a:lnSpc>
                <a:spcPct val="100000"/>
              </a:lnSpc>
              <a:spcBef>
                <a:spcPts val="0"/>
              </a:spcBef>
              <a:spcAft>
                <a:spcPts val="0"/>
              </a:spcAft>
              <a:buSzPts val="1400"/>
              <a:buNone/>
              <a:defRPr sz="1800"/>
            </a:lvl6pPr>
            <a:lvl7pPr lvl="6" algn="l" rtl="0">
              <a:lnSpc>
                <a:spcPct val="100000"/>
              </a:lnSpc>
              <a:spcBef>
                <a:spcPts val="0"/>
              </a:spcBef>
              <a:spcAft>
                <a:spcPts val="0"/>
              </a:spcAft>
              <a:buSzPts val="1400"/>
              <a:buNone/>
              <a:defRPr sz="1800"/>
            </a:lvl7pPr>
            <a:lvl8pPr lvl="7" algn="l" rtl="0">
              <a:lnSpc>
                <a:spcPct val="100000"/>
              </a:lnSpc>
              <a:spcBef>
                <a:spcPts val="0"/>
              </a:spcBef>
              <a:spcAft>
                <a:spcPts val="0"/>
              </a:spcAft>
              <a:buSzPts val="1400"/>
              <a:buNone/>
              <a:defRPr sz="1800"/>
            </a:lvl8pPr>
            <a:lvl9pPr lvl="8" algn="l" rtl="0">
              <a:lnSpc>
                <a:spcPct val="100000"/>
              </a:lnSpc>
              <a:spcBef>
                <a:spcPts val="0"/>
              </a:spcBef>
              <a:spcAft>
                <a:spcPts val="0"/>
              </a:spcAft>
              <a:buSzPts val="1400"/>
              <a:buNone/>
              <a:defRPr sz="1800"/>
            </a:lvl9pPr>
          </a:lstStyle>
          <a:p>
            <a:endParaRPr/>
          </a:p>
        </p:txBody>
      </p:sp>
      <p:sp>
        <p:nvSpPr>
          <p:cNvPr id="820" name="Google Shape;820;p120"/>
          <p:cNvSpPr txBox="1">
            <a:spLocks noGrp="1"/>
          </p:cNvSpPr>
          <p:nvPr>
            <p:ph type="sldNum" idx="12"/>
          </p:nvPr>
        </p:nvSpPr>
        <p:spPr>
          <a:xfrm>
            <a:off x="8219028" y="6491596"/>
            <a:ext cx="3531300" cy="137100"/>
          </a:xfrm>
          <a:prstGeom prst="rect">
            <a:avLst/>
          </a:prstGeom>
          <a:noFill/>
          <a:ln>
            <a:noFill/>
          </a:ln>
        </p:spPr>
        <p:txBody>
          <a:bodyPr spcFirstLastPara="1" wrap="square" lIns="0" tIns="0" rIns="0" bIns="0" anchor="b" anchorCtr="0">
            <a:noAutofit/>
          </a:bodyPr>
          <a:lstStyle>
            <a:lvl1pPr marL="0" marR="0" lvl="0" indent="0" algn="r" rtl="0">
              <a:lnSpc>
                <a:spcPct val="100000"/>
              </a:lnSpc>
              <a:spcBef>
                <a:spcPts val="0"/>
              </a:spcBef>
              <a:spcAft>
                <a:spcPts val="0"/>
              </a:spcAft>
              <a:buClr>
                <a:srgbClr val="000000"/>
              </a:buClr>
              <a:buSzPts val="800"/>
              <a:buFont typeface="Arial"/>
              <a:buNone/>
              <a:defRPr sz="800" b="0" i="0" u="none" strike="noStrike" cap="none">
                <a:solidFill>
                  <a:schemeClr val="dk1"/>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800"/>
              <a:buFont typeface="Arial"/>
              <a:buNone/>
              <a:defRPr sz="800" b="0" i="0" u="none" strike="noStrike" cap="none">
                <a:solidFill>
                  <a:schemeClr val="dk1"/>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800"/>
              <a:buFont typeface="Arial"/>
              <a:buNone/>
              <a:defRPr sz="800" b="0" i="0" u="none" strike="noStrike" cap="none">
                <a:solidFill>
                  <a:schemeClr val="dk1"/>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800"/>
              <a:buFont typeface="Arial"/>
              <a:buNone/>
              <a:defRPr sz="800" b="0" i="0" u="none" strike="noStrike" cap="none">
                <a:solidFill>
                  <a:schemeClr val="dk1"/>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800"/>
              <a:buFont typeface="Arial"/>
              <a:buNone/>
              <a:defRPr sz="800" b="0" i="0" u="none" strike="noStrike" cap="none">
                <a:solidFill>
                  <a:schemeClr val="dk1"/>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800"/>
              <a:buFont typeface="Arial"/>
              <a:buNone/>
              <a:defRPr sz="800" b="0" i="0" u="none" strike="noStrike" cap="none">
                <a:solidFill>
                  <a:schemeClr val="dk1"/>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800"/>
              <a:buFont typeface="Arial"/>
              <a:buNone/>
              <a:defRPr sz="800" b="0" i="0" u="none" strike="noStrike" cap="none">
                <a:solidFill>
                  <a:schemeClr val="dk1"/>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800"/>
              <a:buFont typeface="Arial"/>
              <a:buNone/>
              <a:defRPr sz="800" b="0" i="0" u="none" strike="noStrike" cap="none">
                <a:solidFill>
                  <a:schemeClr val="dk1"/>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800"/>
              <a:buFont typeface="Arial"/>
              <a:buNone/>
              <a:defRPr sz="8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Three Content Infographic">
  <p:cSld name="Three Content Infographic">
    <p:spTree>
      <p:nvGrpSpPr>
        <p:cNvPr id="1" name="Shape 821"/>
        <p:cNvGrpSpPr/>
        <p:nvPr/>
      </p:nvGrpSpPr>
      <p:grpSpPr>
        <a:xfrm>
          <a:off x="0" y="0"/>
          <a:ext cx="0" cy="0"/>
          <a:chOff x="0" y="0"/>
          <a:chExt cx="0" cy="0"/>
        </a:xfrm>
      </p:grpSpPr>
      <p:sp>
        <p:nvSpPr>
          <p:cNvPr id="822" name="Google Shape;822;p121"/>
          <p:cNvSpPr txBox="1">
            <a:spLocks noGrp="1"/>
          </p:cNvSpPr>
          <p:nvPr>
            <p:ph type="body" idx="1"/>
          </p:nvPr>
        </p:nvSpPr>
        <p:spPr>
          <a:xfrm>
            <a:off x="442942" y="3599185"/>
            <a:ext cx="3529200" cy="2578200"/>
          </a:xfrm>
          <a:prstGeom prst="rect">
            <a:avLst/>
          </a:prstGeom>
          <a:noFill/>
          <a:ln>
            <a:noFill/>
          </a:ln>
        </p:spPr>
        <p:txBody>
          <a:bodyPr spcFirstLastPara="1" wrap="square" lIns="0" tIns="0" rIns="0" bIns="0" anchor="t" anchorCtr="0">
            <a:noAutofit/>
          </a:bodyPr>
          <a:lstStyle>
            <a:lvl1pPr marL="457200" marR="0" lvl="0" indent="-323850" algn="l" rtl="0">
              <a:lnSpc>
                <a:spcPct val="100000"/>
              </a:lnSpc>
              <a:spcBef>
                <a:spcPts val="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1pPr>
            <a:lvl2pPr marL="914400" marR="0" lvl="1" indent="-323850" algn="l" rtl="0">
              <a:lnSpc>
                <a:spcPct val="100000"/>
              </a:lnSpc>
              <a:spcBef>
                <a:spcPts val="6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2pPr>
            <a:lvl3pPr marL="1371600" marR="0" lvl="2" indent="-323850" algn="l" rtl="0">
              <a:lnSpc>
                <a:spcPct val="100000"/>
              </a:lnSpc>
              <a:spcBef>
                <a:spcPts val="6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3pPr>
            <a:lvl4pPr marL="1828800" marR="0" lvl="3" indent="-323850" algn="l" rtl="0">
              <a:lnSpc>
                <a:spcPct val="100000"/>
              </a:lnSpc>
              <a:spcBef>
                <a:spcPts val="6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4pPr>
            <a:lvl5pPr marL="2286000" marR="0" lvl="4" indent="-323850" algn="l" rtl="0">
              <a:lnSpc>
                <a:spcPct val="100000"/>
              </a:lnSpc>
              <a:spcBef>
                <a:spcPts val="6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5pPr>
            <a:lvl6pPr marL="2743200" marR="0" lvl="5" indent="-323850" algn="l" rtl="0">
              <a:lnSpc>
                <a:spcPct val="100000"/>
              </a:lnSpc>
              <a:spcBef>
                <a:spcPts val="6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6pPr>
            <a:lvl7pPr marL="3200400" marR="0" lvl="6" indent="-323850" algn="l" rtl="0">
              <a:lnSpc>
                <a:spcPct val="100000"/>
              </a:lnSpc>
              <a:spcBef>
                <a:spcPts val="6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7pPr>
            <a:lvl8pPr marL="3657600" marR="0" lvl="7" indent="-323850" algn="l" rtl="0">
              <a:lnSpc>
                <a:spcPct val="100000"/>
              </a:lnSpc>
              <a:spcBef>
                <a:spcPts val="6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8pPr>
            <a:lvl9pPr marL="4114800" marR="0" lvl="8" indent="-323850" algn="l" rtl="0">
              <a:lnSpc>
                <a:spcPct val="100000"/>
              </a:lnSpc>
              <a:spcBef>
                <a:spcPts val="600"/>
              </a:spcBef>
              <a:spcAft>
                <a:spcPts val="600"/>
              </a:spcAft>
              <a:buClr>
                <a:schemeClr val="dk1"/>
              </a:buClr>
              <a:buSzPts val="1500"/>
              <a:buFont typeface="Arial"/>
              <a:buChar char="•"/>
              <a:defRPr sz="1500" b="0" i="0" u="none" strike="noStrike" cap="none">
                <a:solidFill>
                  <a:schemeClr val="dk1"/>
                </a:solidFill>
                <a:latin typeface="Arial"/>
                <a:ea typeface="Arial"/>
                <a:cs typeface="Arial"/>
                <a:sym typeface="Arial"/>
              </a:defRPr>
            </a:lvl9pPr>
          </a:lstStyle>
          <a:p>
            <a:endParaRPr/>
          </a:p>
        </p:txBody>
      </p:sp>
      <p:sp>
        <p:nvSpPr>
          <p:cNvPr id="823" name="Google Shape;823;p121"/>
          <p:cNvSpPr txBox="1">
            <a:spLocks noGrp="1"/>
          </p:cNvSpPr>
          <p:nvPr>
            <p:ph type="body" idx="2"/>
          </p:nvPr>
        </p:nvSpPr>
        <p:spPr>
          <a:xfrm>
            <a:off x="442942" y="2095292"/>
            <a:ext cx="3529200" cy="1333800"/>
          </a:xfrm>
          <a:prstGeom prst="rect">
            <a:avLst/>
          </a:prstGeom>
          <a:noFill/>
          <a:ln>
            <a:noFill/>
          </a:ln>
        </p:spPr>
        <p:txBody>
          <a:bodyPr spcFirstLastPara="1" wrap="square" lIns="0" tIns="0" rIns="0" bIns="0" anchor="ctr" anchorCtr="0">
            <a:noAutofit/>
          </a:bodyPr>
          <a:lstStyle>
            <a:lvl1pPr marL="457200" marR="0" lvl="0" indent="-228600" algn="l" rtl="0">
              <a:lnSpc>
                <a:spcPct val="100000"/>
              </a:lnSpc>
              <a:spcBef>
                <a:spcPts val="0"/>
              </a:spcBef>
              <a:spcAft>
                <a:spcPts val="0"/>
              </a:spcAft>
              <a:buClr>
                <a:schemeClr val="accent3"/>
              </a:buClr>
              <a:buSzPts val="8100"/>
              <a:buFont typeface="Arial"/>
              <a:buNone/>
              <a:defRPr sz="8100" b="0" i="0" u="none" strike="noStrike" cap="none">
                <a:solidFill>
                  <a:schemeClr val="accent3"/>
                </a:solidFill>
                <a:latin typeface="Arial"/>
                <a:ea typeface="Arial"/>
                <a:cs typeface="Arial"/>
                <a:sym typeface="Arial"/>
              </a:defRPr>
            </a:lvl1pPr>
            <a:lvl2pPr marL="914400" marR="0" lvl="1" indent="-323850" algn="l" rtl="0">
              <a:lnSpc>
                <a:spcPct val="100000"/>
              </a:lnSpc>
              <a:spcBef>
                <a:spcPts val="6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2pPr>
            <a:lvl3pPr marL="1371600" marR="0" lvl="2" indent="-323850" algn="l" rtl="0">
              <a:lnSpc>
                <a:spcPct val="100000"/>
              </a:lnSpc>
              <a:spcBef>
                <a:spcPts val="6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3pPr>
            <a:lvl4pPr marL="1828800" marR="0" lvl="3" indent="-323850" algn="l" rtl="0">
              <a:lnSpc>
                <a:spcPct val="100000"/>
              </a:lnSpc>
              <a:spcBef>
                <a:spcPts val="6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4pPr>
            <a:lvl5pPr marL="2286000" marR="0" lvl="4" indent="-323850" algn="l" rtl="0">
              <a:lnSpc>
                <a:spcPct val="100000"/>
              </a:lnSpc>
              <a:spcBef>
                <a:spcPts val="6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5pPr>
            <a:lvl6pPr marL="2743200" marR="0" lvl="5" indent="-323850" algn="l" rtl="0">
              <a:lnSpc>
                <a:spcPct val="100000"/>
              </a:lnSpc>
              <a:spcBef>
                <a:spcPts val="6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6pPr>
            <a:lvl7pPr marL="3200400" marR="0" lvl="6" indent="-323850" algn="l" rtl="0">
              <a:lnSpc>
                <a:spcPct val="100000"/>
              </a:lnSpc>
              <a:spcBef>
                <a:spcPts val="6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7pPr>
            <a:lvl8pPr marL="3657600" marR="0" lvl="7" indent="-323850" algn="l" rtl="0">
              <a:lnSpc>
                <a:spcPct val="100000"/>
              </a:lnSpc>
              <a:spcBef>
                <a:spcPts val="6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8pPr>
            <a:lvl9pPr marL="4114800" marR="0" lvl="8" indent="-323850" algn="l" rtl="0">
              <a:lnSpc>
                <a:spcPct val="100000"/>
              </a:lnSpc>
              <a:spcBef>
                <a:spcPts val="600"/>
              </a:spcBef>
              <a:spcAft>
                <a:spcPts val="600"/>
              </a:spcAft>
              <a:buClr>
                <a:schemeClr val="dk1"/>
              </a:buClr>
              <a:buSzPts val="1500"/>
              <a:buFont typeface="Arial"/>
              <a:buChar char="•"/>
              <a:defRPr sz="1500" b="0" i="0" u="none" strike="noStrike" cap="none">
                <a:solidFill>
                  <a:schemeClr val="dk1"/>
                </a:solidFill>
                <a:latin typeface="Arial"/>
                <a:ea typeface="Arial"/>
                <a:cs typeface="Arial"/>
                <a:sym typeface="Arial"/>
              </a:defRPr>
            </a:lvl9pPr>
          </a:lstStyle>
          <a:p>
            <a:endParaRPr/>
          </a:p>
        </p:txBody>
      </p:sp>
      <p:sp>
        <p:nvSpPr>
          <p:cNvPr id="824" name="Google Shape;824;p121"/>
          <p:cNvSpPr txBox="1">
            <a:spLocks noGrp="1"/>
          </p:cNvSpPr>
          <p:nvPr>
            <p:ph type="body" idx="3"/>
          </p:nvPr>
        </p:nvSpPr>
        <p:spPr>
          <a:xfrm>
            <a:off x="4327806" y="2095292"/>
            <a:ext cx="3534000" cy="1333800"/>
          </a:xfrm>
          <a:prstGeom prst="rect">
            <a:avLst/>
          </a:prstGeom>
          <a:noFill/>
          <a:ln>
            <a:noFill/>
          </a:ln>
        </p:spPr>
        <p:txBody>
          <a:bodyPr spcFirstLastPara="1" wrap="square" lIns="0" tIns="0" rIns="0" bIns="0" anchor="ctr" anchorCtr="0">
            <a:noAutofit/>
          </a:bodyPr>
          <a:lstStyle>
            <a:lvl1pPr marL="457200" marR="0" lvl="0" indent="-228600" algn="l" rtl="0">
              <a:lnSpc>
                <a:spcPct val="100000"/>
              </a:lnSpc>
              <a:spcBef>
                <a:spcPts val="0"/>
              </a:spcBef>
              <a:spcAft>
                <a:spcPts val="0"/>
              </a:spcAft>
              <a:buClr>
                <a:schemeClr val="dk2"/>
              </a:buClr>
              <a:buSzPts val="8100"/>
              <a:buFont typeface="Arial"/>
              <a:buNone/>
              <a:defRPr sz="8100" b="0" i="0" u="none" strike="noStrike" cap="none">
                <a:solidFill>
                  <a:schemeClr val="dk2"/>
                </a:solidFill>
                <a:latin typeface="Arial"/>
                <a:ea typeface="Arial"/>
                <a:cs typeface="Arial"/>
                <a:sym typeface="Arial"/>
              </a:defRPr>
            </a:lvl1pPr>
            <a:lvl2pPr marL="914400" marR="0" lvl="1" indent="-323850" algn="l" rtl="0">
              <a:lnSpc>
                <a:spcPct val="100000"/>
              </a:lnSpc>
              <a:spcBef>
                <a:spcPts val="6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2pPr>
            <a:lvl3pPr marL="1371600" marR="0" lvl="2" indent="-323850" algn="l" rtl="0">
              <a:lnSpc>
                <a:spcPct val="100000"/>
              </a:lnSpc>
              <a:spcBef>
                <a:spcPts val="6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3pPr>
            <a:lvl4pPr marL="1828800" marR="0" lvl="3" indent="-323850" algn="l" rtl="0">
              <a:lnSpc>
                <a:spcPct val="100000"/>
              </a:lnSpc>
              <a:spcBef>
                <a:spcPts val="6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4pPr>
            <a:lvl5pPr marL="2286000" marR="0" lvl="4" indent="-323850" algn="l" rtl="0">
              <a:lnSpc>
                <a:spcPct val="100000"/>
              </a:lnSpc>
              <a:spcBef>
                <a:spcPts val="6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5pPr>
            <a:lvl6pPr marL="2743200" marR="0" lvl="5" indent="-323850" algn="l" rtl="0">
              <a:lnSpc>
                <a:spcPct val="100000"/>
              </a:lnSpc>
              <a:spcBef>
                <a:spcPts val="6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6pPr>
            <a:lvl7pPr marL="3200400" marR="0" lvl="6" indent="-323850" algn="l" rtl="0">
              <a:lnSpc>
                <a:spcPct val="100000"/>
              </a:lnSpc>
              <a:spcBef>
                <a:spcPts val="6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7pPr>
            <a:lvl8pPr marL="3657600" marR="0" lvl="7" indent="-323850" algn="l" rtl="0">
              <a:lnSpc>
                <a:spcPct val="100000"/>
              </a:lnSpc>
              <a:spcBef>
                <a:spcPts val="6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8pPr>
            <a:lvl9pPr marL="4114800" marR="0" lvl="8" indent="-323850" algn="l" rtl="0">
              <a:lnSpc>
                <a:spcPct val="100000"/>
              </a:lnSpc>
              <a:spcBef>
                <a:spcPts val="600"/>
              </a:spcBef>
              <a:spcAft>
                <a:spcPts val="600"/>
              </a:spcAft>
              <a:buClr>
                <a:schemeClr val="dk1"/>
              </a:buClr>
              <a:buSzPts val="1500"/>
              <a:buFont typeface="Arial"/>
              <a:buChar char="•"/>
              <a:defRPr sz="1500" b="0" i="0" u="none" strike="noStrike" cap="none">
                <a:solidFill>
                  <a:schemeClr val="dk1"/>
                </a:solidFill>
                <a:latin typeface="Arial"/>
                <a:ea typeface="Arial"/>
                <a:cs typeface="Arial"/>
                <a:sym typeface="Arial"/>
              </a:defRPr>
            </a:lvl9pPr>
          </a:lstStyle>
          <a:p>
            <a:endParaRPr/>
          </a:p>
        </p:txBody>
      </p:sp>
      <p:sp>
        <p:nvSpPr>
          <p:cNvPr id="825" name="Google Shape;825;p121"/>
          <p:cNvSpPr txBox="1">
            <a:spLocks noGrp="1"/>
          </p:cNvSpPr>
          <p:nvPr>
            <p:ph type="body" idx="4"/>
          </p:nvPr>
        </p:nvSpPr>
        <p:spPr>
          <a:xfrm>
            <a:off x="8223110" y="2095292"/>
            <a:ext cx="3529200" cy="1333800"/>
          </a:xfrm>
          <a:prstGeom prst="rect">
            <a:avLst/>
          </a:prstGeom>
          <a:noFill/>
          <a:ln>
            <a:noFill/>
          </a:ln>
        </p:spPr>
        <p:txBody>
          <a:bodyPr spcFirstLastPara="1" wrap="square" lIns="0" tIns="0" rIns="0" bIns="0" anchor="ctr" anchorCtr="0">
            <a:noAutofit/>
          </a:bodyPr>
          <a:lstStyle>
            <a:lvl1pPr marL="457200" marR="0" lvl="0" indent="-228600" algn="l" rtl="0">
              <a:lnSpc>
                <a:spcPct val="100000"/>
              </a:lnSpc>
              <a:spcBef>
                <a:spcPts val="0"/>
              </a:spcBef>
              <a:spcAft>
                <a:spcPts val="0"/>
              </a:spcAft>
              <a:buClr>
                <a:schemeClr val="accent1"/>
              </a:buClr>
              <a:buSzPts val="8100"/>
              <a:buFont typeface="Arial"/>
              <a:buNone/>
              <a:defRPr sz="8100" b="0" i="0" u="none" strike="noStrike" cap="none">
                <a:solidFill>
                  <a:schemeClr val="accent1"/>
                </a:solidFill>
                <a:latin typeface="Arial"/>
                <a:ea typeface="Arial"/>
                <a:cs typeface="Arial"/>
                <a:sym typeface="Arial"/>
              </a:defRPr>
            </a:lvl1pPr>
            <a:lvl2pPr marL="914400" marR="0" lvl="1" indent="-323850" algn="l" rtl="0">
              <a:lnSpc>
                <a:spcPct val="100000"/>
              </a:lnSpc>
              <a:spcBef>
                <a:spcPts val="6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2pPr>
            <a:lvl3pPr marL="1371600" marR="0" lvl="2" indent="-323850" algn="l" rtl="0">
              <a:lnSpc>
                <a:spcPct val="100000"/>
              </a:lnSpc>
              <a:spcBef>
                <a:spcPts val="6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3pPr>
            <a:lvl4pPr marL="1828800" marR="0" lvl="3" indent="-323850" algn="l" rtl="0">
              <a:lnSpc>
                <a:spcPct val="100000"/>
              </a:lnSpc>
              <a:spcBef>
                <a:spcPts val="6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4pPr>
            <a:lvl5pPr marL="2286000" marR="0" lvl="4" indent="-323850" algn="l" rtl="0">
              <a:lnSpc>
                <a:spcPct val="100000"/>
              </a:lnSpc>
              <a:spcBef>
                <a:spcPts val="6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5pPr>
            <a:lvl6pPr marL="2743200" marR="0" lvl="5" indent="-323850" algn="l" rtl="0">
              <a:lnSpc>
                <a:spcPct val="100000"/>
              </a:lnSpc>
              <a:spcBef>
                <a:spcPts val="6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6pPr>
            <a:lvl7pPr marL="3200400" marR="0" lvl="6" indent="-323850" algn="l" rtl="0">
              <a:lnSpc>
                <a:spcPct val="100000"/>
              </a:lnSpc>
              <a:spcBef>
                <a:spcPts val="6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7pPr>
            <a:lvl8pPr marL="3657600" marR="0" lvl="7" indent="-323850" algn="l" rtl="0">
              <a:lnSpc>
                <a:spcPct val="100000"/>
              </a:lnSpc>
              <a:spcBef>
                <a:spcPts val="6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8pPr>
            <a:lvl9pPr marL="4114800" marR="0" lvl="8" indent="-323850" algn="l" rtl="0">
              <a:lnSpc>
                <a:spcPct val="100000"/>
              </a:lnSpc>
              <a:spcBef>
                <a:spcPts val="600"/>
              </a:spcBef>
              <a:spcAft>
                <a:spcPts val="600"/>
              </a:spcAft>
              <a:buClr>
                <a:schemeClr val="dk1"/>
              </a:buClr>
              <a:buSzPts val="1500"/>
              <a:buFont typeface="Arial"/>
              <a:buChar char="•"/>
              <a:defRPr sz="1500" b="0" i="0" u="none" strike="noStrike" cap="none">
                <a:solidFill>
                  <a:schemeClr val="dk1"/>
                </a:solidFill>
                <a:latin typeface="Arial"/>
                <a:ea typeface="Arial"/>
                <a:cs typeface="Arial"/>
                <a:sym typeface="Arial"/>
              </a:defRPr>
            </a:lvl9pPr>
          </a:lstStyle>
          <a:p>
            <a:endParaRPr/>
          </a:p>
        </p:txBody>
      </p:sp>
      <p:sp>
        <p:nvSpPr>
          <p:cNvPr id="826" name="Google Shape;826;p121"/>
          <p:cNvSpPr txBox="1">
            <a:spLocks noGrp="1"/>
          </p:cNvSpPr>
          <p:nvPr>
            <p:ph type="title"/>
          </p:nvPr>
        </p:nvSpPr>
        <p:spPr>
          <a:xfrm>
            <a:off x="442942" y="431958"/>
            <a:ext cx="11306700" cy="1386900"/>
          </a:xfrm>
          <a:prstGeom prst="rect">
            <a:avLst/>
          </a:prstGeom>
          <a:noFill/>
          <a:ln>
            <a:noFill/>
          </a:ln>
        </p:spPr>
        <p:txBody>
          <a:bodyPr spcFirstLastPara="1" wrap="square" lIns="0" tIns="0" rIns="0" bIns="0" anchor="t" anchorCtr="0">
            <a:noAutofit/>
          </a:bodyPr>
          <a:lstStyle>
            <a:lvl1pPr marR="0" lvl="0" algn="l" rtl="0">
              <a:lnSpc>
                <a:spcPct val="85000"/>
              </a:lnSpc>
              <a:spcBef>
                <a:spcPts val="0"/>
              </a:spcBef>
              <a:spcAft>
                <a:spcPts val="0"/>
              </a:spcAft>
              <a:buClr>
                <a:schemeClr val="dk1"/>
              </a:buClr>
              <a:buSzPts val="3000"/>
              <a:buFont typeface="Georgia"/>
              <a:buNone/>
              <a:defRPr sz="3000" b="0" i="0" u="none" strike="noStrike" cap="none">
                <a:solidFill>
                  <a:schemeClr val="dk1"/>
                </a:solidFill>
                <a:latin typeface="Georgia"/>
                <a:ea typeface="Georgia"/>
                <a:cs typeface="Georgia"/>
                <a:sym typeface="Georgia"/>
              </a:defRPr>
            </a:lvl1pPr>
            <a:lvl2pPr lvl="1" algn="l" rtl="0">
              <a:lnSpc>
                <a:spcPct val="100000"/>
              </a:lnSpc>
              <a:spcBef>
                <a:spcPts val="0"/>
              </a:spcBef>
              <a:spcAft>
                <a:spcPts val="0"/>
              </a:spcAft>
              <a:buSzPts val="1400"/>
              <a:buNone/>
              <a:defRPr sz="1800"/>
            </a:lvl2pPr>
            <a:lvl3pPr lvl="2" algn="l" rtl="0">
              <a:lnSpc>
                <a:spcPct val="100000"/>
              </a:lnSpc>
              <a:spcBef>
                <a:spcPts val="0"/>
              </a:spcBef>
              <a:spcAft>
                <a:spcPts val="0"/>
              </a:spcAft>
              <a:buSzPts val="1400"/>
              <a:buNone/>
              <a:defRPr sz="1800"/>
            </a:lvl3pPr>
            <a:lvl4pPr lvl="3" algn="l" rtl="0">
              <a:lnSpc>
                <a:spcPct val="100000"/>
              </a:lnSpc>
              <a:spcBef>
                <a:spcPts val="0"/>
              </a:spcBef>
              <a:spcAft>
                <a:spcPts val="0"/>
              </a:spcAft>
              <a:buSzPts val="1400"/>
              <a:buNone/>
              <a:defRPr sz="1800"/>
            </a:lvl4pPr>
            <a:lvl5pPr lvl="4" algn="l" rtl="0">
              <a:lnSpc>
                <a:spcPct val="100000"/>
              </a:lnSpc>
              <a:spcBef>
                <a:spcPts val="0"/>
              </a:spcBef>
              <a:spcAft>
                <a:spcPts val="0"/>
              </a:spcAft>
              <a:buSzPts val="1400"/>
              <a:buNone/>
              <a:defRPr sz="1800"/>
            </a:lvl5pPr>
            <a:lvl6pPr lvl="5" algn="l" rtl="0">
              <a:lnSpc>
                <a:spcPct val="100000"/>
              </a:lnSpc>
              <a:spcBef>
                <a:spcPts val="0"/>
              </a:spcBef>
              <a:spcAft>
                <a:spcPts val="0"/>
              </a:spcAft>
              <a:buSzPts val="1400"/>
              <a:buNone/>
              <a:defRPr sz="1800"/>
            </a:lvl6pPr>
            <a:lvl7pPr lvl="6" algn="l" rtl="0">
              <a:lnSpc>
                <a:spcPct val="100000"/>
              </a:lnSpc>
              <a:spcBef>
                <a:spcPts val="0"/>
              </a:spcBef>
              <a:spcAft>
                <a:spcPts val="0"/>
              </a:spcAft>
              <a:buSzPts val="1400"/>
              <a:buNone/>
              <a:defRPr sz="1800"/>
            </a:lvl7pPr>
            <a:lvl8pPr lvl="7" algn="l" rtl="0">
              <a:lnSpc>
                <a:spcPct val="100000"/>
              </a:lnSpc>
              <a:spcBef>
                <a:spcPts val="0"/>
              </a:spcBef>
              <a:spcAft>
                <a:spcPts val="0"/>
              </a:spcAft>
              <a:buSzPts val="1400"/>
              <a:buNone/>
              <a:defRPr sz="1800"/>
            </a:lvl8pPr>
            <a:lvl9pPr lvl="8" algn="l" rtl="0">
              <a:lnSpc>
                <a:spcPct val="100000"/>
              </a:lnSpc>
              <a:spcBef>
                <a:spcPts val="0"/>
              </a:spcBef>
              <a:spcAft>
                <a:spcPts val="0"/>
              </a:spcAft>
              <a:buSzPts val="1400"/>
              <a:buNone/>
              <a:defRPr sz="1800"/>
            </a:lvl9pPr>
          </a:lstStyle>
          <a:p>
            <a:endParaRPr/>
          </a:p>
        </p:txBody>
      </p:sp>
      <p:sp>
        <p:nvSpPr>
          <p:cNvPr id="827" name="Google Shape;827;p121"/>
          <p:cNvSpPr txBox="1">
            <a:spLocks noGrp="1"/>
          </p:cNvSpPr>
          <p:nvPr>
            <p:ph type="sldNum" idx="12"/>
          </p:nvPr>
        </p:nvSpPr>
        <p:spPr>
          <a:xfrm>
            <a:off x="8219028" y="6491596"/>
            <a:ext cx="3531300" cy="137100"/>
          </a:xfrm>
          <a:prstGeom prst="rect">
            <a:avLst/>
          </a:prstGeom>
          <a:noFill/>
          <a:ln>
            <a:noFill/>
          </a:ln>
        </p:spPr>
        <p:txBody>
          <a:bodyPr spcFirstLastPara="1" wrap="square" lIns="0" tIns="0" rIns="0" bIns="0" anchor="b" anchorCtr="0">
            <a:noAutofit/>
          </a:bodyPr>
          <a:lstStyle>
            <a:lvl1pPr marL="0" marR="0" lvl="0" indent="0" algn="r" rtl="0">
              <a:lnSpc>
                <a:spcPct val="100000"/>
              </a:lnSpc>
              <a:spcBef>
                <a:spcPts val="0"/>
              </a:spcBef>
              <a:spcAft>
                <a:spcPts val="0"/>
              </a:spcAft>
              <a:buClr>
                <a:srgbClr val="000000"/>
              </a:buClr>
              <a:buSzPts val="800"/>
              <a:buFont typeface="Arial"/>
              <a:buNone/>
              <a:defRPr sz="800" b="0" i="0" u="none" strike="noStrike" cap="none">
                <a:solidFill>
                  <a:schemeClr val="dk1"/>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800"/>
              <a:buFont typeface="Arial"/>
              <a:buNone/>
              <a:defRPr sz="800" b="0" i="0" u="none" strike="noStrike" cap="none">
                <a:solidFill>
                  <a:schemeClr val="dk1"/>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800"/>
              <a:buFont typeface="Arial"/>
              <a:buNone/>
              <a:defRPr sz="800" b="0" i="0" u="none" strike="noStrike" cap="none">
                <a:solidFill>
                  <a:schemeClr val="dk1"/>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800"/>
              <a:buFont typeface="Arial"/>
              <a:buNone/>
              <a:defRPr sz="800" b="0" i="0" u="none" strike="noStrike" cap="none">
                <a:solidFill>
                  <a:schemeClr val="dk1"/>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800"/>
              <a:buFont typeface="Arial"/>
              <a:buNone/>
              <a:defRPr sz="800" b="0" i="0" u="none" strike="noStrike" cap="none">
                <a:solidFill>
                  <a:schemeClr val="dk1"/>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800"/>
              <a:buFont typeface="Arial"/>
              <a:buNone/>
              <a:defRPr sz="800" b="0" i="0" u="none" strike="noStrike" cap="none">
                <a:solidFill>
                  <a:schemeClr val="dk1"/>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800"/>
              <a:buFont typeface="Arial"/>
              <a:buNone/>
              <a:defRPr sz="800" b="0" i="0" u="none" strike="noStrike" cap="none">
                <a:solidFill>
                  <a:schemeClr val="dk1"/>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800"/>
              <a:buFont typeface="Arial"/>
              <a:buNone/>
              <a:defRPr sz="800" b="0" i="0" u="none" strike="noStrike" cap="none">
                <a:solidFill>
                  <a:schemeClr val="dk1"/>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800"/>
              <a:buFont typeface="Arial"/>
              <a:buNone/>
              <a:defRPr sz="8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
        <p:nvSpPr>
          <p:cNvPr id="828" name="Google Shape;828;p121"/>
          <p:cNvSpPr txBox="1">
            <a:spLocks noGrp="1"/>
          </p:cNvSpPr>
          <p:nvPr>
            <p:ph type="body" idx="5"/>
          </p:nvPr>
        </p:nvSpPr>
        <p:spPr>
          <a:xfrm>
            <a:off x="4327809" y="3599185"/>
            <a:ext cx="3534000" cy="2578200"/>
          </a:xfrm>
          <a:prstGeom prst="rect">
            <a:avLst/>
          </a:prstGeom>
          <a:noFill/>
          <a:ln>
            <a:noFill/>
          </a:ln>
        </p:spPr>
        <p:txBody>
          <a:bodyPr spcFirstLastPara="1" wrap="square" lIns="0" tIns="0" rIns="0" bIns="0" anchor="t" anchorCtr="0">
            <a:noAutofit/>
          </a:bodyPr>
          <a:lstStyle>
            <a:lvl1pPr marL="457200" marR="0" lvl="0" indent="-323850" algn="l" rtl="0">
              <a:lnSpc>
                <a:spcPct val="100000"/>
              </a:lnSpc>
              <a:spcBef>
                <a:spcPts val="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1pPr>
            <a:lvl2pPr marL="914400" marR="0" lvl="1" indent="-323850" algn="l" rtl="0">
              <a:lnSpc>
                <a:spcPct val="100000"/>
              </a:lnSpc>
              <a:spcBef>
                <a:spcPts val="6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2pPr>
            <a:lvl3pPr marL="1371600" marR="0" lvl="2" indent="-323850" algn="l" rtl="0">
              <a:lnSpc>
                <a:spcPct val="100000"/>
              </a:lnSpc>
              <a:spcBef>
                <a:spcPts val="6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3pPr>
            <a:lvl4pPr marL="1828800" marR="0" lvl="3" indent="-323850" algn="l" rtl="0">
              <a:lnSpc>
                <a:spcPct val="100000"/>
              </a:lnSpc>
              <a:spcBef>
                <a:spcPts val="6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4pPr>
            <a:lvl5pPr marL="2286000" marR="0" lvl="4" indent="-323850" algn="l" rtl="0">
              <a:lnSpc>
                <a:spcPct val="100000"/>
              </a:lnSpc>
              <a:spcBef>
                <a:spcPts val="6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5pPr>
            <a:lvl6pPr marL="2743200" marR="0" lvl="5" indent="-323850" algn="l" rtl="0">
              <a:lnSpc>
                <a:spcPct val="100000"/>
              </a:lnSpc>
              <a:spcBef>
                <a:spcPts val="6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6pPr>
            <a:lvl7pPr marL="3200400" marR="0" lvl="6" indent="-323850" algn="l" rtl="0">
              <a:lnSpc>
                <a:spcPct val="100000"/>
              </a:lnSpc>
              <a:spcBef>
                <a:spcPts val="6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7pPr>
            <a:lvl8pPr marL="3657600" marR="0" lvl="7" indent="-323850" algn="l" rtl="0">
              <a:lnSpc>
                <a:spcPct val="100000"/>
              </a:lnSpc>
              <a:spcBef>
                <a:spcPts val="6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8pPr>
            <a:lvl9pPr marL="4114800" marR="0" lvl="8" indent="-323850" algn="l" rtl="0">
              <a:lnSpc>
                <a:spcPct val="100000"/>
              </a:lnSpc>
              <a:spcBef>
                <a:spcPts val="600"/>
              </a:spcBef>
              <a:spcAft>
                <a:spcPts val="600"/>
              </a:spcAft>
              <a:buClr>
                <a:schemeClr val="dk1"/>
              </a:buClr>
              <a:buSzPts val="1500"/>
              <a:buFont typeface="Arial"/>
              <a:buChar char="•"/>
              <a:defRPr sz="1500" b="0" i="0" u="none" strike="noStrike" cap="none">
                <a:solidFill>
                  <a:schemeClr val="dk1"/>
                </a:solidFill>
                <a:latin typeface="Arial"/>
                <a:ea typeface="Arial"/>
                <a:cs typeface="Arial"/>
                <a:sym typeface="Arial"/>
              </a:defRPr>
            </a:lvl9pPr>
          </a:lstStyle>
          <a:p>
            <a:endParaRPr/>
          </a:p>
        </p:txBody>
      </p:sp>
      <p:sp>
        <p:nvSpPr>
          <p:cNvPr id="829" name="Google Shape;829;p121"/>
          <p:cNvSpPr txBox="1">
            <a:spLocks noGrp="1"/>
          </p:cNvSpPr>
          <p:nvPr>
            <p:ph type="body" idx="6"/>
          </p:nvPr>
        </p:nvSpPr>
        <p:spPr>
          <a:xfrm>
            <a:off x="8223110" y="3599185"/>
            <a:ext cx="3529200" cy="2578200"/>
          </a:xfrm>
          <a:prstGeom prst="rect">
            <a:avLst/>
          </a:prstGeom>
          <a:noFill/>
          <a:ln>
            <a:noFill/>
          </a:ln>
        </p:spPr>
        <p:txBody>
          <a:bodyPr spcFirstLastPara="1" wrap="square" lIns="0" tIns="0" rIns="0" bIns="0" anchor="t" anchorCtr="0">
            <a:noAutofit/>
          </a:bodyPr>
          <a:lstStyle>
            <a:lvl1pPr marL="457200" marR="0" lvl="0" indent="-323850" algn="l" rtl="0">
              <a:lnSpc>
                <a:spcPct val="100000"/>
              </a:lnSpc>
              <a:spcBef>
                <a:spcPts val="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1pPr>
            <a:lvl2pPr marL="914400" marR="0" lvl="1" indent="-323850" algn="l" rtl="0">
              <a:lnSpc>
                <a:spcPct val="100000"/>
              </a:lnSpc>
              <a:spcBef>
                <a:spcPts val="6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2pPr>
            <a:lvl3pPr marL="1371600" marR="0" lvl="2" indent="-323850" algn="l" rtl="0">
              <a:lnSpc>
                <a:spcPct val="100000"/>
              </a:lnSpc>
              <a:spcBef>
                <a:spcPts val="6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3pPr>
            <a:lvl4pPr marL="1828800" marR="0" lvl="3" indent="-323850" algn="l" rtl="0">
              <a:lnSpc>
                <a:spcPct val="100000"/>
              </a:lnSpc>
              <a:spcBef>
                <a:spcPts val="6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4pPr>
            <a:lvl5pPr marL="2286000" marR="0" lvl="4" indent="-323850" algn="l" rtl="0">
              <a:lnSpc>
                <a:spcPct val="100000"/>
              </a:lnSpc>
              <a:spcBef>
                <a:spcPts val="6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5pPr>
            <a:lvl6pPr marL="2743200" marR="0" lvl="5" indent="-323850" algn="l" rtl="0">
              <a:lnSpc>
                <a:spcPct val="100000"/>
              </a:lnSpc>
              <a:spcBef>
                <a:spcPts val="6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6pPr>
            <a:lvl7pPr marL="3200400" marR="0" lvl="6" indent="-323850" algn="l" rtl="0">
              <a:lnSpc>
                <a:spcPct val="100000"/>
              </a:lnSpc>
              <a:spcBef>
                <a:spcPts val="6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7pPr>
            <a:lvl8pPr marL="3657600" marR="0" lvl="7" indent="-323850" algn="l" rtl="0">
              <a:lnSpc>
                <a:spcPct val="100000"/>
              </a:lnSpc>
              <a:spcBef>
                <a:spcPts val="6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8pPr>
            <a:lvl9pPr marL="4114800" marR="0" lvl="8" indent="-323850" algn="l" rtl="0">
              <a:lnSpc>
                <a:spcPct val="100000"/>
              </a:lnSpc>
              <a:spcBef>
                <a:spcPts val="600"/>
              </a:spcBef>
              <a:spcAft>
                <a:spcPts val="600"/>
              </a:spcAft>
              <a:buClr>
                <a:schemeClr val="dk1"/>
              </a:buClr>
              <a:buSzPts val="1500"/>
              <a:buFont typeface="Arial"/>
              <a:buChar char="•"/>
              <a:defRPr sz="15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Infographic and Chart">
  <p:cSld name="Infographic and Chart">
    <p:spTree>
      <p:nvGrpSpPr>
        <p:cNvPr id="1" name="Shape 830"/>
        <p:cNvGrpSpPr/>
        <p:nvPr/>
      </p:nvGrpSpPr>
      <p:grpSpPr>
        <a:xfrm>
          <a:off x="0" y="0"/>
          <a:ext cx="0" cy="0"/>
          <a:chOff x="0" y="0"/>
          <a:chExt cx="0" cy="0"/>
        </a:xfrm>
      </p:grpSpPr>
      <p:sp>
        <p:nvSpPr>
          <p:cNvPr id="831" name="Google Shape;831;p122"/>
          <p:cNvSpPr/>
          <p:nvPr/>
        </p:nvSpPr>
        <p:spPr>
          <a:xfrm>
            <a:off x="0" y="2103230"/>
            <a:ext cx="3972300" cy="4068600"/>
          </a:xfrm>
          <a:prstGeom prst="rect">
            <a:avLst/>
          </a:prstGeom>
          <a:solidFill>
            <a:srgbClr val="D04A02"/>
          </a:solidFill>
          <a:ln>
            <a:noFill/>
          </a:ln>
        </p:spPr>
        <p:txBody>
          <a:bodyPr spcFirstLastPara="1" wrap="square" lIns="87050" tIns="43500" rIns="87050" bIns="435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832" name="Google Shape;832;p122"/>
          <p:cNvSpPr txBox="1">
            <a:spLocks noGrp="1"/>
          </p:cNvSpPr>
          <p:nvPr>
            <p:ph type="body" idx="1"/>
          </p:nvPr>
        </p:nvSpPr>
        <p:spPr>
          <a:xfrm>
            <a:off x="360394" y="2102911"/>
            <a:ext cx="3612300" cy="1737000"/>
          </a:xfrm>
          <a:prstGeom prst="rect">
            <a:avLst/>
          </a:prstGeom>
          <a:noFill/>
          <a:ln>
            <a:noFill/>
          </a:ln>
        </p:spPr>
        <p:txBody>
          <a:bodyPr spcFirstLastPara="1" wrap="square" lIns="0" tIns="0" rIns="0" bIns="0" anchor="t" anchorCtr="0">
            <a:noAutofit/>
          </a:bodyPr>
          <a:lstStyle>
            <a:lvl1pPr marL="457200" marR="0" lvl="0" indent="-228600" algn="l" rtl="0">
              <a:lnSpc>
                <a:spcPct val="80000"/>
              </a:lnSpc>
              <a:spcBef>
                <a:spcPts val="0"/>
              </a:spcBef>
              <a:spcAft>
                <a:spcPts val="0"/>
              </a:spcAft>
              <a:buClr>
                <a:schemeClr val="lt1"/>
              </a:buClr>
              <a:buSzPts val="12900"/>
              <a:buFont typeface="Arial"/>
              <a:buNone/>
              <a:defRPr sz="12900" b="1" i="0" u="none" strike="noStrike" cap="none">
                <a:solidFill>
                  <a:schemeClr val="lt1"/>
                </a:solidFill>
                <a:latin typeface="Arial"/>
                <a:ea typeface="Arial"/>
                <a:cs typeface="Arial"/>
                <a:sym typeface="Arial"/>
              </a:defRPr>
            </a:lvl1pPr>
            <a:lvl2pPr marL="914400" marR="0" lvl="1" indent="-323850" algn="l" rtl="0">
              <a:lnSpc>
                <a:spcPct val="100000"/>
              </a:lnSpc>
              <a:spcBef>
                <a:spcPts val="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2pPr>
            <a:lvl3pPr marL="1371600" marR="0" lvl="2" indent="-323850" algn="l" rtl="0">
              <a:lnSpc>
                <a:spcPct val="100000"/>
              </a:lnSpc>
              <a:spcBef>
                <a:spcPts val="6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3pPr>
            <a:lvl4pPr marL="1828800" marR="0" lvl="3" indent="-323850" algn="l" rtl="0">
              <a:lnSpc>
                <a:spcPct val="100000"/>
              </a:lnSpc>
              <a:spcBef>
                <a:spcPts val="6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4pPr>
            <a:lvl5pPr marL="2286000" marR="0" lvl="4" indent="-323850" algn="l" rtl="0">
              <a:lnSpc>
                <a:spcPct val="100000"/>
              </a:lnSpc>
              <a:spcBef>
                <a:spcPts val="6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5pPr>
            <a:lvl6pPr marL="2743200" marR="0" lvl="5" indent="-323850" algn="l" rtl="0">
              <a:lnSpc>
                <a:spcPct val="100000"/>
              </a:lnSpc>
              <a:spcBef>
                <a:spcPts val="6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6pPr>
            <a:lvl7pPr marL="3200400" marR="0" lvl="6" indent="-323850" algn="l" rtl="0">
              <a:lnSpc>
                <a:spcPct val="100000"/>
              </a:lnSpc>
              <a:spcBef>
                <a:spcPts val="6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7pPr>
            <a:lvl8pPr marL="3657600" marR="0" lvl="7" indent="-323850" algn="l" rtl="0">
              <a:lnSpc>
                <a:spcPct val="100000"/>
              </a:lnSpc>
              <a:spcBef>
                <a:spcPts val="6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8pPr>
            <a:lvl9pPr marL="4114800" marR="0" lvl="8" indent="-323850" algn="l" rtl="0">
              <a:lnSpc>
                <a:spcPct val="100000"/>
              </a:lnSpc>
              <a:spcBef>
                <a:spcPts val="600"/>
              </a:spcBef>
              <a:spcAft>
                <a:spcPts val="600"/>
              </a:spcAft>
              <a:buClr>
                <a:schemeClr val="dk1"/>
              </a:buClr>
              <a:buSzPts val="1500"/>
              <a:buFont typeface="Arial"/>
              <a:buChar char="•"/>
              <a:defRPr sz="1500" b="0" i="0" u="none" strike="noStrike" cap="none">
                <a:solidFill>
                  <a:schemeClr val="dk1"/>
                </a:solidFill>
                <a:latin typeface="Arial"/>
                <a:ea typeface="Arial"/>
                <a:cs typeface="Arial"/>
                <a:sym typeface="Arial"/>
              </a:defRPr>
            </a:lvl9pPr>
          </a:lstStyle>
          <a:p>
            <a:endParaRPr/>
          </a:p>
        </p:txBody>
      </p:sp>
      <p:sp>
        <p:nvSpPr>
          <p:cNvPr id="833" name="Google Shape;833;p122"/>
          <p:cNvSpPr txBox="1">
            <a:spLocks noGrp="1"/>
          </p:cNvSpPr>
          <p:nvPr>
            <p:ph type="body" idx="2"/>
          </p:nvPr>
        </p:nvSpPr>
        <p:spPr>
          <a:xfrm>
            <a:off x="442942" y="3931530"/>
            <a:ext cx="3329700" cy="2061600"/>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0"/>
              </a:spcBef>
              <a:spcAft>
                <a:spcPts val="0"/>
              </a:spcAft>
              <a:buClr>
                <a:schemeClr val="lt1"/>
              </a:buClr>
              <a:buSzPts val="1500"/>
              <a:buFont typeface="Arial"/>
              <a:buNone/>
              <a:defRPr sz="1500" b="0" i="0" u="none" strike="noStrike" cap="none">
                <a:solidFill>
                  <a:schemeClr val="lt1"/>
                </a:solidFill>
                <a:latin typeface="Arial"/>
                <a:ea typeface="Arial"/>
                <a:cs typeface="Arial"/>
                <a:sym typeface="Arial"/>
              </a:defRPr>
            </a:lvl1pPr>
            <a:lvl2pPr marL="914400" marR="0" lvl="1" indent="-228600" algn="l" rtl="0">
              <a:lnSpc>
                <a:spcPct val="100000"/>
              </a:lnSpc>
              <a:spcBef>
                <a:spcPts val="0"/>
              </a:spcBef>
              <a:spcAft>
                <a:spcPts val="0"/>
              </a:spcAft>
              <a:buClr>
                <a:schemeClr val="lt1"/>
              </a:buClr>
              <a:buSzPts val="1500"/>
              <a:buFont typeface="Arial"/>
              <a:buNone/>
              <a:defRPr sz="1500" b="0" i="0" u="none" strike="noStrike" cap="none">
                <a:solidFill>
                  <a:schemeClr val="lt1"/>
                </a:solidFill>
                <a:latin typeface="Arial"/>
                <a:ea typeface="Arial"/>
                <a:cs typeface="Arial"/>
                <a:sym typeface="Arial"/>
              </a:defRPr>
            </a:lvl2pPr>
            <a:lvl3pPr marL="1371600" marR="0" lvl="2" indent="-228600" algn="l" rtl="0">
              <a:lnSpc>
                <a:spcPct val="100000"/>
              </a:lnSpc>
              <a:spcBef>
                <a:spcPts val="0"/>
              </a:spcBef>
              <a:spcAft>
                <a:spcPts val="0"/>
              </a:spcAft>
              <a:buClr>
                <a:schemeClr val="lt1"/>
              </a:buClr>
              <a:buSzPts val="1500"/>
              <a:buFont typeface="Arial"/>
              <a:buNone/>
              <a:defRPr sz="1500" b="0" i="0" u="none" strike="noStrike" cap="none">
                <a:solidFill>
                  <a:schemeClr val="lt1"/>
                </a:solidFill>
                <a:latin typeface="Arial"/>
                <a:ea typeface="Arial"/>
                <a:cs typeface="Arial"/>
                <a:sym typeface="Arial"/>
              </a:defRPr>
            </a:lvl3pPr>
            <a:lvl4pPr marL="1828800" marR="0" lvl="3" indent="-228600" algn="l" rtl="0">
              <a:lnSpc>
                <a:spcPct val="100000"/>
              </a:lnSpc>
              <a:spcBef>
                <a:spcPts val="0"/>
              </a:spcBef>
              <a:spcAft>
                <a:spcPts val="0"/>
              </a:spcAft>
              <a:buClr>
                <a:schemeClr val="lt1"/>
              </a:buClr>
              <a:buSzPts val="1500"/>
              <a:buFont typeface="Arial"/>
              <a:buNone/>
              <a:defRPr sz="1500" b="0" i="0" u="none" strike="noStrike" cap="none">
                <a:solidFill>
                  <a:schemeClr val="lt1"/>
                </a:solidFill>
                <a:latin typeface="Arial"/>
                <a:ea typeface="Arial"/>
                <a:cs typeface="Arial"/>
                <a:sym typeface="Arial"/>
              </a:defRPr>
            </a:lvl4pPr>
            <a:lvl5pPr marL="2286000" marR="0" lvl="4" indent="-228600" algn="l" rtl="0">
              <a:lnSpc>
                <a:spcPct val="100000"/>
              </a:lnSpc>
              <a:spcBef>
                <a:spcPts val="0"/>
              </a:spcBef>
              <a:spcAft>
                <a:spcPts val="0"/>
              </a:spcAft>
              <a:buClr>
                <a:schemeClr val="lt1"/>
              </a:buClr>
              <a:buSzPts val="1500"/>
              <a:buFont typeface="Arial"/>
              <a:buNone/>
              <a:defRPr sz="1500" b="0" i="0" u="none" strike="noStrike" cap="none">
                <a:solidFill>
                  <a:schemeClr val="lt1"/>
                </a:solidFill>
                <a:latin typeface="Arial"/>
                <a:ea typeface="Arial"/>
                <a:cs typeface="Arial"/>
                <a:sym typeface="Arial"/>
              </a:defRPr>
            </a:lvl5pPr>
            <a:lvl6pPr marL="2743200" marR="0" lvl="5" indent="-228600" algn="l" rtl="0">
              <a:lnSpc>
                <a:spcPct val="100000"/>
              </a:lnSpc>
              <a:spcBef>
                <a:spcPts val="0"/>
              </a:spcBef>
              <a:spcAft>
                <a:spcPts val="0"/>
              </a:spcAft>
              <a:buClr>
                <a:schemeClr val="lt1"/>
              </a:buClr>
              <a:buSzPts val="1500"/>
              <a:buFont typeface="Arial"/>
              <a:buNone/>
              <a:defRPr sz="1500" b="0" i="0" u="none" strike="noStrike" cap="none">
                <a:solidFill>
                  <a:schemeClr val="lt1"/>
                </a:solidFill>
                <a:latin typeface="Arial"/>
                <a:ea typeface="Arial"/>
                <a:cs typeface="Arial"/>
                <a:sym typeface="Arial"/>
              </a:defRPr>
            </a:lvl6pPr>
            <a:lvl7pPr marL="3200400" marR="0" lvl="6" indent="-228600" algn="l" rtl="0">
              <a:lnSpc>
                <a:spcPct val="100000"/>
              </a:lnSpc>
              <a:spcBef>
                <a:spcPts val="0"/>
              </a:spcBef>
              <a:spcAft>
                <a:spcPts val="0"/>
              </a:spcAft>
              <a:buClr>
                <a:schemeClr val="lt1"/>
              </a:buClr>
              <a:buSzPts val="1500"/>
              <a:buFont typeface="Arial"/>
              <a:buNone/>
              <a:defRPr sz="1500" b="0" i="0" u="none" strike="noStrike" cap="none">
                <a:solidFill>
                  <a:schemeClr val="lt1"/>
                </a:solidFill>
                <a:latin typeface="Arial"/>
                <a:ea typeface="Arial"/>
                <a:cs typeface="Arial"/>
                <a:sym typeface="Arial"/>
              </a:defRPr>
            </a:lvl7pPr>
            <a:lvl8pPr marL="3657600" marR="0" lvl="7" indent="-228600" algn="l" rtl="0">
              <a:lnSpc>
                <a:spcPct val="100000"/>
              </a:lnSpc>
              <a:spcBef>
                <a:spcPts val="0"/>
              </a:spcBef>
              <a:spcAft>
                <a:spcPts val="0"/>
              </a:spcAft>
              <a:buClr>
                <a:schemeClr val="lt1"/>
              </a:buClr>
              <a:buSzPts val="1500"/>
              <a:buFont typeface="Arial"/>
              <a:buNone/>
              <a:defRPr sz="1500" b="0" i="0" u="none" strike="noStrike" cap="none">
                <a:solidFill>
                  <a:schemeClr val="lt1"/>
                </a:solidFill>
                <a:latin typeface="Arial"/>
                <a:ea typeface="Arial"/>
                <a:cs typeface="Arial"/>
                <a:sym typeface="Arial"/>
              </a:defRPr>
            </a:lvl8pPr>
            <a:lvl9pPr marL="4114800" marR="0" lvl="8" indent="-228600" algn="l" rtl="0">
              <a:lnSpc>
                <a:spcPct val="100000"/>
              </a:lnSpc>
              <a:spcBef>
                <a:spcPts val="0"/>
              </a:spcBef>
              <a:spcAft>
                <a:spcPts val="0"/>
              </a:spcAft>
              <a:buClr>
                <a:schemeClr val="lt1"/>
              </a:buClr>
              <a:buSzPts val="1500"/>
              <a:buFont typeface="Arial"/>
              <a:buNone/>
              <a:defRPr sz="1500" b="0" i="0" u="none" strike="noStrike" cap="none">
                <a:solidFill>
                  <a:schemeClr val="lt1"/>
                </a:solidFill>
                <a:latin typeface="Arial"/>
                <a:ea typeface="Arial"/>
                <a:cs typeface="Arial"/>
                <a:sym typeface="Arial"/>
              </a:defRPr>
            </a:lvl9pPr>
          </a:lstStyle>
          <a:p>
            <a:endParaRPr/>
          </a:p>
        </p:txBody>
      </p:sp>
      <p:sp>
        <p:nvSpPr>
          <p:cNvPr id="834" name="Google Shape;834;p122"/>
          <p:cNvSpPr txBox="1">
            <a:spLocks noGrp="1"/>
          </p:cNvSpPr>
          <p:nvPr>
            <p:ph type="title"/>
          </p:nvPr>
        </p:nvSpPr>
        <p:spPr>
          <a:xfrm>
            <a:off x="442942" y="431958"/>
            <a:ext cx="11306700" cy="1386900"/>
          </a:xfrm>
          <a:prstGeom prst="rect">
            <a:avLst/>
          </a:prstGeom>
          <a:noFill/>
          <a:ln>
            <a:noFill/>
          </a:ln>
        </p:spPr>
        <p:txBody>
          <a:bodyPr spcFirstLastPara="1" wrap="square" lIns="0" tIns="0" rIns="0" bIns="0" anchor="t" anchorCtr="0">
            <a:noAutofit/>
          </a:bodyPr>
          <a:lstStyle>
            <a:lvl1pPr marR="0" lvl="0" algn="l" rtl="0">
              <a:lnSpc>
                <a:spcPct val="85000"/>
              </a:lnSpc>
              <a:spcBef>
                <a:spcPts val="0"/>
              </a:spcBef>
              <a:spcAft>
                <a:spcPts val="0"/>
              </a:spcAft>
              <a:buClr>
                <a:schemeClr val="dk1"/>
              </a:buClr>
              <a:buSzPts val="3000"/>
              <a:buFont typeface="Georgia"/>
              <a:buNone/>
              <a:defRPr sz="3000" b="0" i="0" u="none" strike="noStrike" cap="none">
                <a:solidFill>
                  <a:schemeClr val="dk1"/>
                </a:solidFill>
                <a:latin typeface="Georgia"/>
                <a:ea typeface="Georgia"/>
                <a:cs typeface="Georgia"/>
                <a:sym typeface="Georgia"/>
              </a:defRPr>
            </a:lvl1pPr>
            <a:lvl2pPr lvl="1" algn="l" rtl="0">
              <a:lnSpc>
                <a:spcPct val="100000"/>
              </a:lnSpc>
              <a:spcBef>
                <a:spcPts val="0"/>
              </a:spcBef>
              <a:spcAft>
                <a:spcPts val="0"/>
              </a:spcAft>
              <a:buSzPts val="1400"/>
              <a:buNone/>
              <a:defRPr sz="1800"/>
            </a:lvl2pPr>
            <a:lvl3pPr lvl="2" algn="l" rtl="0">
              <a:lnSpc>
                <a:spcPct val="100000"/>
              </a:lnSpc>
              <a:spcBef>
                <a:spcPts val="0"/>
              </a:spcBef>
              <a:spcAft>
                <a:spcPts val="0"/>
              </a:spcAft>
              <a:buSzPts val="1400"/>
              <a:buNone/>
              <a:defRPr sz="1800"/>
            </a:lvl3pPr>
            <a:lvl4pPr lvl="3" algn="l" rtl="0">
              <a:lnSpc>
                <a:spcPct val="100000"/>
              </a:lnSpc>
              <a:spcBef>
                <a:spcPts val="0"/>
              </a:spcBef>
              <a:spcAft>
                <a:spcPts val="0"/>
              </a:spcAft>
              <a:buSzPts val="1400"/>
              <a:buNone/>
              <a:defRPr sz="1800"/>
            </a:lvl4pPr>
            <a:lvl5pPr lvl="4" algn="l" rtl="0">
              <a:lnSpc>
                <a:spcPct val="100000"/>
              </a:lnSpc>
              <a:spcBef>
                <a:spcPts val="0"/>
              </a:spcBef>
              <a:spcAft>
                <a:spcPts val="0"/>
              </a:spcAft>
              <a:buSzPts val="1400"/>
              <a:buNone/>
              <a:defRPr sz="1800"/>
            </a:lvl5pPr>
            <a:lvl6pPr lvl="5" algn="l" rtl="0">
              <a:lnSpc>
                <a:spcPct val="100000"/>
              </a:lnSpc>
              <a:spcBef>
                <a:spcPts val="0"/>
              </a:spcBef>
              <a:spcAft>
                <a:spcPts val="0"/>
              </a:spcAft>
              <a:buSzPts val="1400"/>
              <a:buNone/>
              <a:defRPr sz="1800"/>
            </a:lvl6pPr>
            <a:lvl7pPr lvl="6" algn="l" rtl="0">
              <a:lnSpc>
                <a:spcPct val="100000"/>
              </a:lnSpc>
              <a:spcBef>
                <a:spcPts val="0"/>
              </a:spcBef>
              <a:spcAft>
                <a:spcPts val="0"/>
              </a:spcAft>
              <a:buSzPts val="1400"/>
              <a:buNone/>
              <a:defRPr sz="1800"/>
            </a:lvl7pPr>
            <a:lvl8pPr lvl="7" algn="l" rtl="0">
              <a:lnSpc>
                <a:spcPct val="100000"/>
              </a:lnSpc>
              <a:spcBef>
                <a:spcPts val="0"/>
              </a:spcBef>
              <a:spcAft>
                <a:spcPts val="0"/>
              </a:spcAft>
              <a:buSzPts val="1400"/>
              <a:buNone/>
              <a:defRPr sz="1800"/>
            </a:lvl8pPr>
            <a:lvl9pPr lvl="8" algn="l" rtl="0">
              <a:lnSpc>
                <a:spcPct val="100000"/>
              </a:lnSpc>
              <a:spcBef>
                <a:spcPts val="0"/>
              </a:spcBef>
              <a:spcAft>
                <a:spcPts val="0"/>
              </a:spcAft>
              <a:buSzPts val="1400"/>
              <a:buNone/>
              <a:defRPr sz="1800"/>
            </a:lvl9pPr>
          </a:lstStyle>
          <a:p>
            <a:endParaRPr/>
          </a:p>
        </p:txBody>
      </p:sp>
      <p:sp>
        <p:nvSpPr>
          <p:cNvPr id="835" name="Google Shape;835;p122"/>
          <p:cNvSpPr txBox="1">
            <a:spLocks noGrp="1"/>
          </p:cNvSpPr>
          <p:nvPr>
            <p:ph type="sldNum" idx="12"/>
          </p:nvPr>
        </p:nvSpPr>
        <p:spPr>
          <a:xfrm>
            <a:off x="8219028" y="6491596"/>
            <a:ext cx="3531300" cy="137100"/>
          </a:xfrm>
          <a:prstGeom prst="rect">
            <a:avLst/>
          </a:prstGeom>
          <a:noFill/>
          <a:ln>
            <a:noFill/>
          </a:ln>
        </p:spPr>
        <p:txBody>
          <a:bodyPr spcFirstLastPara="1" wrap="square" lIns="0" tIns="0" rIns="0" bIns="0" anchor="b" anchorCtr="0">
            <a:noAutofit/>
          </a:bodyPr>
          <a:lstStyle>
            <a:lvl1pPr marL="0" marR="0" lvl="0" indent="0" algn="r" rtl="0">
              <a:lnSpc>
                <a:spcPct val="100000"/>
              </a:lnSpc>
              <a:spcBef>
                <a:spcPts val="0"/>
              </a:spcBef>
              <a:spcAft>
                <a:spcPts val="0"/>
              </a:spcAft>
              <a:buClr>
                <a:srgbClr val="000000"/>
              </a:buClr>
              <a:buSzPts val="800"/>
              <a:buFont typeface="Arial"/>
              <a:buNone/>
              <a:defRPr sz="800" b="0" i="0" u="none" strike="noStrike" cap="none">
                <a:solidFill>
                  <a:schemeClr val="dk1"/>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800"/>
              <a:buFont typeface="Arial"/>
              <a:buNone/>
              <a:defRPr sz="800" b="0" i="0" u="none" strike="noStrike" cap="none">
                <a:solidFill>
                  <a:schemeClr val="dk1"/>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800"/>
              <a:buFont typeface="Arial"/>
              <a:buNone/>
              <a:defRPr sz="800" b="0" i="0" u="none" strike="noStrike" cap="none">
                <a:solidFill>
                  <a:schemeClr val="dk1"/>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800"/>
              <a:buFont typeface="Arial"/>
              <a:buNone/>
              <a:defRPr sz="800" b="0" i="0" u="none" strike="noStrike" cap="none">
                <a:solidFill>
                  <a:schemeClr val="dk1"/>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800"/>
              <a:buFont typeface="Arial"/>
              <a:buNone/>
              <a:defRPr sz="800" b="0" i="0" u="none" strike="noStrike" cap="none">
                <a:solidFill>
                  <a:schemeClr val="dk1"/>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800"/>
              <a:buFont typeface="Arial"/>
              <a:buNone/>
              <a:defRPr sz="800" b="0" i="0" u="none" strike="noStrike" cap="none">
                <a:solidFill>
                  <a:schemeClr val="dk1"/>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800"/>
              <a:buFont typeface="Arial"/>
              <a:buNone/>
              <a:defRPr sz="800" b="0" i="0" u="none" strike="noStrike" cap="none">
                <a:solidFill>
                  <a:schemeClr val="dk1"/>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800"/>
              <a:buFont typeface="Arial"/>
              <a:buNone/>
              <a:defRPr sz="800" b="0" i="0" u="none" strike="noStrike" cap="none">
                <a:solidFill>
                  <a:schemeClr val="dk1"/>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800"/>
              <a:buFont typeface="Arial"/>
              <a:buNone/>
              <a:defRPr sz="8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matchingName="One Column Content Dark">
  <p:cSld name="One Column Content Dark">
    <p:bg>
      <p:bgPr>
        <a:solidFill>
          <a:srgbClr val="464646"/>
        </a:solidFill>
        <a:effectLst/>
      </p:bgPr>
    </p:bg>
    <p:spTree>
      <p:nvGrpSpPr>
        <p:cNvPr id="1" name="Shape 836"/>
        <p:cNvGrpSpPr/>
        <p:nvPr/>
      </p:nvGrpSpPr>
      <p:grpSpPr>
        <a:xfrm>
          <a:off x="0" y="0"/>
          <a:ext cx="0" cy="0"/>
          <a:chOff x="0" y="0"/>
          <a:chExt cx="0" cy="0"/>
        </a:xfrm>
      </p:grpSpPr>
      <p:sp>
        <p:nvSpPr>
          <p:cNvPr id="837" name="Google Shape;837;p123"/>
          <p:cNvSpPr txBox="1">
            <a:spLocks noGrp="1"/>
          </p:cNvSpPr>
          <p:nvPr>
            <p:ph type="body" idx="1"/>
          </p:nvPr>
        </p:nvSpPr>
        <p:spPr>
          <a:xfrm>
            <a:off x="442942" y="2103230"/>
            <a:ext cx="3529200" cy="4068600"/>
          </a:xfrm>
          <a:prstGeom prst="rect">
            <a:avLst/>
          </a:prstGeom>
          <a:noFill/>
          <a:ln>
            <a:noFill/>
          </a:ln>
        </p:spPr>
        <p:txBody>
          <a:bodyPr spcFirstLastPara="1" wrap="square" lIns="0" tIns="0" rIns="0" bIns="0" anchor="t" anchorCtr="0">
            <a:noAutofit/>
          </a:bodyPr>
          <a:lstStyle>
            <a:lvl1pPr marL="457200" marR="0" lvl="0" indent="-323850" algn="l" rtl="0">
              <a:lnSpc>
                <a:spcPct val="100000"/>
              </a:lnSpc>
              <a:spcBef>
                <a:spcPts val="0"/>
              </a:spcBef>
              <a:spcAft>
                <a:spcPts val="0"/>
              </a:spcAft>
              <a:buClr>
                <a:schemeClr val="lt1"/>
              </a:buClr>
              <a:buSzPts val="1500"/>
              <a:buFont typeface="Arial"/>
              <a:buChar char="•"/>
              <a:defRPr sz="1500" b="0" i="0" u="none" strike="noStrike" cap="none">
                <a:solidFill>
                  <a:schemeClr val="lt1"/>
                </a:solidFill>
                <a:latin typeface="Arial"/>
                <a:ea typeface="Arial"/>
                <a:cs typeface="Arial"/>
                <a:sym typeface="Arial"/>
              </a:defRPr>
            </a:lvl1pPr>
            <a:lvl2pPr marL="914400" marR="0" lvl="1" indent="-323850" algn="l" rtl="0">
              <a:lnSpc>
                <a:spcPct val="100000"/>
              </a:lnSpc>
              <a:spcBef>
                <a:spcPts val="600"/>
              </a:spcBef>
              <a:spcAft>
                <a:spcPts val="0"/>
              </a:spcAft>
              <a:buClr>
                <a:schemeClr val="lt1"/>
              </a:buClr>
              <a:buSzPts val="1500"/>
              <a:buFont typeface="Arial"/>
              <a:buChar char="–"/>
              <a:defRPr sz="1500" b="0" i="0" u="none" strike="noStrike" cap="none">
                <a:solidFill>
                  <a:schemeClr val="lt1"/>
                </a:solidFill>
                <a:latin typeface="Arial"/>
                <a:ea typeface="Arial"/>
                <a:cs typeface="Arial"/>
                <a:sym typeface="Arial"/>
              </a:defRPr>
            </a:lvl2pPr>
            <a:lvl3pPr marL="1371600" marR="0" lvl="2" indent="-323850" algn="l" rtl="0">
              <a:lnSpc>
                <a:spcPct val="100000"/>
              </a:lnSpc>
              <a:spcBef>
                <a:spcPts val="600"/>
              </a:spcBef>
              <a:spcAft>
                <a:spcPts val="0"/>
              </a:spcAft>
              <a:buClr>
                <a:schemeClr val="lt1"/>
              </a:buClr>
              <a:buSzPts val="1500"/>
              <a:buFont typeface="Arial"/>
              <a:buChar char="•"/>
              <a:defRPr sz="1500" b="0" i="0" u="none" strike="noStrike" cap="none">
                <a:solidFill>
                  <a:schemeClr val="lt1"/>
                </a:solidFill>
                <a:latin typeface="Arial"/>
                <a:ea typeface="Arial"/>
                <a:cs typeface="Arial"/>
                <a:sym typeface="Arial"/>
              </a:defRPr>
            </a:lvl3pPr>
            <a:lvl4pPr marL="1828800" marR="0" lvl="3" indent="-323850" algn="l" rtl="0">
              <a:lnSpc>
                <a:spcPct val="100000"/>
              </a:lnSpc>
              <a:spcBef>
                <a:spcPts val="600"/>
              </a:spcBef>
              <a:spcAft>
                <a:spcPts val="0"/>
              </a:spcAft>
              <a:buClr>
                <a:schemeClr val="lt1"/>
              </a:buClr>
              <a:buSzPts val="1500"/>
              <a:buFont typeface="Arial"/>
              <a:buChar char="–"/>
              <a:defRPr sz="1500" b="0" i="0" u="none" strike="noStrike" cap="none">
                <a:solidFill>
                  <a:schemeClr val="lt1"/>
                </a:solidFill>
                <a:latin typeface="Arial"/>
                <a:ea typeface="Arial"/>
                <a:cs typeface="Arial"/>
                <a:sym typeface="Arial"/>
              </a:defRPr>
            </a:lvl4pPr>
            <a:lvl5pPr marL="2286000" marR="0" lvl="4" indent="-323850" algn="l" rtl="0">
              <a:lnSpc>
                <a:spcPct val="100000"/>
              </a:lnSpc>
              <a:spcBef>
                <a:spcPts val="600"/>
              </a:spcBef>
              <a:spcAft>
                <a:spcPts val="0"/>
              </a:spcAft>
              <a:buClr>
                <a:schemeClr val="lt1"/>
              </a:buClr>
              <a:buSzPts val="1500"/>
              <a:buFont typeface="Arial"/>
              <a:buChar char="•"/>
              <a:defRPr sz="1500" b="0" i="0" u="none" strike="noStrike" cap="none">
                <a:solidFill>
                  <a:schemeClr val="lt1"/>
                </a:solidFill>
                <a:latin typeface="Arial"/>
                <a:ea typeface="Arial"/>
                <a:cs typeface="Arial"/>
                <a:sym typeface="Arial"/>
              </a:defRPr>
            </a:lvl5pPr>
            <a:lvl6pPr marL="2743200" marR="0" lvl="5" indent="-323850" algn="l" rtl="0">
              <a:lnSpc>
                <a:spcPct val="100000"/>
              </a:lnSpc>
              <a:spcBef>
                <a:spcPts val="600"/>
              </a:spcBef>
              <a:spcAft>
                <a:spcPts val="0"/>
              </a:spcAft>
              <a:buClr>
                <a:schemeClr val="lt1"/>
              </a:buClr>
              <a:buSzPts val="1500"/>
              <a:buFont typeface="Arial"/>
              <a:buChar char="–"/>
              <a:defRPr sz="1500" b="0" i="0" u="none" strike="noStrike" cap="none">
                <a:solidFill>
                  <a:schemeClr val="lt1"/>
                </a:solidFill>
                <a:latin typeface="Arial"/>
                <a:ea typeface="Arial"/>
                <a:cs typeface="Arial"/>
                <a:sym typeface="Arial"/>
              </a:defRPr>
            </a:lvl6pPr>
            <a:lvl7pPr marL="3200400" marR="0" lvl="6" indent="-323850" algn="l" rtl="0">
              <a:lnSpc>
                <a:spcPct val="100000"/>
              </a:lnSpc>
              <a:spcBef>
                <a:spcPts val="600"/>
              </a:spcBef>
              <a:spcAft>
                <a:spcPts val="0"/>
              </a:spcAft>
              <a:buClr>
                <a:schemeClr val="lt1"/>
              </a:buClr>
              <a:buSzPts val="1500"/>
              <a:buFont typeface="Arial"/>
              <a:buChar char="•"/>
              <a:defRPr sz="1500" b="0" i="0" u="none" strike="noStrike" cap="none">
                <a:solidFill>
                  <a:schemeClr val="lt1"/>
                </a:solidFill>
                <a:latin typeface="Arial"/>
                <a:ea typeface="Arial"/>
                <a:cs typeface="Arial"/>
                <a:sym typeface="Arial"/>
              </a:defRPr>
            </a:lvl7pPr>
            <a:lvl8pPr marL="3657600" marR="0" lvl="7" indent="-323850" algn="l" rtl="0">
              <a:lnSpc>
                <a:spcPct val="100000"/>
              </a:lnSpc>
              <a:spcBef>
                <a:spcPts val="600"/>
              </a:spcBef>
              <a:spcAft>
                <a:spcPts val="0"/>
              </a:spcAft>
              <a:buClr>
                <a:schemeClr val="lt1"/>
              </a:buClr>
              <a:buSzPts val="1500"/>
              <a:buFont typeface="Arial"/>
              <a:buChar char="–"/>
              <a:defRPr sz="1500" b="0" i="0" u="none" strike="noStrike" cap="none">
                <a:solidFill>
                  <a:schemeClr val="lt1"/>
                </a:solidFill>
                <a:latin typeface="Arial"/>
                <a:ea typeface="Arial"/>
                <a:cs typeface="Arial"/>
                <a:sym typeface="Arial"/>
              </a:defRPr>
            </a:lvl8pPr>
            <a:lvl9pPr marL="4114800" marR="0" lvl="8" indent="-323850" algn="l" rtl="0">
              <a:lnSpc>
                <a:spcPct val="100000"/>
              </a:lnSpc>
              <a:spcBef>
                <a:spcPts val="600"/>
              </a:spcBef>
              <a:spcAft>
                <a:spcPts val="600"/>
              </a:spcAft>
              <a:buClr>
                <a:schemeClr val="lt1"/>
              </a:buClr>
              <a:buSzPts val="1500"/>
              <a:buFont typeface="Arial"/>
              <a:buChar char="•"/>
              <a:defRPr sz="1500" b="0" i="0" u="none" strike="noStrike" cap="none">
                <a:solidFill>
                  <a:schemeClr val="lt1"/>
                </a:solidFill>
                <a:latin typeface="Arial"/>
                <a:ea typeface="Arial"/>
                <a:cs typeface="Arial"/>
                <a:sym typeface="Arial"/>
              </a:defRPr>
            </a:lvl9pPr>
          </a:lstStyle>
          <a:p>
            <a:endParaRPr/>
          </a:p>
        </p:txBody>
      </p:sp>
      <p:sp>
        <p:nvSpPr>
          <p:cNvPr id="838" name="Google Shape;838;p123"/>
          <p:cNvSpPr txBox="1">
            <a:spLocks noGrp="1"/>
          </p:cNvSpPr>
          <p:nvPr>
            <p:ph type="title"/>
          </p:nvPr>
        </p:nvSpPr>
        <p:spPr>
          <a:xfrm>
            <a:off x="442942" y="431958"/>
            <a:ext cx="11306700" cy="1386900"/>
          </a:xfrm>
          <a:prstGeom prst="rect">
            <a:avLst/>
          </a:prstGeom>
          <a:noFill/>
          <a:ln>
            <a:noFill/>
          </a:ln>
        </p:spPr>
        <p:txBody>
          <a:bodyPr spcFirstLastPara="1" wrap="square" lIns="0" tIns="0" rIns="0" bIns="0" anchor="t" anchorCtr="0">
            <a:noAutofit/>
          </a:bodyPr>
          <a:lstStyle>
            <a:lvl1pPr marR="0" lvl="0" algn="l" rtl="0">
              <a:lnSpc>
                <a:spcPct val="85000"/>
              </a:lnSpc>
              <a:spcBef>
                <a:spcPts val="0"/>
              </a:spcBef>
              <a:spcAft>
                <a:spcPts val="0"/>
              </a:spcAft>
              <a:buClr>
                <a:schemeClr val="lt1"/>
              </a:buClr>
              <a:buSzPts val="3000"/>
              <a:buFont typeface="Georgia"/>
              <a:buNone/>
              <a:defRPr sz="3000" b="0" i="0" u="none" strike="noStrike" cap="none">
                <a:solidFill>
                  <a:schemeClr val="lt1"/>
                </a:solidFill>
                <a:latin typeface="Georgia"/>
                <a:ea typeface="Georgia"/>
                <a:cs typeface="Georgia"/>
                <a:sym typeface="Georgia"/>
              </a:defRPr>
            </a:lvl1pPr>
            <a:lvl2pPr lvl="1" algn="l" rtl="0">
              <a:lnSpc>
                <a:spcPct val="100000"/>
              </a:lnSpc>
              <a:spcBef>
                <a:spcPts val="0"/>
              </a:spcBef>
              <a:spcAft>
                <a:spcPts val="0"/>
              </a:spcAft>
              <a:buSzPts val="1400"/>
              <a:buNone/>
              <a:defRPr sz="1800"/>
            </a:lvl2pPr>
            <a:lvl3pPr lvl="2" algn="l" rtl="0">
              <a:lnSpc>
                <a:spcPct val="100000"/>
              </a:lnSpc>
              <a:spcBef>
                <a:spcPts val="0"/>
              </a:spcBef>
              <a:spcAft>
                <a:spcPts val="0"/>
              </a:spcAft>
              <a:buSzPts val="1400"/>
              <a:buNone/>
              <a:defRPr sz="1800"/>
            </a:lvl3pPr>
            <a:lvl4pPr lvl="3" algn="l" rtl="0">
              <a:lnSpc>
                <a:spcPct val="100000"/>
              </a:lnSpc>
              <a:spcBef>
                <a:spcPts val="0"/>
              </a:spcBef>
              <a:spcAft>
                <a:spcPts val="0"/>
              </a:spcAft>
              <a:buSzPts val="1400"/>
              <a:buNone/>
              <a:defRPr sz="1800"/>
            </a:lvl4pPr>
            <a:lvl5pPr lvl="4" algn="l" rtl="0">
              <a:lnSpc>
                <a:spcPct val="100000"/>
              </a:lnSpc>
              <a:spcBef>
                <a:spcPts val="0"/>
              </a:spcBef>
              <a:spcAft>
                <a:spcPts val="0"/>
              </a:spcAft>
              <a:buSzPts val="1400"/>
              <a:buNone/>
              <a:defRPr sz="1800"/>
            </a:lvl5pPr>
            <a:lvl6pPr lvl="5" algn="l" rtl="0">
              <a:lnSpc>
                <a:spcPct val="100000"/>
              </a:lnSpc>
              <a:spcBef>
                <a:spcPts val="0"/>
              </a:spcBef>
              <a:spcAft>
                <a:spcPts val="0"/>
              </a:spcAft>
              <a:buSzPts val="1400"/>
              <a:buNone/>
              <a:defRPr sz="1800"/>
            </a:lvl6pPr>
            <a:lvl7pPr lvl="6" algn="l" rtl="0">
              <a:lnSpc>
                <a:spcPct val="100000"/>
              </a:lnSpc>
              <a:spcBef>
                <a:spcPts val="0"/>
              </a:spcBef>
              <a:spcAft>
                <a:spcPts val="0"/>
              </a:spcAft>
              <a:buSzPts val="1400"/>
              <a:buNone/>
              <a:defRPr sz="1800"/>
            </a:lvl7pPr>
            <a:lvl8pPr lvl="7" algn="l" rtl="0">
              <a:lnSpc>
                <a:spcPct val="100000"/>
              </a:lnSpc>
              <a:spcBef>
                <a:spcPts val="0"/>
              </a:spcBef>
              <a:spcAft>
                <a:spcPts val="0"/>
              </a:spcAft>
              <a:buSzPts val="1400"/>
              <a:buNone/>
              <a:defRPr sz="1800"/>
            </a:lvl8pPr>
            <a:lvl9pPr lvl="8" algn="l" rtl="0">
              <a:lnSpc>
                <a:spcPct val="100000"/>
              </a:lnSpc>
              <a:spcBef>
                <a:spcPts val="0"/>
              </a:spcBef>
              <a:spcAft>
                <a:spcPts val="0"/>
              </a:spcAft>
              <a:buSzPts val="1400"/>
              <a:buNone/>
              <a:defRPr sz="1800"/>
            </a:lvl9pPr>
          </a:lstStyle>
          <a:p>
            <a:endParaRPr/>
          </a:p>
        </p:txBody>
      </p:sp>
      <p:sp>
        <p:nvSpPr>
          <p:cNvPr id="839" name="Google Shape;839;p123"/>
          <p:cNvSpPr txBox="1">
            <a:spLocks noGrp="1"/>
          </p:cNvSpPr>
          <p:nvPr>
            <p:ph type="sldNum" idx="12"/>
          </p:nvPr>
        </p:nvSpPr>
        <p:spPr>
          <a:xfrm>
            <a:off x="8219028" y="6491596"/>
            <a:ext cx="3531300" cy="137100"/>
          </a:xfrm>
          <a:prstGeom prst="rect">
            <a:avLst/>
          </a:prstGeom>
          <a:noFill/>
          <a:ln>
            <a:noFill/>
          </a:ln>
        </p:spPr>
        <p:txBody>
          <a:bodyPr spcFirstLastPara="1" wrap="square" lIns="0" tIns="0" rIns="0" bIns="0" anchor="b" anchorCtr="0">
            <a:noAutofit/>
          </a:bodyPr>
          <a:lstStyle>
            <a:lvl1pPr marL="0" marR="0" lvl="0" indent="0" algn="r" rtl="0">
              <a:lnSpc>
                <a:spcPct val="100000"/>
              </a:lnSpc>
              <a:spcBef>
                <a:spcPts val="0"/>
              </a:spcBef>
              <a:spcAft>
                <a:spcPts val="0"/>
              </a:spcAft>
              <a:buClr>
                <a:srgbClr val="000000"/>
              </a:buClr>
              <a:buSzPts val="800"/>
              <a:buFont typeface="Arial"/>
              <a:buNone/>
              <a:defRPr sz="800" b="0" i="0" u="none" strike="noStrike" cap="none">
                <a:solidFill>
                  <a:schemeClr val="lt1"/>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800"/>
              <a:buFont typeface="Arial"/>
              <a:buNone/>
              <a:defRPr sz="800" b="0" i="0" u="none" strike="noStrike" cap="none">
                <a:solidFill>
                  <a:schemeClr val="lt1"/>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800"/>
              <a:buFont typeface="Arial"/>
              <a:buNone/>
              <a:defRPr sz="800" b="0" i="0" u="none" strike="noStrike" cap="none">
                <a:solidFill>
                  <a:schemeClr val="lt1"/>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800"/>
              <a:buFont typeface="Arial"/>
              <a:buNone/>
              <a:defRPr sz="800" b="0" i="0" u="none" strike="noStrike" cap="none">
                <a:solidFill>
                  <a:schemeClr val="lt1"/>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800"/>
              <a:buFont typeface="Arial"/>
              <a:buNone/>
              <a:defRPr sz="800" b="0" i="0" u="none" strike="noStrike" cap="none">
                <a:solidFill>
                  <a:schemeClr val="lt1"/>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800"/>
              <a:buFont typeface="Arial"/>
              <a:buNone/>
              <a:defRPr sz="800" b="0" i="0" u="none" strike="noStrike" cap="none">
                <a:solidFill>
                  <a:schemeClr val="lt1"/>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800"/>
              <a:buFont typeface="Arial"/>
              <a:buNone/>
              <a:defRPr sz="800" b="0" i="0" u="none" strike="noStrike" cap="none">
                <a:solidFill>
                  <a:schemeClr val="lt1"/>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800"/>
              <a:buFont typeface="Arial"/>
              <a:buNone/>
              <a:defRPr sz="800" b="0" i="0" u="none" strike="noStrike" cap="none">
                <a:solidFill>
                  <a:schemeClr val="lt1"/>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800"/>
              <a:buFont typeface="Arial"/>
              <a:buNone/>
              <a:defRPr sz="8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
        <p:nvSpPr>
          <p:cNvPr id="840" name="Google Shape;840;p123"/>
          <p:cNvSpPr txBox="1"/>
          <p:nvPr/>
        </p:nvSpPr>
        <p:spPr>
          <a:xfrm>
            <a:off x="442942" y="6491596"/>
            <a:ext cx="5474400" cy="137100"/>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Clr>
                <a:srgbClr val="000000"/>
              </a:buClr>
              <a:buSzPts val="800"/>
              <a:buFont typeface="Arial"/>
              <a:buNone/>
            </a:pPr>
            <a:r>
              <a:rPr lang="en-GB" sz="800" b="0" i="0" u="none" strike="noStrike" cap="none">
                <a:solidFill>
                  <a:schemeClr val="lt1"/>
                </a:solidFill>
                <a:latin typeface="Arial"/>
                <a:ea typeface="Arial"/>
                <a:cs typeface="Arial"/>
                <a:sym typeface="Arial"/>
              </a:rPr>
              <a:t>PwC</a:t>
            </a: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matchingName="Title and Chart Dark">
  <p:cSld name="Title and Chart Dark">
    <p:bg>
      <p:bgPr>
        <a:solidFill>
          <a:srgbClr val="464646"/>
        </a:solidFill>
        <a:effectLst/>
      </p:bgPr>
    </p:bg>
    <p:spTree>
      <p:nvGrpSpPr>
        <p:cNvPr id="1" name="Shape 841"/>
        <p:cNvGrpSpPr/>
        <p:nvPr/>
      </p:nvGrpSpPr>
      <p:grpSpPr>
        <a:xfrm>
          <a:off x="0" y="0"/>
          <a:ext cx="0" cy="0"/>
          <a:chOff x="0" y="0"/>
          <a:chExt cx="0" cy="0"/>
        </a:xfrm>
      </p:grpSpPr>
      <p:sp>
        <p:nvSpPr>
          <p:cNvPr id="842" name="Google Shape;842;p124"/>
          <p:cNvSpPr txBox="1">
            <a:spLocks noGrp="1"/>
          </p:cNvSpPr>
          <p:nvPr>
            <p:ph type="title"/>
          </p:nvPr>
        </p:nvSpPr>
        <p:spPr>
          <a:xfrm>
            <a:off x="442942" y="431958"/>
            <a:ext cx="11306700" cy="1386900"/>
          </a:xfrm>
          <a:prstGeom prst="rect">
            <a:avLst/>
          </a:prstGeom>
          <a:noFill/>
          <a:ln>
            <a:noFill/>
          </a:ln>
        </p:spPr>
        <p:txBody>
          <a:bodyPr spcFirstLastPara="1" wrap="square" lIns="0" tIns="0" rIns="0" bIns="0" anchor="t" anchorCtr="0">
            <a:noAutofit/>
          </a:bodyPr>
          <a:lstStyle>
            <a:lvl1pPr marR="0" lvl="0" algn="l" rtl="0">
              <a:lnSpc>
                <a:spcPct val="85000"/>
              </a:lnSpc>
              <a:spcBef>
                <a:spcPts val="0"/>
              </a:spcBef>
              <a:spcAft>
                <a:spcPts val="0"/>
              </a:spcAft>
              <a:buClr>
                <a:schemeClr val="lt1"/>
              </a:buClr>
              <a:buSzPts val="3000"/>
              <a:buFont typeface="Georgia"/>
              <a:buNone/>
              <a:defRPr sz="3000" b="0" i="0" u="none" strike="noStrike" cap="none">
                <a:solidFill>
                  <a:schemeClr val="lt1"/>
                </a:solidFill>
                <a:latin typeface="Georgia"/>
                <a:ea typeface="Georgia"/>
                <a:cs typeface="Georgia"/>
                <a:sym typeface="Georgia"/>
              </a:defRPr>
            </a:lvl1pPr>
            <a:lvl2pPr lvl="1" algn="l" rtl="0">
              <a:lnSpc>
                <a:spcPct val="100000"/>
              </a:lnSpc>
              <a:spcBef>
                <a:spcPts val="0"/>
              </a:spcBef>
              <a:spcAft>
                <a:spcPts val="0"/>
              </a:spcAft>
              <a:buSzPts val="1400"/>
              <a:buNone/>
              <a:defRPr sz="1800"/>
            </a:lvl2pPr>
            <a:lvl3pPr lvl="2" algn="l" rtl="0">
              <a:lnSpc>
                <a:spcPct val="100000"/>
              </a:lnSpc>
              <a:spcBef>
                <a:spcPts val="0"/>
              </a:spcBef>
              <a:spcAft>
                <a:spcPts val="0"/>
              </a:spcAft>
              <a:buSzPts val="1400"/>
              <a:buNone/>
              <a:defRPr sz="1800"/>
            </a:lvl3pPr>
            <a:lvl4pPr lvl="3" algn="l" rtl="0">
              <a:lnSpc>
                <a:spcPct val="100000"/>
              </a:lnSpc>
              <a:spcBef>
                <a:spcPts val="0"/>
              </a:spcBef>
              <a:spcAft>
                <a:spcPts val="0"/>
              </a:spcAft>
              <a:buSzPts val="1400"/>
              <a:buNone/>
              <a:defRPr sz="1800"/>
            </a:lvl4pPr>
            <a:lvl5pPr lvl="4" algn="l" rtl="0">
              <a:lnSpc>
                <a:spcPct val="100000"/>
              </a:lnSpc>
              <a:spcBef>
                <a:spcPts val="0"/>
              </a:spcBef>
              <a:spcAft>
                <a:spcPts val="0"/>
              </a:spcAft>
              <a:buSzPts val="1400"/>
              <a:buNone/>
              <a:defRPr sz="1800"/>
            </a:lvl5pPr>
            <a:lvl6pPr lvl="5" algn="l" rtl="0">
              <a:lnSpc>
                <a:spcPct val="100000"/>
              </a:lnSpc>
              <a:spcBef>
                <a:spcPts val="0"/>
              </a:spcBef>
              <a:spcAft>
                <a:spcPts val="0"/>
              </a:spcAft>
              <a:buSzPts val="1400"/>
              <a:buNone/>
              <a:defRPr sz="1800"/>
            </a:lvl6pPr>
            <a:lvl7pPr lvl="6" algn="l" rtl="0">
              <a:lnSpc>
                <a:spcPct val="100000"/>
              </a:lnSpc>
              <a:spcBef>
                <a:spcPts val="0"/>
              </a:spcBef>
              <a:spcAft>
                <a:spcPts val="0"/>
              </a:spcAft>
              <a:buSzPts val="1400"/>
              <a:buNone/>
              <a:defRPr sz="1800"/>
            </a:lvl7pPr>
            <a:lvl8pPr lvl="7" algn="l" rtl="0">
              <a:lnSpc>
                <a:spcPct val="100000"/>
              </a:lnSpc>
              <a:spcBef>
                <a:spcPts val="0"/>
              </a:spcBef>
              <a:spcAft>
                <a:spcPts val="0"/>
              </a:spcAft>
              <a:buSzPts val="1400"/>
              <a:buNone/>
              <a:defRPr sz="1800"/>
            </a:lvl8pPr>
            <a:lvl9pPr lvl="8" algn="l" rtl="0">
              <a:lnSpc>
                <a:spcPct val="100000"/>
              </a:lnSpc>
              <a:spcBef>
                <a:spcPts val="0"/>
              </a:spcBef>
              <a:spcAft>
                <a:spcPts val="0"/>
              </a:spcAft>
              <a:buSzPts val="1400"/>
              <a:buNone/>
              <a:defRPr sz="1800"/>
            </a:lvl9pPr>
          </a:lstStyle>
          <a:p>
            <a:endParaRPr/>
          </a:p>
        </p:txBody>
      </p:sp>
      <p:sp>
        <p:nvSpPr>
          <p:cNvPr id="843" name="Google Shape;843;p124"/>
          <p:cNvSpPr txBox="1">
            <a:spLocks noGrp="1"/>
          </p:cNvSpPr>
          <p:nvPr>
            <p:ph type="sldNum" idx="12"/>
          </p:nvPr>
        </p:nvSpPr>
        <p:spPr>
          <a:xfrm>
            <a:off x="8219028" y="6491596"/>
            <a:ext cx="3531300" cy="137100"/>
          </a:xfrm>
          <a:prstGeom prst="rect">
            <a:avLst/>
          </a:prstGeom>
          <a:noFill/>
          <a:ln>
            <a:noFill/>
          </a:ln>
        </p:spPr>
        <p:txBody>
          <a:bodyPr spcFirstLastPara="1" wrap="square" lIns="0" tIns="0" rIns="0" bIns="0" anchor="b" anchorCtr="0">
            <a:noAutofit/>
          </a:bodyPr>
          <a:lstStyle>
            <a:lvl1pPr marL="0" marR="0" lvl="0" indent="0" algn="r" rtl="0">
              <a:lnSpc>
                <a:spcPct val="100000"/>
              </a:lnSpc>
              <a:spcBef>
                <a:spcPts val="0"/>
              </a:spcBef>
              <a:spcAft>
                <a:spcPts val="0"/>
              </a:spcAft>
              <a:buClr>
                <a:srgbClr val="000000"/>
              </a:buClr>
              <a:buSzPts val="800"/>
              <a:buFont typeface="Arial"/>
              <a:buNone/>
              <a:defRPr sz="800" b="0" i="0" u="none" strike="noStrike" cap="none">
                <a:solidFill>
                  <a:schemeClr val="lt1"/>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800"/>
              <a:buFont typeface="Arial"/>
              <a:buNone/>
              <a:defRPr sz="800" b="0" i="0" u="none" strike="noStrike" cap="none">
                <a:solidFill>
                  <a:schemeClr val="lt1"/>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800"/>
              <a:buFont typeface="Arial"/>
              <a:buNone/>
              <a:defRPr sz="800" b="0" i="0" u="none" strike="noStrike" cap="none">
                <a:solidFill>
                  <a:schemeClr val="lt1"/>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800"/>
              <a:buFont typeface="Arial"/>
              <a:buNone/>
              <a:defRPr sz="800" b="0" i="0" u="none" strike="noStrike" cap="none">
                <a:solidFill>
                  <a:schemeClr val="lt1"/>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800"/>
              <a:buFont typeface="Arial"/>
              <a:buNone/>
              <a:defRPr sz="800" b="0" i="0" u="none" strike="noStrike" cap="none">
                <a:solidFill>
                  <a:schemeClr val="lt1"/>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800"/>
              <a:buFont typeface="Arial"/>
              <a:buNone/>
              <a:defRPr sz="800" b="0" i="0" u="none" strike="noStrike" cap="none">
                <a:solidFill>
                  <a:schemeClr val="lt1"/>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800"/>
              <a:buFont typeface="Arial"/>
              <a:buNone/>
              <a:defRPr sz="800" b="0" i="0" u="none" strike="noStrike" cap="none">
                <a:solidFill>
                  <a:schemeClr val="lt1"/>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800"/>
              <a:buFont typeface="Arial"/>
              <a:buNone/>
              <a:defRPr sz="800" b="0" i="0" u="none" strike="noStrike" cap="none">
                <a:solidFill>
                  <a:schemeClr val="lt1"/>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800"/>
              <a:buFont typeface="Arial"/>
              <a:buNone/>
              <a:defRPr sz="8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
        <p:nvSpPr>
          <p:cNvPr id="844" name="Google Shape;844;p124"/>
          <p:cNvSpPr txBox="1"/>
          <p:nvPr/>
        </p:nvSpPr>
        <p:spPr>
          <a:xfrm>
            <a:off x="442942" y="6491596"/>
            <a:ext cx="5474400" cy="137100"/>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Clr>
                <a:srgbClr val="000000"/>
              </a:buClr>
              <a:buSzPts val="800"/>
              <a:buFont typeface="Arial"/>
              <a:buNone/>
            </a:pPr>
            <a:r>
              <a:rPr lang="en-GB" sz="800" b="0" i="0" u="none" strike="noStrike" cap="none">
                <a:solidFill>
                  <a:schemeClr val="lt1"/>
                </a:solidFill>
                <a:latin typeface="Arial"/>
                <a:ea typeface="Arial"/>
                <a:cs typeface="Arial"/>
                <a:sym typeface="Arial"/>
              </a:rPr>
              <a:t>PwC</a:t>
            </a: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One Column Chart">
  <p:cSld name="One Column Chart">
    <p:spTree>
      <p:nvGrpSpPr>
        <p:cNvPr id="1" name="Shape 845"/>
        <p:cNvGrpSpPr/>
        <p:nvPr/>
      </p:nvGrpSpPr>
      <p:grpSpPr>
        <a:xfrm>
          <a:off x="0" y="0"/>
          <a:ext cx="0" cy="0"/>
          <a:chOff x="0" y="0"/>
          <a:chExt cx="0" cy="0"/>
        </a:xfrm>
      </p:grpSpPr>
      <p:sp>
        <p:nvSpPr>
          <p:cNvPr id="846" name="Google Shape;846;p125"/>
          <p:cNvSpPr txBox="1">
            <a:spLocks noGrp="1"/>
          </p:cNvSpPr>
          <p:nvPr>
            <p:ph type="body" idx="1"/>
          </p:nvPr>
        </p:nvSpPr>
        <p:spPr>
          <a:xfrm>
            <a:off x="442942" y="2103230"/>
            <a:ext cx="3529200" cy="4068600"/>
          </a:xfrm>
          <a:prstGeom prst="rect">
            <a:avLst/>
          </a:prstGeom>
          <a:noFill/>
          <a:ln>
            <a:noFill/>
          </a:ln>
        </p:spPr>
        <p:txBody>
          <a:bodyPr spcFirstLastPara="1" wrap="square" lIns="0" tIns="0" rIns="0" bIns="0" anchor="t" anchorCtr="0">
            <a:noAutofit/>
          </a:bodyPr>
          <a:lstStyle>
            <a:lvl1pPr marL="457200" marR="0" lvl="0" indent="-323850" algn="l" rtl="0">
              <a:lnSpc>
                <a:spcPct val="100000"/>
              </a:lnSpc>
              <a:spcBef>
                <a:spcPts val="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1pPr>
            <a:lvl2pPr marL="914400" marR="0" lvl="1" indent="-323850" algn="l" rtl="0">
              <a:lnSpc>
                <a:spcPct val="100000"/>
              </a:lnSpc>
              <a:spcBef>
                <a:spcPts val="6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2pPr>
            <a:lvl3pPr marL="1371600" marR="0" lvl="2" indent="-323850" algn="l" rtl="0">
              <a:lnSpc>
                <a:spcPct val="100000"/>
              </a:lnSpc>
              <a:spcBef>
                <a:spcPts val="6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3pPr>
            <a:lvl4pPr marL="1828800" marR="0" lvl="3" indent="-323850" algn="l" rtl="0">
              <a:lnSpc>
                <a:spcPct val="100000"/>
              </a:lnSpc>
              <a:spcBef>
                <a:spcPts val="6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4pPr>
            <a:lvl5pPr marL="2286000" marR="0" lvl="4" indent="-323850" algn="l" rtl="0">
              <a:lnSpc>
                <a:spcPct val="100000"/>
              </a:lnSpc>
              <a:spcBef>
                <a:spcPts val="6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5pPr>
            <a:lvl6pPr marL="2743200" marR="0" lvl="5" indent="-323850" algn="l" rtl="0">
              <a:lnSpc>
                <a:spcPct val="100000"/>
              </a:lnSpc>
              <a:spcBef>
                <a:spcPts val="6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6pPr>
            <a:lvl7pPr marL="3200400" marR="0" lvl="6" indent="-323850" algn="l" rtl="0">
              <a:lnSpc>
                <a:spcPct val="100000"/>
              </a:lnSpc>
              <a:spcBef>
                <a:spcPts val="6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7pPr>
            <a:lvl8pPr marL="3657600" marR="0" lvl="7" indent="-323850" algn="l" rtl="0">
              <a:lnSpc>
                <a:spcPct val="100000"/>
              </a:lnSpc>
              <a:spcBef>
                <a:spcPts val="6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8pPr>
            <a:lvl9pPr marL="4114800" marR="0" lvl="8" indent="-323850" algn="l" rtl="0">
              <a:lnSpc>
                <a:spcPct val="100000"/>
              </a:lnSpc>
              <a:spcBef>
                <a:spcPts val="600"/>
              </a:spcBef>
              <a:spcAft>
                <a:spcPts val="600"/>
              </a:spcAft>
              <a:buClr>
                <a:schemeClr val="dk1"/>
              </a:buClr>
              <a:buSzPts val="1500"/>
              <a:buFont typeface="Arial"/>
              <a:buChar char="•"/>
              <a:defRPr sz="1500" b="0" i="0" u="none" strike="noStrike" cap="none">
                <a:solidFill>
                  <a:schemeClr val="dk1"/>
                </a:solidFill>
                <a:latin typeface="Arial"/>
                <a:ea typeface="Arial"/>
                <a:cs typeface="Arial"/>
                <a:sym typeface="Arial"/>
              </a:defRPr>
            </a:lvl9pPr>
          </a:lstStyle>
          <a:p>
            <a:endParaRPr/>
          </a:p>
        </p:txBody>
      </p:sp>
      <p:sp>
        <p:nvSpPr>
          <p:cNvPr id="847" name="Google Shape;847;p125"/>
          <p:cNvSpPr txBox="1">
            <a:spLocks noGrp="1"/>
          </p:cNvSpPr>
          <p:nvPr>
            <p:ph type="title"/>
          </p:nvPr>
        </p:nvSpPr>
        <p:spPr>
          <a:xfrm>
            <a:off x="442942" y="431957"/>
            <a:ext cx="11306700" cy="1386900"/>
          </a:xfrm>
          <a:prstGeom prst="rect">
            <a:avLst/>
          </a:prstGeom>
          <a:noFill/>
          <a:ln>
            <a:noFill/>
          </a:ln>
        </p:spPr>
        <p:txBody>
          <a:bodyPr spcFirstLastPara="1" wrap="square" lIns="0" tIns="0" rIns="0" bIns="0" anchor="t" anchorCtr="0">
            <a:noAutofit/>
          </a:bodyPr>
          <a:lstStyle>
            <a:lvl1pPr marR="0" lvl="0" algn="l" rtl="0">
              <a:lnSpc>
                <a:spcPct val="85000"/>
              </a:lnSpc>
              <a:spcBef>
                <a:spcPts val="0"/>
              </a:spcBef>
              <a:spcAft>
                <a:spcPts val="0"/>
              </a:spcAft>
              <a:buClr>
                <a:schemeClr val="dk1"/>
              </a:buClr>
              <a:buSzPts val="3000"/>
              <a:buFont typeface="Georgia"/>
              <a:buNone/>
              <a:defRPr sz="3000" b="0" i="0" u="none" strike="noStrike" cap="none">
                <a:solidFill>
                  <a:schemeClr val="dk1"/>
                </a:solidFill>
                <a:latin typeface="Georgia"/>
                <a:ea typeface="Georgia"/>
                <a:cs typeface="Georgia"/>
                <a:sym typeface="Georgia"/>
              </a:defRPr>
            </a:lvl1pPr>
            <a:lvl2pPr lvl="1" algn="l" rtl="0">
              <a:lnSpc>
                <a:spcPct val="100000"/>
              </a:lnSpc>
              <a:spcBef>
                <a:spcPts val="0"/>
              </a:spcBef>
              <a:spcAft>
                <a:spcPts val="0"/>
              </a:spcAft>
              <a:buSzPts val="1400"/>
              <a:buNone/>
              <a:defRPr sz="1800"/>
            </a:lvl2pPr>
            <a:lvl3pPr lvl="2" algn="l" rtl="0">
              <a:lnSpc>
                <a:spcPct val="100000"/>
              </a:lnSpc>
              <a:spcBef>
                <a:spcPts val="0"/>
              </a:spcBef>
              <a:spcAft>
                <a:spcPts val="0"/>
              </a:spcAft>
              <a:buSzPts val="1400"/>
              <a:buNone/>
              <a:defRPr sz="1800"/>
            </a:lvl3pPr>
            <a:lvl4pPr lvl="3" algn="l" rtl="0">
              <a:lnSpc>
                <a:spcPct val="100000"/>
              </a:lnSpc>
              <a:spcBef>
                <a:spcPts val="0"/>
              </a:spcBef>
              <a:spcAft>
                <a:spcPts val="0"/>
              </a:spcAft>
              <a:buSzPts val="1400"/>
              <a:buNone/>
              <a:defRPr sz="1800"/>
            </a:lvl4pPr>
            <a:lvl5pPr lvl="4" algn="l" rtl="0">
              <a:lnSpc>
                <a:spcPct val="100000"/>
              </a:lnSpc>
              <a:spcBef>
                <a:spcPts val="0"/>
              </a:spcBef>
              <a:spcAft>
                <a:spcPts val="0"/>
              </a:spcAft>
              <a:buSzPts val="1400"/>
              <a:buNone/>
              <a:defRPr sz="1800"/>
            </a:lvl5pPr>
            <a:lvl6pPr lvl="5" algn="l" rtl="0">
              <a:lnSpc>
                <a:spcPct val="100000"/>
              </a:lnSpc>
              <a:spcBef>
                <a:spcPts val="0"/>
              </a:spcBef>
              <a:spcAft>
                <a:spcPts val="0"/>
              </a:spcAft>
              <a:buSzPts val="1400"/>
              <a:buNone/>
              <a:defRPr sz="1800"/>
            </a:lvl6pPr>
            <a:lvl7pPr lvl="6" algn="l" rtl="0">
              <a:lnSpc>
                <a:spcPct val="100000"/>
              </a:lnSpc>
              <a:spcBef>
                <a:spcPts val="0"/>
              </a:spcBef>
              <a:spcAft>
                <a:spcPts val="0"/>
              </a:spcAft>
              <a:buSzPts val="1400"/>
              <a:buNone/>
              <a:defRPr sz="1800"/>
            </a:lvl7pPr>
            <a:lvl8pPr lvl="7" algn="l" rtl="0">
              <a:lnSpc>
                <a:spcPct val="100000"/>
              </a:lnSpc>
              <a:spcBef>
                <a:spcPts val="0"/>
              </a:spcBef>
              <a:spcAft>
                <a:spcPts val="0"/>
              </a:spcAft>
              <a:buSzPts val="1400"/>
              <a:buNone/>
              <a:defRPr sz="1800"/>
            </a:lvl8pPr>
            <a:lvl9pPr lvl="8" algn="l" rtl="0">
              <a:lnSpc>
                <a:spcPct val="100000"/>
              </a:lnSpc>
              <a:spcBef>
                <a:spcPts val="0"/>
              </a:spcBef>
              <a:spcAft>
                <a:spcPts val="0"/>
              </a:spcAft>
              <a:buSzPts val="1400"/>
              <a:buNone/>
              <a:defRPr sz="1800"/>
            </a:lvl9pPr>
          </a:lstStyle>
          <a:p>
            <a:endParaRPr/>
          </a:p>
        </p:txBody>
      </p:sp>
      <p:sp>
        <p:nvSpPr>
          <p:cNvPr id="848" name="Google Shape;848;p125"/>
          <p:cNvSpPr txBox="1">
            <a:spLocks noGrp="1"/>
          </p:cNvSpPr>
          <p:nvPr>
            <p:ph type="sldNum" idx="12"/>
          </p:nvPr>
        </p:nvSpPr>
        <p:spPr>
          <a:xfrm>
            <a:off x="8219028" y="6491596"/>
            <a:ext cx="3531300" cy="137100"/>
          </a:xfrm>
          <a:prstGeom prst="rect">
            <a:avLst/>
          </a:prstGeom>
          <a:noFill/>
          <a:ln>
            <a:noFill/>
          </a:ln>
        </p:spPr>
        <p:txBody>
          <a:bodyPr spcFirstLastPara="1" wrap="square" lIns="0" tIns="0" rIns="0" bIns="0" anchor="b" anchorCtr="0">
            <a:noAutofit/>
          </a:bodyPr>
          <a:lstStyle>
            <a:lvl1pPr marL="0" marR="0" lvl="0" indent="0" algn="r" rtl="0">
              <a:lnSpc>
                <a:spcPct val="100000"/>
              </a:lnSpc>
              <a:spcBef>
                <a:spcPts val="0"/>
              </a:spcBef>
              <a:spcAft>
                <a:spcPts val="0"/>
              </a:spcAft>
              <a:buClr>
                <a:srgbClr val="000000"/>
              </a:buClr>
              <a:buSzPts val="800"/>
              <a:buFont typeface="Arial"/>
              <a:buNone/>
              <a:defRPr sz="800" b="0" i="0" u="none" strike="noStrike" cap="none">
                <a:solidFill>
                  <a:schemeClr val="dk1"/>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800"/>
              <a:buFont typeface="Arial"/>
              <a:buNone/>
              <a:defRPr sz="800" b="0" i="0" u="none" strike="noStrike" cap="none">
                <a:solidFill>
                  <a:schemeClr val="dk1"/>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800"/>
              <a:buFont typeface="Arial"/>
              <a:buNone/>
              <a:defRPr sz="800" b="0" i="0" u="none" strike="noStrike" cap="none">
                <a:solidFill>
                  <a:schemeClr val="dk1"/>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800"/>
              <a:buFont typeface="Arial"/>
              <a:buNone/>
              <a:defRPr sz="800" b="0" i="0" u="none" strike="noStrike" cap="none">
                <a:solidFill>
                  <a:schemeClr val="dk1"/>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800"/>
              <a:buFont typeface="Arial"/>
              <a:buNone/>
              <a:defRPr sz="800" b="0" i="0" u="none" strike="noStrike" cap="none">
                <a:solidFill>
                  <a:schemeClr val="dk1"/>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800"/>
              <a:buFont typeface="Arial"/>
              <a:buNone/>
              <a:defRPr sz="800" b="0" i="0" u="none" strike="noStrike" cap="none">
                <a:solidFill>
                  <a:schemeClr val="dk1"/>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800"/>
              <a:buFont typeface="Arial"/>
              <a:buNone/>
              <a:defRPr sz="800" b="0" i="0" u="none" strike="noStrike" cap="none">
                <a:solidFill>
                  <a:schemeClr val="dk1"/>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800"/>
              <a:buFont typeface="Arial"/>
              <a:buNone/>
              <a:defRPr sz="800" b="0" i="0" u="none" strike="noStrike" cap="none">
                <a:solidFill>
                  <a:schemeClr val="dk1"/>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800"/>
              <a:buFont typeface="Arial"/>
              <a:buNone/>
              <a:defRPr sz="8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matchingName="One Column Chart Dark">
  <p:cSld name="One Column Chart Dark">
    <p:bg>
      <p:bgPr>
        <a:solidFill>
          <a:srgbClr val="464646"/>
        </a:solidFill>
        <a:effectLst/>
      </p:bgPr>
    </p:bg>
    <p:spTree>
      <p:nvGrpSpPr>
        <p:cNvPr id="1" name="Shape 849"/>
        <p:cNvGrpSpPr/>
        <p:nvPr/>
      </p:nvGrpSpPr>
      <p:grpSpPr>
        <a:xfrm>
          <a:off x="0" y="0"/>
          <a:ext cx="0" cy="0"/>
          <a:chOff x="0" y="0"/>
          <a:chExt cx="0" cy="0"/>
        </a:xfrm>
      </p:grpSpPr>
      <p:sp>
        <p:nvSpPr>
          <p:cNvPr id="850" name="Google Shape;850;p126"/>
          <p:cNvSpPr txBox="1">
            <a:spLocks noGrp="1"/>
          </p:cNvSpPr>
          <p:nvPr>
            <p:ph type="body" idx="1"/>
          </p:nvPr>
        </p:nvSpPr>
        <p:spPr>
          <a:xfrm>
            <a:off x="442942" y="2103230"/>
            <a:ext cx="3529200" cy="4068600"/>
          </a:xfrm>
          <a:prstGeom prst="rect">
            <a:avLst/>
          </a:prstGeom>
          <a:noFill/>
          <a:ln>
            <a:noFill/>
          </a:ln>
        </p:spPr>
        <p:txBody>
          <a:bodyPr spcFirstLastPara="1" wrap="square" lIns="0" tIns="0" rIns="0" bIns="0" anchor="t" anchorCtr="0">
            <a:noAutofit/>
          </a:bodyPr>
          <a:lstStyle>
            <a:lvl1pPr marL="457200" marR="0" lvl="0" indent="-323850" algn="l" rtl="0">
              <a:lnSpc>
                <a:spcPct val="100000"/>
              </a:lnSpc>
              <a:spcBef>
                <a:spcPts val="0"/>
              </a:spcBef>
              <a:spcAft>
                <a:spcPts val="0"/>
              </a:spcAft>
              <a:buClr>
                <a:schemeClr val="lt1"/>
              </a:buClr>
              <a:buSzPts val="1500"/>
              <a:buFont typeface="Arial"/>
              <a:buChar char="•"/>
              <a:defRPr sz="1500" b="0" i="0" u="none" strike="noStrike" cap="none">
                <a:solidFill>
                  <a:schemeClr val="lt1"/>
                </a:solidFill>
                <a:latin typeface="Arial"/>
                <a:ea typeface="Arial"/>
                <a:cs typeface="Arial"/>
                <a:sym typeface="Arial"/>
              </a:defRPr>
            </a:lvl1pPr>
            <a:lvl2pPr marL="914400" marR="0" lvl="1" indent="-323850" algn="l" rtl="0">
              <a:lnSpc>
                <a:spcPct val="100000"/>
              </a:lnSpc>
              <a:spcBef>
                <a:spcPts val="600"/>
              </a:spcBef>
              <a:spcAft>
                <a:spcPts val="0"/>
              </a:spcAft>
              <a:buClr>
                <a:schemeClr val="lt1"/>
              </a:buClr>
              <a:buSzPts val="1500"/>
              <a:buFont typeface="Arial"/>
              <a:buChar char="–"/>
              <a:defRPr sz="1500" b="0" i="0" u="none" strike="noStrike" cap="none">
                <a:solidFill>
                  <a:schemeClr val="lt1"/>
                </a:solidFill>
                <a:latin typeface="Arial"/>
                <a:ea typeface="Arial"/>
                <a:cs typeface="Arial"/>
                <a:sym typeface="Arial"/>
              </a:defRPr>
            </a:lvl2pPr>
            <a:lvl3pPr marL="1371600" marR="0" lvl="2" indent="-323850" algn="l" rtl="0">
              <a:lnSpc>
                <a:spcPct val="100000"/>
              </a:lnSpc>
              <a:spcBef>
                <a:spcPts val="600"/>
              </a:spcBef>
              <a:spcAft>
                <a:spcPts val="0"/>
              </a:spcAft>
              <a:buClr>
                <a:schemeClr val="lt1"/>
              </a:buClr>
              <a:buSzPts val="1500"/>
              <a:buFont typeface="Arial"/>
              <a:buChar char="•"/>
              <a:defRPr sz="1500" b="0" i="0" u="none" strike="noStrike" cap="none">
                <a:solidFill>
                  <a:schemeClr val="lt1"/>
                </a:solidFill>
                <a:latin typeface="Arial"/>
                <a:ea typeface="Arial"/>
                <a:cs typeface="Arial"/>
                <a:sym typeface="Arial"/>
              </a:defRPr>
            </a:lvl3pPr>
            <a:lvl4pPr marL="1828800" marR="0" lvl="3" indent="-323850" algn="l" rtl="0">
              <a:lnSpc>
                <a:spcPct val="100000"/>
              </a:lnSpc>
              <a:spcBef>
                <a:spcPts val="600"/>
              </a:spcBef>
              <a:spcAft>
                <a:spcPts val="0"/>
              </a:spcAft>
              <a:buClr>
                <a:schemeClr val="lt1"/>
              </a:buClr>
              <a:buSzPts val="1500"/>
              <a:buFont typeface="Arial"/>
              <a:buChar char="–"/>
              <a:defRPr sz="1500" b="0" i="0" u="none" strike="noStrike" cap="none">
                <a:solidFill>
                  <a:schemeClr val="lt1"/>
                </a:solidFill>
                <a:latin typeface="Arial"/>
                <a:ea typeface="Arial"/>
                <a:cs typeface="Arial"/>
                <a:sym typeface="Arial"/>
              </a:defRPr>
            </a:lvl4pPr>
            <a:lvl5pPr marL="2286000" marR="0" lvl="4" indent="-323850" algn="l" rtl="0">
              <a:lnSpc>
                <a:spcPct val="100000"/>
              </a:lnSpc>
              <a:spcBef>
                <a:spcPts val="600"/>
              </a:spcBef>
              <a:spcAft>
                <a:spcPts val="0"/>
              </a:spcAft>
              <a:buClr>
                <a:schemeClr val="lt1"/>
              </a:buClr>
              <a:buSzPts val="1500"/>
              <a:buFont typeface="Arial"/>
              <a:buChar char="•"/>
              <a:defRPr sz="1500" b="0" i="0" u="none" strike="noStrike" cap="none">
                <a:solidFill>
                  <a:schemeClr val="lt1"/>
                </a:solidFill>
                <a:latin typeface="Arial"/>
                <a:ea typeface="Arial"/>
                <a:cs typeface="Arial"/>
                <a:sym typeface="Arial"/>
              </a:defRPr>
            </a:lvl5pPr>
            <a:lvl6pPr marL="2743200" marR="0" lvl="5" indent="-323850" algn="l" rtl="0">
              <a:lnSpc>
                <a:spcPct val="100000"/>
              </a:lnSpc>
              <a:spcBef>
                <a:spcPts val="600"/>
              </a:spcBef>
              <a:spcAft>
                <a:spcPts val="0"/>
              </a:spcAft>
              <a:buClr>
                <a:schemeClr val="lt1"/>
              </a:buClr>
              <a:buSzPts val="1500"/>
              <a:buFont typeface="Arial"/>
              <a:buChar char="–"/>
              <a:defRPr sz="1500" b="0" i="0" u="none" strike="noStrike" cap="none">
                <a:solidFill>
                  <a:schemeClr val="lt1"/>
                </a:solidFill>
                <a:latin typeface="Arial"/>
                <a:ea typeface="Arial"/>
                <a:cs typeface="Arial"/>
                <a:sym typeface="Arial"/>
              </a:defRPr>
            </a:lvl6pPr>
            <a:lvl7pPr marL="3200400" marR="0" lvl="6" indent="-323850" algn="l" rtl="0">
              <a:lnSpc>
                <a:spcPct val="100000"/>
              </a:lnSpc>
              <a:spcBef>
                <a:spcPts val="600"/>
              </a:spcBef>
              <a:spcAft>
                <a:spcPts val="0"/>
              </a:spcAft>
              <a:buClr>
                <a:schemeClr val="lt1"/>
              </a:buClr>
              <a:buSzPts val="1500"/>
              <a:buFont typeface="Arial"/>
              <a:buChar char="•"/>
              <a:defRPr sz="1500" b="0" i="0" u="none" strike="noStrike" cap="none">
                <a:solidFill>
                  <a:schemeClr val="lt1"/>
                </a:solidFill>
                <a:latin typeface="Arial"/>
                <a:ea typeface="Arial"/>
                <a:cs typeface="Arial"/>
                <a:sym typeface="Arial"/>
              </a:defRPr>
            </a:lvl7pPr>
            <a:lvl8pPr marL="3657600" marR="0" lvl="7" indent="-323850" algn="l" rtl="0">
              <a:lnSpc>
                <a:spcPct val="100000"/>
              </a:lnSpc>
              <a:spcBef>
                <a:spcPts val="600"/>
              </a:spcBef>
              <a:spcAft>
                <a:spcPts val="0"/>
              </a:spcAft>
              <a:buClr>
                <a:schemeClr val="lt1"/>
              </a:buClr>
              <a:buSzPts val="1500"/>
              <a:buFont typeface="Arial"/>
              <a:buChar char="–"/>
              <a:defRPr sz="1500" b="0" i="0" u="none" strike="noStrike" cap="none">
                <a:solidFill>
                  <a:schemeClr val="lt1"/>
                </a:solidFill>
                <a:latin typeface="Arial"/>
                <a:ea typeface="Arial"/>
                <a:cs typeface="Arial"/>
                <a:sym typeface="Arial"/>
              </a:defRPr>
            </a:lvl8pPr>
            <a:lvl9pPr marL="4114800" marR="0" lvl="8" indent="-323850" algn="l" rtl="0">
              <a:lnSpc>
                <a:spcPct val="100000"/>
              </a:lnSpc>
              <a:spcBef>
                <a:spcPts val="600"/>
              </a:spcBef>
              <a:spcAft>
                <a:spcPts val="600"/>
              </a:spcAft>
              <a:buClr>
                <a:schemeClr val="lt1"/>
              </a:buClr>
              <a:buSzPts val="1500"/>
              <a:buFont typeface="Arial"/>
              <a:buChar char="•"/>
              <a:defRPr sz="1500" b="0" i="0" u="none" strike="noStrike" cap="none">
                <a:solidFill>
                  <a:schemeClr val="lt1"/>
                </a:solidFill>
                <a:latin typeface="Arial"/>
                <a:ea typeface="Arial"/>
                <a:cs typeface="Arial"/>
                <a:sym typeface="Arial"/>
              </a:defRPr>
            </a:lvl9pPr>
          </a:lstStyle>
          <a:p>
            <a:endParaRPr/>
          </a:p>
        </p:txBody>
      </p:sp>
      <p:sp>
        <p:nvSpPr>
          <p:cNvPr id="851" name="Google Shape;851;p126"/>
          <p:cNvSpPr txBox="1">
            <a:spLocks noGrp="1"/>
          </p:cNvSpPr>
          <p:nvPr>
            <p:ph type="title"/>
          </p:nvPr>
        </p:nvSpPr>
        <p:spPr>
          <a:xfrm>
            <a:off x="442942" y="431958"/>
            <a:ext cx="11306700" cy="1386900"/>
          </a:xfrm>
          <a:prstGeom prst="rect">
            <a:avLst/>
          </a:prstGeom>
          <a:noFill/>
          <a:ln>
            <a:noFill/>
          </a:ln>
        </p:spPr>
        <p:txBody>
          <a:bodyPr spcFirstLastPara="1" wrap="square" lIns="0" tIns="0" rIns="0" bIns="0" anchor="t" anchorCtr="0">
            <a:noAutofit/>
          </a:bodyPr>
          <a:lstStyle>
            <a:lvl1pPr marR="0" lvl="0" algn="l" rtl="0">
              <a:lnSpc>
                <a:spcPct val="85000"/>
              </a:lnSpc>
              <a:spcBef>
                <a:spcPts val="0"/>
              </a:spcBef>
              <a:spcAft>
                <a:spcPts val="0"/>
              </a:spcAft>
              <a:buClr>
                <a:schemeClr val="lt1"/>
              </a:buClr>
              <a:buSzPts val="3000"/>
              <a:buFont typeface="Georgia"/>
              <a:buNone/>
              <a:defRPr sz="3000" b="0" i="0" u="none" strike="noStrike" cap="none">
                <a:solidFill>
                  <a:schemeClr val="lt1"/>
                </a:solidFill>
                <a:latin typeface="Georgia"/>
                <a:ea typeface="Georgia"/>
                <a:cs typeface="Georgia"/>
                <a:sym typeface="Georgia"/>
              </a:defRPr>
            </a:lvl1pPr>
            <a:lvl2pPr lvl="1" algn="l" rtl="0">
              <a:lnSpc>
                <a:spcPct val="100000"/>
              </a:lnSpc>
              <a:spcBef>
                <a:spcPts val="0"/>
              </a:spcBef>
              <a:spcAft>
                <a:spcPts val="0"/>
              </a:spcAft>
              <a:buSzPts val="1400"/>
              <a:buNone/>
              <a:defRPr sz="1800"/>
            </a:lvl2pPr>
            <a:lvl3pPr lvl="2" algn="l" rtl="0">
              <a:lnSpc>
                <a:spcPct val="100000"/>
              </a:lnSpc>
              <a:spcBef>
                <a:spcPts val="0"/>
              </a:spcBef>
              <a:spcAft>
                <a:spcPts val="0"/>
              </a:spcAft>
              <a:buSzPts val="1400"/>
              <a:buNone/>
              <a:defRPr sz="1800"/>
            </a:lvl3pPr>
            <a:lvl4pPr lvl="3" algn="l" rtl="0">
              <a:lnSpc>
                <a:spcPct val="100000"/>
              </a:lnSpc>
              <a:spcBef>
                <a:spcPts val="0"/>
              </a:spcBef>
              <a:spcAft>
                <a:spcPts val="0"/>
              </a:spcAft>
              <a:buSzPts val="1400"/>
              <a:buNone/>
              <a:defRPr sz="1800"/>
            </a:lvl4pPr>
            <a:lvl5pPr lvl="4" algn="l" rtl="0">
              <a:lnSpc>
                <a:spcPct val="100000"/>
              </a:lnSpc>
              <a:spcBef>
                <a:spcPts val="0"/>
              </a:spcBef>
              <a:spcAft>
                <a:spcPts val="0"/>
              </a:spcAft>
              <a:buSzPts val="1400"/>
              <a:buNone/>
              <a:defRPr sz="1800"/>
            </a:lvl5pPr>
            <a:lvl6pPr lvl="5" algn="l" rtl="0">
              <a:lnSpc>
                <a:spcPct val="100000"/>
              </a:lnSpc>
              <a:spcBef>
                <a:spcPts val="0"/>
              </a:spcBef>
              <a:spcAft>
                <a:spcPts val="0"/>
              </a:spcAft>
              <a:buSzPts val="1400"/>
              <a:buNone/>
              <a:defRPr sz="1800"/>
            </a:lvl6pPr>
            <a:lvl7pPr lvl="6" algn="l" rtl="0">
              <a:lnSpc>
                <a:spcPct val="100000"/>
              </a:lnSpc>
              <a:spcBef>
                <a:spcPts val="0"/>
              </a:spcBef>
              <a:spcAft>
                <a:spcPts val="0"/>
              </a:spcAft>
              <a:buSzPts val="1400"/>
              <a:buNone/>
              <a:defRPr sz="1800"/>
            </a:lvl7pPr>
            <a:lvl8pPr lvl="7" algn="l" rtl="0">
              <a:lnSpc>
                <a:spcPct val="100000"/>
              </a:lnSpc>
              <a:spcBef>
                <a:spcPts val="0"/>
              </a:spcBef>
              <a:spcAft>
                <a:spcPts val="0"/>
              </a:spcAft>
              <a:buSzPts val="1400"/>
              <a:buNone/>
              <a:defRPr sz="1800"/>
            </a:lvl8pPr>
            <a:lvl9pPr lvl="8" algn="l" rtl="0">
              <a:lnSpc>
                <a:spcPct val="100000"/>
              </a:lnSpc>
              <a:spcBef>
                <a:spcPts val="0"/>
              </a:spcBef>
              <a:spcAft>
                <a:spcPts val="0"/>
              </a:spcAft>
              <a:buSzPts val="1400"/>
              <a:buNone/>
              <a:defRPr sz="1800"/>
            </a:lvl9pPr>
          </a:lstStyle>
          <a:p>
            <a:endParaRPr/>
          </a:p>
        </p:txBody>
      </p:sp>
      <p:sp>
        <p:nvSpPr>
          <p:cNvPr id="852" name="Google Shape;852;p126"/>
          <p:cNvSpPr txBox="1">
            <a:spLocks noGrp="1"/>
          </p:cNvSpPr>
          <p:nvPr>
            <p:ph type="sldNum" idx="12"/>
          </p:nvPr>
        </p:nvSpPr>
        <p:spPr>
          <a:xfrm>
            <a:off x="8219028" y="6491596"/>
            <a:ext cx="3531300" cy="137100"/>
          </a:xfrm>
          <a:prstGeom prst="rect">
            <a:avLst/>
          </a:prstGeom>
          <a:noFill/>
          <a:ln>
            <a:noFill/>
          </a:ln>
        </p:spPr>
        <p:txBody>
          <a:bodyPr spcFirstLastPara="1" wrap="square" lIns="0" tIns="0" rIns="0" bIns="0" anchor="b" anchorCtr="0">
            <a:noAutofit/>
          </a:bodyPr>
          <a:lstStyle>
            <a:lvl1pPr marL="0" marR="0" lvl="0" indent="0" algn="r" rtl="0">
              <a:lnSpc>
                <a:spcPct val="100000"/>
              </a:lnSpc>
              <a:spcBef>
                <a:spcPts val="0"/>
              </a:spcBef>
              <a:spcAft>
                <a:spcPts val="0"/>
              </a:spcAft>
              <a:buClr>
                <a:srgbClr val="000000"/>
              </a:buClr>
              <a:buSzPts val="800"/>
              <a:buFont typeface="Arial"/>
              <a:buNone/>
              <a:defRPr sz="800" b="0" i="0" u="none" strike="noStrike" cap="none">
                <a:solidFill>
                  <a:schemeClr val="lt1"/>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800"/>
              <a:buFont typeface="Arial"/>
              <a:buNone/>
              <a:defRPr sz="800" b="0" i="0" u="none" strike="noStrike" cap="none">
                <a:solidFill>
                  <a:schemeClr val="lt1"/>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800"/>
              <a:buFont typeface="Arial"/>
              <a:buNone/>
              <a:defRPr sz="800" b="0" i="0" u="none" strike="noStrike" cap="none">
                <a:solidFill>
                  <a:schemeClr val="lt1"/>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800"/>
              <a:buFont typeface="Arial"/>
              <a:buNone/>
              <a:defRPr sz="800" b="0" i="0" u="none" strike="noStrike" cap="none">
                <a:solidFill>
                  <a:schemeClr val="lt1"/>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800"/>
              <a:buFont typeface="Arial"/>
              <a:buNone/>
              <a:defRPr sz="800" b="0" i="0" u="none" strike="noStrike" cap="none">
                <a:solidFill>
                  <a:schemeClr val="lt1"/>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800"/>
              <a:buFont typeface="Arial"/>
              <a:buNone/>
              <a:defRPr sz="800" b="0" i="0" u="none" strike="noStrike" cap="none">
                <a:solidFill>
                  <a:schemeClr val="lt1"/>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800"/>
              <a:buFont typeface="Arial"/>
              <a:buNone/>
              <a:defRPr sz="800" b="0" i="0" u="none" strike="noStrike" cap="none">
                <a:solidFill>
                  <a:schemeClr val="lt1"/>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800"/>
              <a:buFont typeface="Arial"/>
              <a:buNone/>
              <a:defRPr sz="800" b="0" i="0" u="none" strike="noStrike" cap="none">
                <a:solidFill>
                  <a:schemeClr val="lt1"/>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800"/>
              <a:buFont typeface="Arial"/>
              <a:buNone/>
              <a:defRPr sz="8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
        <p:nvSpPr>
          <p:cNvPr id="853" name="Google Shape;853;p126"/>
          <p:cNvSpPr txBox="1"/>
          <p:nvPr/>
        </p:nvSpPr>
        <p:spPr>
          <a:xfrm>
            <a:off x="442942" y="6491596"/>
            <a:ext cx="5474400" cy="137100"/>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Clr>
                <a:srgbClr val="000000"/>
              </a:buClr>
              <a:buSzPts val="800"/>
              <a:buFont typeface="Arial"/>
              <a:buNone/>
            </a:pPr>
            <a:r>
              <a:rPr lang="en-GB" sz="800" b="0" i="0" u="none" strike="noStrike" cap="none">
                <a:solidFill>
                  <a:schemeClr val="lt1"/>
                </a:solidFill>
                <a:latin typeface="Arial"/>
                <a:ea typeface="Arial"/>
                <a:cs typeface="Arial"/>
                <a:sym typeface="Arial"/>
              </a:rPr>
              <a:t>PwC</a:t>
            </a: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Title Slide 1">
  <p:cSld name="Title Slide 1">
    <p:spTree>
      <p:nvGrpSpPr>
        <p:cNvPr id="1" name="Shape 626"/>
        <p:cNvGrpSpPr/>
        <p:nvPr/>
      </p:nvGrpSpPr>
      <p:grpSpPr>
        <a:xfrm>
          <a:off x="0" y="0"/>
          <a:ext cx="0" cy="0"/>
          <a:chOff x="0" y="0"/>
          <a:chExt cx="0" cy="0"/>
        </a:xfrm>
      </p:grpSpPr>
      <p:sp>
        <p:nvSpPr>
          <p:cNvPr id="627" name="Google Shape;627;p82"/>
          <p:cNvSpPr/>
          <p:nvPr/>
        </p:nvSpPr>
        <p:spPr>
          <a:xfrm>
            <a:off x="0" y="0"/>
            <a:ext cx="8097300" cy="3429000"/>
          </a:xfrm>
          <a:prstGeom prst="rect">
            <a:avLst/>
          </a:prstGeom>
          <a:solidFill>
            <a:srgbClr val="464646"/>
          </a:solidFill>
          <a:ln>
            <a:noFill/>
          </a:ln>
        </p:spPr>
        <p:txBody>
          <a:bodyPr spcFirstLastPara="1" wrap="square" lIns="87050" tIns="43500" rIns="87050" bIns="435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628" name="Google Shape;628;p82"/>
          <p:cNvSpPr/>
          <p:nvPr/>
        </p:nvSpPr>
        <p:spPr>
          <a:xfrm>
            <a:off x="0" y="3428660"/>
            <a:ext cx="8097300" cy="1143300"/>
          </a:xfrm>
          <a:prstGeom prst="rect">
            <a:avLst/>
          </a:prstGeom>
          <a:solidFill>
            <a:srgbClr val="D04A02"/>
          </a:solidFill>
          <a:ln>
            <a:noFill/>
          </a:ln>
        </p:spPr>
        <p:txBody>
          <a:bodyPr spcFirstLastPara="1" wrap="square" lIns="87050" tIns="43500" rIns="87050" bIns="435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629" name="Google Shape;629;p82"/>
          <p:cNvSpPr/>
          <p:nvPr/>
        </p:nvSpPr>
        <p:spPr>
          <a:xfrm>
            <a:off x="8096780" y="0"/>
            <a:ext cx="4095900" cy="3429000"/>
          </a:xfrm>
          <a:prstGeom prst="rect">
            <a:avLst/>
          </a:prstGeom>
          <a:solidFill>
            <a:srgbClr val="EB8C00"/>
          </a:solidFill>
          <a:ln>
            <a:noFill/>
          </a:ln>
        </p:spPr>
        <p:txBody>
          <a:bodyPr spcFirstLastPara="1" wrap="square" lIns="87050" tIns="43500" rIns="87050" bIns="435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630" name="Google Shape;630;p82"/>
          <p:cNvSpPr txBox="1">
            <a:spLocks noGrp="1"/>
          </p:cNvSpPr>
          <p:nvPr>
            <p:ph type="ctrTitle"/>
          </p:nvPr>
        </p:nvSpPr>
        <p:spPr>
          <a:xfrm>
            <a:off x="442941" y="428582"/>
            <a:ext cx="7418700" cy="2651400"/>
          </a:xfrm>
          <a:prstGeom prst="rect">
            <a:avLst/>
          </a:prstGeom>
          <a:noFill/>
          <a:ln>
            <a:noFill/>
          </a:ln>
        </p:spPr>
        <p:txBody>
          <a:bodyPr spcFirstLastPara="1" wrap="square" lIns="0" tIns="0" rIns="0" bIns="0" anchor="b" anchorCtr="0">
            <a:noAutofit/>
          </a:bodyPr>
          <a:lstStyle>
            <a:lvl1pPr marR="0" lvl="0" algn="l" rtl="0">
              <a:lnSpc>
                <a:spcPct val="85000"/>
              </a:lnSpc>
              <a:spcBef>
                <a:spcPts val="0"/>
              </a:spcBef>
              <a:spcAft>
                <a:spcPts val="0"/>
              </a:spcAft>
              <a:buClr>
                <a:schemeClr val="lt1"/>
              </a:buClr>
              <a:buSzPts val="5700"/>
              <a:buFont typeface="Georgia"/>
              <a:buNone/>
              <a:defRPr sz="5700" b="0" i="0" u="none" strike="noStrike" cap="none">
                <a:solidFill>
                  <a:schemeClr val="lt1"/>
                </a:solidFill>
                <a:latin typeface="Georgia"/>
                <a:ea typeface="Georgia"/>
                <a:cs typeface="Georgia"/>
                <a:sym typeface="Georgia"/>
              </a:defRPr>
            </a:lvl1pPr>
            <a:lvl2pPr lvl="1" algn="l" rtl="0">
              <a:lnSpc>
                <a:spcPct val="100000"/>
              </a:lnSpc>
              <a:spcBef>
                <a:spcPts val="0"/>
              </a:spcBef>
              <a:spcAft>
                <a:spcPts val="0"/>
              </a:spcAft>
              <a:buSzPts val="1400"/>
              <a:buNone/>
              <a:defRPr sz="1800"/>
            </a:lvl2pPr>
            <a:lvl3pPr lvl="2" algn="l" rtl="0">
              <a:lnSpc>
                <a:spcPct val="100000"/>
              </a:lnSpc>
              <a:spcBef>
                <a:spcPts val="0"/>
              </a:spcBef>
              <a:spcAft>
                <a:spcPts val="0"/>
              </a:spcAft>
              <a:buSzPts val="1400"/>
              <a:buNone/>
              <a:defRPr sz="1800"/>
            </a:lvl3pPr>
            <a:lvl4pPr lvl="3" algn="l" rtl="0">
              <a:lnSpc>
                <a:spcPct val="100000"/>
              </a:lnSpc>
              <a:spcBef>
                <a:spcPts val="0"/>
              </a:spcBef>
              <a:spcAft>
                <a:spcPts val="0"/>
              </a:spcAft>
              <a:buSzPts val="1400"/>
              <a:buNone/>
              <a:defRPr sz="1800"/>
            </a:lvl4pPr>
            <a:lvl5pPr lvl="4" algn="l" rtl="0">
              <a:lnSpc>
                <a:spcPct val="100000"/>
              </a:lnSpc>
              <a:spcBef>
                <a:spcPts val="0"/>
              </a:spcBef>
              <a:spcAft>
                <a:spcPts val="0"/>
              </a:spcAft>
              <a:buSzPts val="1400"/>
              <a:buNone/>
              <a:defRPr sz="1800"/>
            </a:lvl5pPr>
            <a:lvl6pPr lvl="5" algn="l" rtl="0">
              <a:lnSpc>
                <a:spcPct val="100000"/>
              </a:lnSpc>
              <a:spcBef>
                <a:spcPts val="0"/>
              </a:spcBef>
              <a:spcAft>
                <a:spcPts val="0"/>
              </a:spcAft>
              <a:buSzPts val="1400"/>
              <a:buNone/>
              <a:defRPr sz="1800"/>
            </a:lvl6pPr>
            <a:lvl7pPr lvl="6" algn="l" rtl="0">
              <a:lnSpc>
                <a:spcPct val="100000"/>
              </a:lnSpc>
              <a:spcBef>
                <a:spcPts val="0"/>
              </a:spcBef>
              <a:spcAft>
                <a:spcPts val="0"/>
              </a:spcAft>
              <a:buSzPts val="1400"/>
              <a:buNone/>
              <a:defRPr sz="1800"/>
            </a:lvl7pPr>
            <a:lvl8pPr lvl="7" algn="l" rtl="0">
              <a:lnSpc>
                <a:spcPct val="100000"/>
              </a:lnSpc>
              <a:spcBef>
                <a:spcPts val="0"/>
              </a:spcBef>
              <a:spcAft>
                <a:spcPts val="0"/>
              </a:spcAft>
              <a:buSzPts val="1400"/>
              <a:buNone/>
              <a:defRPr sz="1800"/>
            </a:lvl8pPr>
            <a:lvl9pPr lvl="8" algn="l" rtl="0">
              <a:lnSpc>
                <a:spcPct val="100000"/>
              </a:lnSpc>
              <a:spcBef>
                <a:spcPts val="0"/>
              </a:spcBef>
              <a:spcAft>
                <a:spcPts val="0"/>
              </a:spcAft>
              <a:buSzPts val="1400"/>
              <a:buNone/>
              <a:defRPr sz="1800"/>
            </a:lvl9pPr>
          </a:lstStyle>
          <a:p>
            <a:endParaRPr/>
          </a:p>
        </p:txBody>
      </p:sp>
      <p:sp>
        <p:nvSpPr>
          <p:cNvPr id="631" name="Google Shape;631;p82"/>
          <p:cNvSpPr txBox="1">
            <a:spLocks noGrp="1"/>
          </p:cNvSpPr>
          <p:nvPr>
            <p:ph type="subTitle" idx="1"/>
          </p:nvPr>
        </p:nvSpPr>
        <p:spPr>
          <a:xfrm>
            <a:off x="442942" y="3748668"/>
            <a:ext cx="5474400" cy="5946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chemeClr val="lt1"/>
              </a:buClr>
              <a:buSzPts val="1500"/>
              <a:buFont typeface="Arial"/>
              <a:buNone/>
              <a:defRPr sz="1500" b="0" i="0" u="none" strike="noStrike" cap="none">
                <a:solidFill>
                  <a:schemeClr val="lt1"/>
                </a:solidFill>
                <a:latin typeface="Arial"/>
                <a:ea typeface="Arial"/>
                <a:cs typeface="Arial"/>
                <a:sym typeface="Arial"/>
              </a:defRPr>
            </a:lvl1pPr>
            <a:lvl2pPr marR="0" lvl="1" algn="l" rtl="0">
              <a:lnSpc>
                <a:spcPct val="100000"/>
              </a:lnSpc>
              <a:spcBef>
                <a:spcPts val="0"/>
              </a:spcBef>
              <a:spcAft>
                <a:spcPts val="0"/>
              </a:spcAft>
              <a:buClr>
                <a:schemeClr val="lt1"/>
              </a:buClr>
              <a:buSzPts val="1500"/>
              <a:buFont typeface="Arial"/>
              <a:buNone/>
              <a:defRPr sz="1500" b="0" i="0" u="none" strike="noStrike" cap="none">
                <a:solidFill>
                  <a:schemeClr val="lt1"/>
                </a:solidFill>
                <a:latin typeface="Arial"/>
                <a:ea typeface="Arial"/>
                <a:cs typeface="Arial"/>
                <a:sym typeface="Arial"/>
              </a:defRPr>
            </a:lvl2pPr>
            <a:lvl3pPr marR="0" lvl="2" algn="l" rtl="0">
              <a:lnSpc>
                <a:spcPct val="100000"/>
              </a:lnSpc>
              <a:spcBef>
                <a:spcPts val="0"/>
              </a:spcBef>
              <a:spcAft>
                <a:spcPts val="0"/>
              </a:spcAft>
              <a:buClr>
                <a:schemeClr val="lt1"/>
              </a:buClr>
              <a:buSzPts val="1500"/>
              <a:buFont typeface="Arial"/>
              <a:buNone/>
              <a:defRPr sz="1500" b="0" i="0" u="none" strike="noStrike" cap="none">
                <a:solidFill>
                  <a:schemeClr val="lt1"/>
                </a:solidFill>
                <a:latin typeface="Arial"/>
                <a:ea typeface="Arial"/>
                <a:cs typeface="Arial"/>
                <a:sym typeface="Arial"/>
              </a:defRPr>
            </a:lvl3pPr>
            <a:lvl4pPr marR="0" lvl="3" algn="l" rtl="0">
              <a:lnSpc>
                <a:spcPct val="100000"/>
              </a:lnSpc>
              <a:spcBef>
                <a:spcPts val="0"/>
              </a:spcBef>
              <a:spcAft>
                <a:spcPts val="0"/>
              </a:spcAft>
              <a:buClr>
                <a:schemeClr val="lt1"/>
              </a:buClr>
              <a:buSzPts val="1500"/>
              <a:buFont typeface="Arial"/>
              <a:buNone/>
              <a:defRPr sz="1500" b="0" i="0" u="none" strike="noStrike" cap="none">
                <a:solidFill>
                  <a:schemeClr val="lt1"/>
                </a:solidFill>
                <a:latin typeface="Arial"/>
                <a:ea typeface="Arial"/>
                <a:cs typeface="Arial"/>
                <a:sym typeface="Arial"/>
              </a:defRPr>
            </a:lvl4pPr>
            <a:lvl5pPr marR="0" lvl="4" algn="l" rtl="0">
              <a:lnSpc>
                <a:spcPct val="100000"/>
              </a:lnSpc>
              <a:spcBef>
                <a:spcPts val="0"/>
              </a:spcBef>
              <a:spcAft>
                <a:spcPts val="0"/>
              </a:spcAft>
              <a:buClr>
                <a:schemeClr val="lt1"/>
              </a:buClr>
              <a:buSzPts val="1500"/>
              <a:buFont typeface="Arial"/>
              <a:buNone/>
              <a:defRPr sz="1500" b="0" i="0" u="none" strike="noStrike" cap="none">
                <a:solidFill>
                  <a:schemeClr val="lt1"/>
                </a:solidFill>
                <a:latin typeface="Arial"/>
                <a:ea typeface="Arial"/>
                <a:cs typeface="Arial"/>
                <a:sym typeface="Arial"/>
              </a:defRPr>
            </a:lvl5pPr>
            <a:lvl6pPr marR="0" lvl="5" algn="l" rtl="0">
              <a:lnSpc>
                <a:spcPct val="100000"/>
              </a:lnSpc>
              <a:spcBef>
                <a:spcPts val="0"/>
              </a:spcBef>
              <a:spcAft>
                <a:spcPts val="0"/>
              </a:spcAft>
              <a:buClr>
                <a:schemeClr val="lt1"/>
              </a:buClr>
              <a:buSzPts val="1500"/>
              <a:buFont typeface="Arial"/>
              <a:buNone/>
              <a:defRPr sz="1500" b="0" i="0" u="none" strike="noStrike" cap="none">
                <a:solidFill>
                  <a:schemeClr val="lt1"/>
                </a:solidFill>
                <a:latin typeface="Arial"/>
                <a:ea typeface="Arial"/>
                <a:cs typeface="Arial"/>
                <a:sym typeface="Arial"/>
              </a:defRPr>
            </a:lvl6pPr>
            <a:lvl7pPr marR="0" lvl="6" algn="l" rtl="0">
              <a:lnSpc>
                <a:spcPct val="100000"/>
              </a:lnSpc>
              <a:spcBef>
                <a:spcPts val="0"/>
              </a:spcBef>
              <a:spcAft>
                <a:spcPts val="0"/>
              </a:spcAft>
              <a:buClr>
                <a:schemeClr val="lt1"/>
              </a:buClr>
              <a:buSzPts val="1500"/>
              <a:buFont typeface="Arial"/>
              <a:buNone/>
              <a:defRPr sz="1500" b="0" i="0" u="none" strike="noStrike" cap="none">
                <a:solidFill>
                  <a:schemeClr val="lt1"/>
                </a:solidFill>
                <a:latin typeface="Arial"/>
                <a:ea typeface="Arial"/>
                <a:cs typeface="Arial"/>
                <a:sym typeface="Arial"/>
              </a:defRPr>
            </a:lvl7pPr>
            <a:lvl8pPr marR="0" lvl="7" algn="l" rtl="0">
              <a:lnSpc>
                <a:spcPct val="100000"/>
              </a:lnSpc>
              <a:spcBef>
                <a:spcPts val="0"/>
              </a:spcBef>
              <a:spcAft>
                <a:spcPts val="0"/>
              </a:spcAft>
              <a:buClr>
                <a:schemeClr val="lt1"/>
              </a:buClr>
              <a:buSzPts val="1500"/>
              <a:buFont typeface="Arial"/>
              <a:buNone/>
              <a:defRPr sz="1500" b="0" i="0" u="none" strike="noStrike" cap="none">
                <a:solidFill>
                  <a:schemeClr val="lt1"/>
                </a:solidFill>
                <a:latin typeface="Arial"/>
                <a:ea typeface="Arial"/>
                <a:cs typeface="Arial"/>
                <a:sym typeface="Arial"/>
              </a:defRPr>
            </a:lvl8pPr>
            <a:lvl9pPr marR="0" lvl="8" algn="l" rtl="0">
              <a:lnSpc>
                <a:spcPct val="100000"/>
              </a:lnSpc>
              <a:spcBef>
                <a:spcPts val="0"/>
              </a:spcBef>
              <a:spcAft>
                <a:spcPts val="0"/>
              </a:spcAft>
              <a:buClr>
                <a:schemeClr val="lt1"/>
              </a:buClr>
              <a:buSzPts val="1500"/>
              <a:buFont typeface="Arial"/>
              <a:buNone/>
              <a:defRPr sz="1500" b="0" i="0" u="none" strike="noStrike" cap="none">
                <a:solidFill>
                  <a:schemeClr val="lt1"/>
                </a:solidFill>
                <a:latin typeface="Arial"/>
                <a:ea typeface="Arial"/>
                <a:cs typeface="Arial"/>
                <a:sym typeface="Arial"/>
              </a:defRPr>
            </a:lvl9pPr>
          </a:lstStyle>
          <a:p>
            <a:endParaRPr/>
          </a:p>
        </p:txBody>
      </p:sp>
      <p:pic>
        <p:nvPicPr>
          <p:cNvPr id="632" name="Google Shape;632;p82"/>
          <p:cNvPicPr preferRelativeResize="0"/>
          <p:nvPr/>
        </p:nvPicPr>
        <p:blipFill rotWithShape="1">
          <a:blip r:embed="rId2">
            <a:alphaModFix/>
          </a:blip>
          <a:srcRect/>
          <a:stretch/>
        </p:blipFill>
        <p:spPr>
          <a:xfrm>
            <a:off x="185151" y="5330423"/>
            <a:ext cx="1301298" cy="1074243"/>
          </a:xfrm>
          <a:prstGeom prst="rect">
            <a:avLst/>
          </a:prstGeom>
          <a:noFill/>
          <a:ln>
            <a:noFill/>
          </a:ln>
        </p:spPr>
      </p:pic>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Four Text Boxes for Icons">
  <p:cSld name="Four Text Boxes for Icons">
    <p:spTree>
      <p:nvGrpSpPr>
        <p:cNvPr id="1" name="Shape 854"/>
        <p:cNvGrpSpPr/>
        <p:nvPr/>
      </p:nvGrpSpPr>
      <p:grpSpPr>
        <a:xfrm>
          <a:off x="0" y="0"/>
          <a:ext cx="0" cy="0"/>
          <a:chOff x="0" y="0"/>
          <a:chExt cx="0" cy="0"/>
        </a:xfrm>
      </p:grpSpPr>
      <p:sp>
        <p:nvSpPr>
          <p:cNvPr id="855" name="Google Shape;855;p127"/>
          <p:cNvSpPr txBox="1">
            <a:spLocks noGrp="1"/>
          </p:cNvSpPr>
          <p:nvPr>
            <p:ph type="body" idx="1"/>
          </p:nvPr>
        </p:nvSpPr>
        <p:spPr>
          <a:xfrm>
            <a:off x="442942" y="3428660"/>
            <a:ext cx="2560500" cy="2742900"/>
          </a:xfrm>
          <a:prstGeom prst="rect">
            <a:avLst/>
          </a:prstGeom>
          <a:noFill/>
          <a:ln>
            <a:noFill/>
          </a:ln>
        </p:spPr>
        <p:txBody>
          <a:bodyPr spcFirstLastPara="1" wrap="square" lIns="0" tIns="0" rIns="0" bIns="0" anchor="t" anchorCtr="0">
            <a:noAutofit/>
          </a:bodyPr>
          <a:lstStyle>
            <a:lvl1pPr marL="457200" marR="0" lvl="0" indent="-323850" algn="l" rtl="0">
              <a:lnSpc>
                <a:spcPct val="100000"/>
              </a:lnSpc>
              <a:spcBef>
                <a:spcPts val="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1pPr>
            <a:lvl2pPr marL="914400" marR="0" lvl="1"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2pPr>
            <a:lvl3pPr marL="1371600" marR="0" lvl="2"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3pPr>
            <a:lvl4pPr marL="1828800" marR="0" lvl="3"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4pPr>
            <a:lvl5pPr marL="2286000" marR="0" lvl="4"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5pPr>
            <a:lvl6pPr marL="2743200" marR="0" lvl="5"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6pPr>
            <a:lvl7pPr marL="3200400" marR="0" lvl="6"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7pPr>
            <a:lvl8pPr marL="3657600" marR="0" lvl="7"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8pPr>
            <a:lvl9pPr marL="4114800" marR="0" lvl="8" indent="-323850" algn="l" rtl="0">
              <a:lnSpc>
                <a:spcPct val="100000"/>
              </a:lnSpc>
              <a:spcBef>
                <a:spcPts val="300"/>
              </a:spcBef>
              <a:spcAft>
                <a:spcPts val="300"/>
              </a:spcAft>
              <a:buClr>
                <a:schemeClr val="dk1"/>
              </a:buClr>
              <a:buSzPts val="1500"/>
              <a:buFont typeface="Arial"/>
              <a:buChar char="•"/>
              <a:defRPr sz="1500" b="0" i="0" u="none" strike="noStrike" cap="none">
                <a:solidFill>
                  <a:schemeClr val="dk1"/>
                </a:solidFill>
                <a:latin typeface="Arial"/>
                <a:ea typeface="Arial"/>
                <a:cs typeface="Arial"/>
                <a:sym typeface="Arial"/>
              </a:defRPr>
            </a:lvl9pPr>
          </a:lstStyle>
          <a:p>
            <a:endParaRPr/>
          </a:p>
        </p:txBody>
      </p:sp>
      <p:sp>
        <p:nvSpPr>
          <p:cNvPr id="856" name="Google Shape;856;p127"/>
          <p:cNvSpPr txBox="1">
            <a:spLocks noGrp="1"/>
          </p:cNvSpPr>
          <p:nvPr>
            <p:ph type="body" idx="2"/>
          </p:nvPr>
        </p:nvSpPr>
        <p:spPr>
          <a:xfrm>
            <a:off x="3359857" y="3428660"/>
            <a:ext cx="2560500" cy="2742900"/>
          </a:xfrm>
          <a:prstGeom prst="rect">
            <a:avLst/>
          </a:prstGeom>
          <a:noFill/>
          <a:ln>
            <a:noFill/>
          </a:ln>
        </p:spPr>
        <p:txBody>
          <a:bodyPr spcFirstLastPara="1" wrap="square" lIns="0" tIns="0" rIns="0" bIns="0" anchor="t" anchorCtr="0">
            <a:noAutofit/>
          </a:bodyPr>
          <a:lstStyle>
            <a:lvl1pPr marL="457200" marR="0" lvl="0" indent="-323850" algn="l" rtl="0">
              <a:lnSpc>
                <a:spcPct val="100000"/>
              </a:lnSpc>
              <a:spcBef>
                <a:spcPts val="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1pPr>
            <a:lvl2pPr marL="914400" marR="0" lvl="1"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2pPr>
            <a:lvl3pPr marL="1371600" marR="0" lvl="2"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3pPr>
            <a:lvl4pPr marL="1828800" marR="0" lvl="3"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4pPr>
            <a:lvl5pPr marL="2286000" marR="0" lvl="4"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5pPr>
            <a:lvl6pPr marL="2743200" marR="0" lvl="5"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6pPr>
            <a:lvl7pPr marL="3200400" marR="0" lvl="6"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7pPr>
            <a:lvl8pPr marL="3657600" marR="0" lvl="7"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8pPr>
            <a:lvl9pPr marL="4114800" marR="0" lvl="8" indent="-323850" algn="l" rtl="0">
              <a:lnSpc>
                <a:spcPct val="100000"/>
              </a:lnSpc>
              <a:spcBef>
                <a:spcPts val="300"/>
              </a:spcBef>
              <a:spcAft>
                <a:spcPts val="300"/>
              </a:spcAft>
              <a:buClr>
                <a:schemeClr val="dk1"/>
              </a:buClr>
              <a:buSzPts val="1500"/>
              <a:buFont typeface="Arial"/>
              <a:buChar char="•"/>
              <a:defRPr sz="1500" b="0" i="0" u="none" strike="noStrike" cap="none">
                <a:solidFill>
                  <a:schemeClr val="dk1"/>
                </a:solidFill>
                <a:latin typeface="Arial"/>
                <a:ea typeface="Arial"/>
                <a:cs typeface="Arial"/>
                <a:sym typeface="Arial"/>
              </a:defRPr>
            </a:lvl9pPr>
          </a:lstStyle>
          <a:p>
            <a:endParaRPr/>
          </a:p>
        </p:txBody>
      </p:sp>
      <p:sp>
        <p:nvSpPr>
          <p:cNvPr id="857" name="Google Shape;857;p127"/>
          <p:cNvSpPr txBox="1">
            <a:spLocks noGrp="1"/>
          </p:cNvSpPr>
          <p:nvPr>
            <p:ph type="body" idx="3"/>
          </p:nvPr>
        </p:nvSpPr>
        <p:spPr>
          <a:xfrm>
            <a:off x="6276775" y="3428660"/>
            <a:ext cx="2560500" cy="2742900"/>
          </a:xfrm>
          <a:prstGeom prst="rect">
            <a:avLst/>
          </a:prstGeom>
          <a:noFill/>
          <a:ln>
            <a:noFill/>
          </a:ln>
        </p:spPr>
        <p:txBody>
          <a:bodyPr spcFirstLastPara="1" wrap="square" lIns="0" tIns="0" rIns="0" bIns="0" anchor="t" anchorCtr="0">
            <a:noAutofit/>
          </a:bodyPr>
          <a:lstStyle>
            <a:lvl1pPr marL="457200" marR="0" lvl="0" indent="-323850" algn="l" rtl="0">
              <a:lnSpc>
                <a:spcPct val="100000"/>
              </a:lnSpc>
              <a:spcBef>
                <a:spcPts val="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1pPr>
            <a:lvl2pPr marL="914400" marR="0" lvl="1"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2pPr>
            <a:lvl3pPr marL="1371600" marR="0" lvl="2"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3pPr>
            <a:lvl4pPr marL="1828800" marR="0" lvl="3"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4pPr>
            <a:lvl5pPr marL="2286000" marR="0" lvl="4"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5pPr>
            <a:lvl6pPr marL="2743200" marR="0" lvl="5"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6pPr>
            <a:lvl7pPr marL="3200400" marR="0" lvl="6"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7pPr>
            <a:lvl8pPr marL="3657600" marR="0" lvl="7"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8pPr>
            <a:lvl9pPr marL="4114800" marR="0" lvl="8" indent="-323850" algn="l" rtl="0">
              <a:lnSpc>
                <a:spcPct val="100000"/>
              </a:lnSpc>
              <a:spcBef>
                <a:spcPts val="300"/>
              </a:spcBef>
              <a:spcAft>
                <a:spcPts val="300"/>
              </a:spcAft>
              <a:buClr>
                <a:schemeClr val="dk1"/>
              </a:buClr>
              <a:buSzPts val="1500"/>
              <a:buFont typeface="Arial"/>
              <a:buChar char="•"/>
              <a:defRPr sz="1500" b="0" i="0" u="none" strike="noStrike" cap="none">
                <a:solidFill>
                  <a:schemeClr val="dk1"/>
                </a:solidFill>
                <a:latin typeface="Arial"/>
                <a:ea typeface="Arial"/>
                <a:cs typeface="Arial"/>
                <a:sym typeface="Arial"/>
              </a:defRPr>
            </a:lvl9pPr>
          </a:lstStyle>
          <a:p>
            <a:endParaRPr/>
          </a:p>
        </p:txBody>
      </p:sp>
      <p:sp>
        <p:nvSpPr>
          <p:cNvPr id="858" name="Google Shape;858;p127"/>
          <p:cNvSpPr txBox="1">
            <a:spLocks noGrp="1"/>
          </p:cNvSpPr>
          <p:nvPr>
            <p:ph type="body" idx="4"/>
          </p:nvPr>
        </p:nvSpPr>
        <p:spPr>
          <a:xfrm>
            <a:off x="9193691" y="3428660"/>
            <a:ext cx="2560500" cy="2742900"/>
          </a:xfrm>
          <a:prstGeom prst="rect">
            <a:avLst/>
          </a:prstGeom>
          <a:noFill/>
          <a:ln>
            <a:noFill/>
          </a:ln>
        </p:spPr>
        <p:txBody>
          <a:bodyPr spcFirstLastPara="1" wrap="square" lIns="0" tIns="0" rIns="0" bIns="0" anchor="t" anchorCtr="0">
            <a:noAutofit/>
          </a:bodyPr>
          <a:lstStyle>
            <a:lvl1pPr marL="457200" marR="0" lvl="0" indent="-323850" algn="l" rtl="0">
              <a:lnSpc>
                <a:spcPct val="100000"/>
              </a:lnSpc>
              <a:spcBef>
                <a:spcPts val="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1pPr>
            <a:lvl2pPr marL="914400" marR="0" lvl="1"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2pPr>
            <a:lvl3pPr marL="1371600" marR="0" lvl="2"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3pPr>
            <a:lvl4pPr marL="1828800" marR="0" lvl="3"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4pPr>
            <a:lvl5pPr marL="2286000" marR="0" lvl="4"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5pPr>
            <a:lvl6pPr marL="2743200" marR="0" lvl="5"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6pPr>
            <a:lvl7pPr marL="3200400" marR="0" lvl="6"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7pPr>
            <a:lvl8pPr marL="3657600" marR="0" lvl="7"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8pPr>
            <a:lvl9pPr marL="4114800" marR="0" lvl="8" indent="-323850" algn="l" rtl="0">
              <a:lnSpc>
                <a:spcPct val="100000"/>
              </a:lnSpc>
              <a:spcBef>
                <a:spcPts val="300"/>
              </a:spcBef>
              <a:spcAft>
                <a:spcPts val="300"/>
              </a:spcAft>
              <a:buClr>
                <a:schemeClr val="dk1"/>
              </a:buClr>
              <a:buSzPts val="1500"/>
              <a:buFont typeface="Arial"/>
              <a:buChar char="•"/>
              <a:defRPr sz="1500" b="0" i="0" u="none" strike="noStrike" cap="none">
                <a:solidFill>
                  <a:schemeClr val="dk1"/>
                </a:solidFill>
                <a:latin typeface="Arial"/>
                <a:ea typeface="Arial"/>
                <a:cs typeface="Arial"/>
                <a:sym typeface="Arial"/>
              </a:defRPr>
            </a:lvl9pPr>
          </a:lstStyle>
          <a:p>
            <a:endParaRPr/>
          </a:p>
        </p:txBody>
      </p:sp>
      <p:sp>
        <p:nvSpPr>
          <p:cNvPr id="859" name="Google Shape;859;p127"/>
          <p:cNvSpPr txBox="1">
            <a:spLocks noGrp="1"/>
          </p:cNvSpPr>
          <p:nvPr>
            <p:ph type="title"/>
          </p:nvPr>
        </p:nvSpPr>
        <p:spPr>
          <a:xfrm>
            <a:off x="442942" y="431957"/>
            <a:ext cx="11306700" cy="1386900"/>
          </a:xfrm>
          <a:prstGeom prst="rect">
            <a:avLst/>
          </a:prstGeom>
          <a:noFill/>
          <a:ln>
            <a:noFill/>
          </a:ln>
        </p:spPr>
        <p:txBody>
          <a:bodyPr spcFirstLastPara="1" wrap="square" lIns="0" tIns="0" rIns="0" bIns="0" anchor="t" anchorCtr="0">
            <a:noAutofit/>
          </a:bodyPr>
          <a:lstStyle>
            <a:lvl1pPr marR="0" lvl="0" algn="l" rtl="0">
              <a:lnSpc>
                <a:spcPct val="85000"/>
              </a:lnSpc>
              <a:spcBef>
                <a:spcPts val="0"/>
              </a:spcBef>
              <a:spcAft>
                <a:spcPts val="0"/>
              </a:spcAft>
              <a:buClr>
                <a:schemeClr val="dk1"/>
              </a:buClr>
              <a:buSzPts val="3000"/>
              <a:buFont typeface="Georgia"/>
              <a:buNone/>
              <a:defRPr sz="3000" b="0" i="0" u="none" strike="noStrike" cap="none">
                <a:solidFill>
                  <a:schemeClr val="dk1"/>
                </a:solidFill>
                <a:latin typeface="Georgia"/>
                <a:ea typeface="Georgia"/>
                <a:cs typeface="Georgia"/>
                <a:sym typeface="Georgia"/>
              </a:defRPr>
            </a:lvl1pPr>
            <a:lvl2pPr lvl="1" algn="l" rtl="0">
              <a:lnSpc>
                <a:spcPct val="100000"/>
              </a:lnSpc>
              <a:spcBef>
                <a:spcPts val="0"/>
              </a:spcBef>
              <a:spcAft>
                <a:spcPts val="0"/>
              </a:spcAft>
              <a:buSzPts val="1400"/>
              <a:buNone/>
              <a:defRPr sz="1800"/>
            </a:lvl2pPr>
            <a:lvl3pPr lvl="2" algn="l" rtl="0">
              <a:lnSpc>
                <a:spcPct val="100000"/>
              </a:lnSpc>
              <a:spcBef>
                <a:spcPts val="0"/>
              </a:spcBef>
              <a:spcAft>
                <a:spcPts val="0"/>
              </a:spcAft>
              <a:buSzPts val="1400"/>
              <a:buNone/>
              <a:defRPr sz="1800"/>
            </a:lvl3pPr>
            <a:lvl4pPr lvl="3" algn="l" rtl="0">
              <a:lnSpc>
                <a:spcPct val="100000"/>
              </a:lnSpc>
              <a:spcBef>
                <a:spcPts val="0"/>
              </a:spcBef>
              <a:spcAft>
                <a:spcPts val="0"/>
              </a:spcAft>
              <a:buSzPts val="1400"/>
              <a:buNone/>
              <a:defRPr sz="1800"/>
            </a:lvl4pPr>
            <a:lvl5pPr lvl="4" algn="l" rtl="0">
              <a:lnSpc>
                <a:spcPct val="100000"/>
              </a:lnSpc>
              <a:spcBef>
                <a:spcPts val="0"/>
              </a:spcBef>
              <a:spcAft>
                <a:spcPts val="0"/>
              </a:spcAft>
              <a:buSzPts val="1400"/>
              <a:buNone/>
              <a:defRPr sz="1800"/>
            </a:lvl5pPr>
            <a:lvl6pPr lvl="5" algn="l" rtl="0">
              <a:lnSpc>
                <a:spcPct val="100000"/>
              </a:lnSpc>
              <a:spcBef>
                <a:spcPts val="0"/>
              </a:spcBef>
              <a:spcAft>
                <a:spcPts val="0"/>
              </a:spcAft>
              <a:buSzPts val="1400"/>
              <a:buNone/>
              <a:defRPr sz="1800"/>
            </a:lvl6pPr>
            <a:lvl7pPr lvl="6" algn="l" rtl="0">
              <a:lnSpc>
                <a:spcPct val="100000"/>
              </a:lnSpc>
              <a:spcBef>
                <a:spcPts val="0"/>
              </a:spcBef>
              <a:spcAft>
                <a:spcPts val="0"/>
              </a:spcAft>
              <a:buSzPts val="1400"/>
              <a:buNone/>
              <a:defRPr sz="1800"/>
            </a:lvl7pPr>
            <a:lvl8pPr lvl="7" algn="l" rtl="0">
              <a:lnSpc>
                <a:spcPct val="100000"/>
              </a:lnSpc>
              <a:spcBef>
                <a:spcPts val="0"/>
              </a:spcBef>
              <a:spcAft>
                <a:spcPts val="0"/>
              </a:spcAft>
              <a:buSzPts val="1400"/>
              <a:buNone/>
              <a:defRPr sz="1800"/>
            </a:lvl8pPr>
            <a:lvl9pPr lvl="8" algn="l" rtl="0">
              <a:lnSpc>
                <a:spcPct val="100000"/>
              </a:lnSpc>
              <a:spcBef>
                <a:spcPts val="0"/>
              </a:spcBef>
              <a:spcAft>
                <a:spcPts val="0"/>
              </a:spcAft>
              <a:buSzPts val="1400"/>
              <a:buNone/>
              <a:defRPr sz="1800"/>
            </a:lvl9pPr>
          </a:lstStyle>
          <a:p>
            <a:endParaRPr/>
          </a:p>
        </p:txBody>
      </p:sp>
      <p:sp>
        <p:nvSpPr>
          <p:cNvPr id="860" name="Google Shape;860;p127"/>
          <p:cNvSpPr txBox="1">
            <a:spLocks noGrp="1"/>
          </p:cNvSpPr>
          <p:nvPr>
            <p:ph type="sldNum" idx="12"/>
          </p:nvPr>
        </p:nvSpPr>
        <p:spPr>
          <a:xfrm>
            <a:off x="8219028" y="6491596"/>
            <a:ext cx="3531300" cy="137100"/>
          </a:xfrm>
          <a:prstGeom prst="rect">
            <a:avLst/>
          </a:prstGeom>
          <a:noFill/>
          <a:ln>
            <a:noFill/>
          </a:ln>
        </p:spPr>
        <p:txBody>
          <a:bodyPr spcFirstLastPara="1" wrap="square" lIns="0" tIns="0" rIns="0" bIns="0" anchor="b" anchorCtr="0">
            <a:noAutofit/>
          </a:bodyPr>
          <a:lstStyle>
            <a:lvl1pPr marL="0" marR="0" lvl="0" indent="0" algn="r" rtl="0">
              <a:lnSpc>
                <a:spcPct val="100000"/>
              </a:lnSpc>
              <a:spcBef>
                <a:spcPts val="0"/>
              </a:spcBef>
              <a:spcAft>
                <a:spcPts val="0"/>
              </a:spcAft>
              <a:buClr>
                <a:srgbClr val="000000"/>
              </a:buClr>
              <a:buSzPts val="800"/>
              <a:buFont typeface="Arial"/>
              <a:buNone/>
              <a:defRPr sz="800" b="0" i="0" u="none" strike="noStrike" cap="none">
                <a:solidFill>
                  <a:schemeClr val="dk1"/>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800"/>
              <a:buFont typeface="Arial"/>
              <a:buNone/>
              <a:defRPr sz="800" b="0" i="0" u="none" strike="noStrike" cap="none">
                <a:solidFill>
                  <a:schemeClr val="dk1"/>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800"/>
              <a:buFont typeface="Arial"/>
              <a:buNone/>
              <a:defRPr sz="800" b="0" i="0" u="none" strike="noStrike" cap="none">
                <a:solidFill>
                  <a:schemeClr val="dk1"/>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800"/>
              <a:buFont typeface="Arial"/>
              <a:buNone/>
              <a:defRPr sz="800" b="0" i="0" u="none" strike="noStrike" cap="none">
                <a:solidFill>
                  <a:schemeClr val="dk1"/>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800"/>
              <a:buFont typeface="Arial"/>
              <a:buNone/>
              <a:defRPr sz="800" b="0" i="0" u="none" strike="noStrike" cap="none">
                <a:solidFill>
                  <a:schemeClr val="dk1"/>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800"/>
              <a:buFont typeface="Arial"/>
              <a:buNone/>
              <a:defRPr sz="800" b="0" i="0" u="none" strike="noStrike" cap="none">
                <a:solidFill>
                  <a:schemeClr val="dk1"/>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800"/>
              <a:buFont typeface="Arial"/>
              <a:buNone/>
              <a:defRPr sz="800" b="0" i="0" u="none" strike="noStrike" cap="none">
                <a:solidFill>
                  <a:schemeClr val="dk1"/>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800"/>
              <a:buFont typeface="Arial"/>
              <a:buNone/>
              <a:defRPr sz="800" b="0" i="0" u="none" strike="noStrike" cap="none">
                <a:solidFill>
                  <a:schemeClr val="dk1"/>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800"/>
              <a:buFont typeface="Arial"/>
              <a:buNone/>
              <a:defRPr sz="8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Four Team Images">
  <p:cSld name="Four Team Images">
    <p:spTree>
      <p:nvGrpSpPr>
        <p:cNvPr id="1" name="Shape 861"/>
        <p:cNvGrpSpPr/>
        <p:nvPr/>
      </p:nvGrpSpPr>
      <p:grpSpPr>
        <a:xfrm>
          <a:off x="0" y="0"/>
          <a:ext cx="0" cy="0"/>
          <a:chOff x="0" y="0"/>
          <a:chExt cx="0" cy="0"/>
        </a:xfrm>
      </p:grpSpPr>
      <p:sp>
        <p:nvSpPr>
          <p:cNvPr id="862" name="Google Shape;862;p128"/>
          <p:cNvSpPr/>
          <p:nvPr/>
        </p:nvSpPr>
        <p:spPr>
          <a:xfrm>
            <a:off x="442941" y="2100055"/>
            <a:ext cx="1326000" cy="1328700"/>
          </a:xfrm>
          <a:prstGeom prst="rect">
            <a:avLst/>
          </a:prstGeom>
          <a:solidFill>
            <a:srgbClr val="DEDEDE"/>
          </a:solidFill>
          <a:ln>
            <a:noFill/>
          </a:ln>
        </p:spPr>
        <p:txBody>
          <a:bodyPr spcFirstLastPara="1" wrap="square" lIns="87050" tIns="43500" rIns="87050" bIns="4350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0" i="0" u="none" strike="noStrike" cap="none">
              <a:solidFill>
                <a:schemeClr val="lt1"/>
              </a:solidFill>
              <a:latin typeface="Arial"/>
              <a:ea typeface="Arial"/>
              <a:cs typeface="Arial"/>
              <a:sym typeface="Arial"/>
            </a:endParaRPr>
          </a:p>
        </p:txBody>
      </p:sp>
      <p:sp>
        <p:nvSpPr>
          <p:cNvPr id="863" name="Google Shape;863;p128"/>
          <p:cNvSpPr/>
          <p:nvPr/>
        </p:nvSpPr>
        <p:spPr>
          <a:xfrm>
            <a:off x="3359857" y="2100055"/>
            <a:ext cx="1326000" cy="1328700"/>
          </a:xfrm>
          <a:prstGeom prst="rect">
            <a:avLst/>
          </a:prstGeom>
          <a:solidFill>
            <a:srgbClr val="DEDEDE"/>
          </a:solidFill>
          <a:ln>
            <a:noFill/>
          </a:ln>
        </p:spPr>
        <p:txBody>
          <a:bodyPr spcFirstLastPara="1" wrap="square" lIns="87050" tIns="43500" rIns="87050" bIns="4350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0" i="0" u="none" strike="noStrike" cap="none">
              <a:solidFill>
                <a:schemeClr val="lt1"/>
              </a:solidFill>
              <a:latin typeface="Arial"/>
              <a:ea typeface="Arial"/>
              <a:cs typeface="Arial"/>
              <a:sym typeface="Arial"/>
            </a:endParaRPr>
          </a:p>
        </p:txBody>
      </p:sp>
      <p:sp>
        <p:nvSpPr>
          <p:cNvPr id="864" name="Google Shape;864;p128"/>
          <p:cNvSpPr/>
          <p:nvPr/>
        </p:nvSpPr>
        <p:spPr>
          <a:xfrm>
            <a:off x="6276773" y="2100055"/>
            <a:ext cx="1326000" cy="1328700"/>
          </a:xfrm>
          <a:prstGeom prst="rect">
            <a:avLst/>
          </a:prstGeom>
          <a:solidFill>
            <a:srgbClr val="DEDEDE"/>
          </a:solidFill>
          <a:ln>
            <a:noFill/>
          </a:ln>
        </p:spPr>
        <p:txBody>
          <a:bodyPr spcFirstLastPara="1" wrap="square" lIns="87050" tIns="43500" rIns="87050" bIns="4350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0" i="0" u="none" strike="noStrike" cap="none">
              <a:solidFill>
                <a:schemeClr val="lt1"/>
              </a:solidFill>
              <a:latin typeface="Arial"/>
              <a:ea typeface="Arial"/>
              <a:cs typeface="Arial"/>
              <a:sym typeface="Arial"/>
            </a:endParaRPr>
          </a:p>
        </p:txBody>
      </p:sp>
      <p:sp>
        <p:nvSpPr>
          <p:cNvPr id="865" name="Google Shape;865;p128"/>
          <p:cNvSpPr/>
          <p:nvPr/>
        </p:nvSpPr>
        <p:spPr>
          <a:xfrm>
            <a:off x="9193691" y="2100055"/>
            <a:ext cx="1326000" cy="1328700"/>
          </a:xfrm>
          <a:prstGeom prst="rect">
            <a:avLst/>
          </a:prstGeom>
          <a:solidFill>
            <a:srgbClr val="DEDEDE"/>
          </a:solidFill>
          <a:ln>
            <a:noFill/>
          </a:ln>
        </p:spPr>
        <p:txBody>
          <a:bodyPr spcFirstLastPara="1" wrap="square" lIns="87050" tIns="43500" rIns="87050" bIns="4350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0" i="0" u="none" strike="noStrike" cap="none">
              <a:solidFill>
                <a:schemeClr val="lt1"/>
              </a:solidFill>
              <a:latin typeface="Arial"/>
              <a:ea typeface="Arial"/>
              <a:cs typeface="Arial"/>
              <a:sym typeface="Arial"/>
            </a:endParaRPr>
          </a:p>
        </p:txBody>
      </p:sp>
      <p:sp>
        <p:nvSpPr>
          <p:cNvPr id="866" name="Google Shape;866;p128"/>
          <p:cNvSpPr txBox="1">
            <a:spLocks noGrp="1"/>
          </p:cNvSpPr>
          <p:nvPr>
            <p:ph type="body" idx="1"/>
          </p:nvPr>
        </p:nvSpPr>
        <p:spPr>
          <a:xfrm>
            <a:off x="442941" y="3657237"/>
            <a:ext cx="2560500" cy="2514300"/>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1pPr>
            <a:lvl2pPr marL="914400" marR="0" lvl="1" indent="-228600" algn="l" rtl="0">
              <a:lnSpc>
                <a:spcPct val="100000"/>
              </a:lnSpc>
              <a:spcBef>
                <a:spcPts val="30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2pPr>
            <a:lvl3pPr marL="1371600" marR="0" lvl="2" indent="-228600" algn="l" rtl="0">
              <a:lnSpc>
                <a:spcPct val="100000"/>
              </a:lnSpc>
              <a:spcBef>
                <a:spcPts val="30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3pPr>
            <a:lvl4pPr marL="1828800" marR="0" lvl="3" indent="-228600" algn="l" rtl="0">
              <a:lnSpc>
                <a:spcPct val="100000"/>
              </a:lnSpc>
              <a:spcBef>
                <a:spcPts val="30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4pPr>
            <a:lvl5pPr marL="2286000" marR="0" lvl="4" indent="-228600" algn="l" rtl="0">
              <a:lnSpc>
                <a:spcPct val="100000"/>
              </a:lnSpc>
              <a:spcBef>
                <a:spcPts val="30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5pPr>
            <a:lvl6pPr marL="2743200" marR="0" lvl="5" indent="-228600" algn="l" rtl="0">
              <a:lnSpc>
                <a:spcPct val="100000"/>
              </a:lnSpc>
              <a:spcBef>
                <a:spcPts val="30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6pPr>
            <a:lvl7pPr marL="3200400" marR="0" lvl="6" indent="-228600" algn="l" rtl="0">
              <a:lnSpc>
                <a:spcPct val="100000"/>
              </a:lnSpc>
              <a:spcBef>
                <a:spcPts val="30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7pPr>
            <a:lvl8pPr marL="3657600" marR="0" lvl="7" indent="-228600" algn="l" rtl="0">
              <a:lnSpc>
                <a:spcPct val="100000"/>
              </a:lnSpc>
              <a:spcBef>
                <a:spcPts val="30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8pPr>
            <a:lvl9pPr marL="4114800" marR="0" lvl="8" indent="-228600" algn="l" rtl="0">
              <a:lnSpc>
                <a:spcPct val="100000"/>
              </a:lnSpc>
              <a:spcBef>
                <a:spcPts val="300"/>
              </a:spcBef>
              <a:spcAft>
                <a:spcPts val="300"/>
              </a:spcAft>
              <a:buClr>
                <a:schemeClr val="dk1"/>
              </a:buClr>
              <a:buSzPts val="1500"/>
              <a:buFont typeface="Arial"/>
              <a:buNone/>
              <a:defRPr sz="1500" b="0" i="0" u="none" strike="noStrike" cap="none">
                <a:solidFill>
                  <a:schemeClr val="dk1"/>
                </a:solidFill>
                <a:latin typeface="Arial"/>
                <a:ea typeface="Arial"/>
                <a:cs typeface="Arial"/>
                <a:sym typeface="Arial"/>
              </a:defRPr>
            </a:lvl9pPr>
          </a:lstStyle>
          <a:p>
            <a:endParaRPr/>
          </a:p>
        </p:txBody>
      </p:sp>
      <p:sp>
        <p:nvSpPr>
          <p:cNvPr id="867" name="Google Shape;867;p128"/>
          <p:cNvSpPr txBox="1">
            <a:spLocks noGrp="1"/>
          </p:cNvSpPr>
          <p:nvPr>
            <p:ph type="body" idx="2"/>
          </p:nvPr>
        </p:nvSpPr>
        <p:spPr>
          <a:xfrm>
            <a:off x="3359857" y="3657237"/>
            <a:ext cx="2560500" cy="2514300"/>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1pPr>
            <a:lvl2pPr marL="914400" marR="0" lvl="1" indent="-228600" algn="l" rtl="0">
              <a:lnSpc>
                <a:spcPct val="100000"/>
              </a:lnSpc>
              <a:spcBef>
                <a:spcPts val="30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2pPr>
            <a:lvl3pPr marL="1371600" marR="0" lvl="2" indent="-228600" algn="l" rtl="0">
              <a:lnSpc>
                <a:spcPct val="100000"/>
              </a:lnSpc>
              <a:spcBef>
                <a:spcPts val="30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3pPr>
            <a:lvl4pPr marL="1828800" marR="0" lvl="3" indent="-228600" algn="l" rtl="0">
              <a:lnSpc>
                <a:spcPct val="100000"/>
              </a:lnSpc>
              <a:spcBef>
                <a:spcPts val="30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4pPr>
            <a:lvl5pPr marL="2286000" marR="0" lvl="4" indent="-228600" algn="l" rtl="0">
              <a:lnSpc>
                <a:spcPct val="100000"/>
              </a:lnSpc>
              <a:spcBef>
                <a:spcPts val="30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5pPr>
            <a:lvl6pPr marL="2743200" marR="0" lvl="5" indent="-228600" algn="l" rtl="0">
              <a:lnSpc>
                <a:spcPct val="100000"/>
              </a:lnSpc>
              <a:spcBef>
                <a:spcPts val="30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6pPr>
            <a:lvl7pPr marL="3200400" marR="0" lvl="6" indent="-228600" algn="l" rtl="0">
              <a:lnSpc>
                <a:spcPct val="100000"/>
              </a:lnSpc>
              <a:spcBef>
                <a:spcPts val="30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7pPr>
            <a:lvl8pPr marL="3657600" marR="0" lvl="7" indent="-228600" algn="l" rtl="0">
              <a:lnSpc>
                <a:spcPct val="100000"/>
              </a:lnSpc>
              <a:spcBef>
                <a:spcPts val="30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8pPr>
            <a:lvl9pPr marL="4114800" marR="0" lvl="8" indent="-228600" algn="l" rtl="0">
              <a:lnSpc>
                <a:spcPct val="100000"/>
              </a:lnSpc>
              <a:spcBef>
                <a:spcPts val="300"/>
              </a:spcBef>
              <a:spcAft>
                <a:spcPts val="300"/>
              </a:spcAft>
              <a:buClr>
                <a:schemeClr val="dk1"/>
              </a:buClr>
              <a:buSzPts val="1500"/>
              <a:buFont typeface="Arial"/>
              <a:buNone/>
              <a:defRPr sz="1500" b="0" i="0" u="none" strike="noStrike" cap="none">
                <a:solidFill>
                  <a:schemeClr val="dk1"/>
                </a:solidFill>
                <a:latin typeface="Arial"/>
                <a:ea typeface="Arial"/>
                <a:cs typeface="Arial"/>
                <a:sym typeface="Arial"/>
              </a:defRPr>
            </a:lvl9pPr>
          </a:lstStyle>
          <a:p>
            <a:endParaRPr/>
          </a:p>
        </p:txBody>
      </p:sp>
      <p:sp>
        <p:nvSpPr>
          <p:cNvPr id="868" name="Google Shape;868;p128"/>
          <p:cNvSpPr txBox="1">
            <a:spLocks noGrp="1"/>
          </p:cNvSpPr>
          <p:nvPr>
            <p:ph type="body" idx="3"/>
          </p:nvPr>
        </p:nvSpPr>
        <p:spPr>
          <a:xfrm>
            <a:off x="6276773" y="3657237"/>
            <a:ext cx="2560500" cy="2514300"/>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1pPr>
            <a:lvl2pPr marL="914400" marR="0" lvl="1" indent="-228600" algn="l" rtl="0">
              <a:lnSpc>
                <a:spcPct val="100000"/>
              </a:lnSpc>
              <a:spcBef>
                <a:spcPts val="30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2pPr>
            <a:lvl3pPr marL="1371600" marR="0" lvl="2" indent="-228600" algn="l" rtl="0">
              <a:lnSpc>
                <a:spcPct val="100000"/>
              </a:lnSpc>
              <a:spcBef>
                <a:spcPts val="30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3pPr>
            <a:lvl4pPr marL="1828800" marR="0" lvl="3" indent="-228600" algn="l" rtl="0">
              <a:lnSpc>
                <a:spcPct val="100000"/>
              </a:lnSpc>
              <a:spcBef>
                <a:spcPts val="30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4pPr>
            <a:lvl5pPr marL="2286000" marR="0" lvl="4" indent="-228600" algn="l" rtl="0">
              <a:lnSpc>
                <a:spcPct val="100000"/>
              </a:lnSpc>
              <a:spcBef>
                <a:spcPts val="30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5pPr>
            <a:lvl6pPr marL="2743200" marR="0" lvl="5" indent="-228600" algn="l" rtl="0">
              <a:lnSpc>
                <a:spcPct val="100000"/>
              </a:lnSpc>
              <a:spcBef>
                <a:spcPts val="30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6pPr>
            <a:lvl7pPr marL="3200400" marR="0" lvl="6" indent="-228600" algn="l" rtl="0">
              <a:lnSpc>
                <a:spcPct val="100000"/>
              </a:lnSpc>
              <a:spcBef>
                <a:spcPts val="30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7pPr>
            <a:lvl8pPr marL="3657600" marR="0" lvl="7" indent="-228600" algn="l" rtl="0">
              <a:lnSpc>
                <a:spcPct val="100000"/>
              </a:lnSpc>
              <a:spcBef>
                <a:spcPts val="30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8pPr>
            <a:lvl9pPr marL="4114800" marR="0" lvl="8" indent="-228600" algn="l" rtl="0">
              <a:lnSpc>
                <a:spcPct val="100000"/>
              </a:lnSpc>
              <a:spcBef>
                <a:spcPts val="300"/>
              </a:spcBef>
              <a:spcAft>
                <a:spcPts val="300"/>
              </a:spcAft>
              <a:buClr>
                <a:schemeClr val="dk1"/>
              </a:buClr>
              <a:buSzPts val="1500"/>
              <a:buFont typeface="Arial"/>
              <a:buNone/>
              <a:defRPr sz="1500" b="0" i="0" u="none" strike="noStrike" cap="none">
                <a:solidFill>
                  <a:schemeClr val="dk1"/>
                </a:solidFill>
                <a:latin typeface="Arial"/>
                <a:ea typeface="Arial"/>
                <a:cs typeface="Arial"/>
                <a:sym typeface="Arial"/>
              </a:defRPr>
            </a:lvl9pPr>
          </a:lstStyle>
          <a:p>
            <a:endParaRPr/>
          </a:p>
        </p:txBody>
      </p:sp>
      <p:sp>
        <p:nvSpPr>
          <p:cNvPr id="869" name="Google Shape;869;p128"/>
          <p:cNvSpPr txBox="1">
            <a:spLocks noGrp="1"/>
          </p:cNvSpPr>
          <p:nvPr>
            <p:ph type="body" idx="4"/>
          </p:nvPr>
        </p:nvSpPr>
        <p:spPr>
          <a:xfrm>
            <a:off x="9193691" y="3657237"/>
            <a:ext cx="2560500" cy="2514300"/>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1pPr>
            <a:lvl2pPr marL="914400" marR="0" lvl="1" indent="-228600" algn="l" rtl="0">
              <a:lnSpc>
                <a:spcPct val="100000"/>
              </a:lnSpc>
              <a:spcBef>
                <a:spcPts val="30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2pPr>
            <a:lvl3pPr marL="1371600" marR="0" lvl="2" indent="-228600" algn="l" rtl="0">
              <a:lnSpc>
                <a:spcPct val="100000"/>
              </a:lnSpc>
              <a:spcBef>
                <a:spcPts val="30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3pPr>
            <a:lvl4pPr marL="1828800" marR="0" lvl="3" indent="-228600" algn="l" rtl="0">
              <a:lnSpc>
                <a:spcPct val="100000"/>
              </a:lnSpc>
              <a:spcBef>
                <a:spcPts val="30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4pPr>
            <a:lvl5pPr marL="2286000" marR="0" lvl="4" indent="-228600" algn="l" rtl="0">
              <a:lnSpc>
                <a:spcPct val="100000"/>
              </a:lnSpc>
              <a:spcBef>
                <a:spcPts val="30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5pPr>
            <a:lvl6pPr marL="2743200" marR="0" lvl="5" indent="-228600" algn="l" rtl="0">
              <a:lnSpc>
                <a:spcPct val="100000"/>
              </a:lnSpc>
              <a:spcBef>
                <a:spcPts val="30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6pPr>
            <a:lvl7pPr marL="3200400" marR="0" lvl="6" indent="-228600" algn="l" rtl="0">
              <a:lnSpc>
                <a:spcPct val="100000"/>
              </a:lnSpc>
              <a:spcBef>
                <a:spcPts val="30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7pPr>
            <a:lvl8pPr marL="3657600" marR="0" lvl="7" indent="-228600" algn="l" rtl="0">
              <a:lnSpc>
                <a:spcPct val="100000"/>
              </a:lnSpc>
              <a:spcBef>
                <a:spcPts val="30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8pPr>
            <a:lvl9pPr marL="4114800" marR="0" lvl="8" indent="-228600" algn="l" rtl="0">
              <a:lnSpc>
                <a:spcPct val="100000"/>
              </a:lnSpc>
              <a:spcBef>
                <a:spcPts val="300"/>
              </a:spcBef>
              <a:spcAft>
                <a:spcPts val="300"/>
              </a:spcAft>
              <a:buClr>
                <a:schemeClr val="dk1"/>
              </a:buClr>
              <a:buSzPts val="1500"/>
              <a:buFont typeface="Arial"/>
              <a:buNone/>
              <a:defRPr sz="1500" b="0" i="0" u="none" strike="noStrike" cap="none">
                <a:solidFill>
                  <a:schemeClr val="dk1"/>
                </a:solidFill>
                <a:latin typeface="Arial"/>
                <a:ea typeface="Arial"/>
                <a:cs typeface="Arial"/>
                <a:sym typeface="Arial"/>
              </a:defRPr>
            </a:lvl9pPr>
          </a:lstStyle>
          <a:p>
            <a:endParaRPr/>
          </a:p>
        </p:txBody>
      </p:sp>
      <p:sp>
        <p:nvSpPr>
          <p:cNvPr id="870" name="Google Shape;870;p128"/>
          <p:cNvSpPr txBox="1">
            <a:spLocks noGrp="1"/>
          </p:cNvSpPr>
          <p:nvPr>
            <p:ph type="title"/>
          </p:nvPr>
        </p:nvSpPr>
        <p:spPr>
          <a:xfrm>
            <a:off x="442942" y="431957"/>
            <a:ext cx="11306700" cy="1386900"/>
          </a:xfrm>
          <a:prstGeom prst="rect">
            <a:avLst/>
          </a:prstGeom>
          <a:noFill/>
          <a:ln>
            <a:noFill/>
          </a:ln>
        </p:spPr>
        <p:txBody>
          <a:bodyPr spcFirstLastPara="1" wrap="square" lIns="0" tIns="0" rIns="0" bIns="0" anchor="t" anchorCtr="0">
            <a:noAutofit/>
          </a:bodyPr>
          <a:lstStyle>
            <a:lvl1pPr marR="0" lvl="0" algn="l" rtl="0">
              <a:lnSpc>
                <a:spcPct val="85000"/>
              </a:lnSpc>
              <a:spcBef>
                <a:spcPts val="0"/>
              </a:spcBef>
              <a:spcAft>
                <a:spcPts val="0"/>
              </a:spcAft>
              <a:buClr>
                <a:schemeClr val="dk1"/>
              </a:buClr>
              <a:buSzPts val="3000"/>
              <a:buFont typeface="Georgia"/>
              <a:buNone/>
              <a:defRPr sz="3000" b="0" i="0" u="none" strike="noStrike" cap="none">
                <a:solidFill>
                  <a:schemeClr val="dk1"/>
                </a:solidFill>
                <a:latin typeface="Georgia"/>
                <a:ea typeface="Georgia"/>
                <a:cs typeface="Georgia"/>
                <a:sym typeface="Georgia"/>
              </a:defRPr>
            </a:lvl1pPr>
            <a:lvl2pPr lvl="1" algn="l" rtl="0">
              <a:lnSpc>
                <a:spcPct val="100000"/>
              </a:lnSpc>
              <a:spcBef>
                <a:spcPts val="0"/>
              </a:spcBef>
              <a:spcAft>
                <a:spcPts val="0"/>
              </a:spcAft>
              <a:buSzPts val="1400"/>
              <a:buNone/>
              <a:defRPr sz="1800"/>
            </a:lvl2pPr>
            <a:lvl3pPr lvl="2" algn="l" rtl="0">
              <a:lnSpc>
                <a:spcPct val="100000"/>
              </a:lnSpc>
              <a:spcBef>
                <a:spcPts val="0"/>
              </a:spcBef>
              <a:spcAft>
                <a:spcPts val="0"/>
              </a:spcAft>
              <a:buSzPts val="1400"/>
              <a:buNone/>
              <a:defRPr sz="1800"/>
            </a:lvl3pPr>
            <a:lvl4pPr lvl="3" algn="l" rtl="0">
              <a:lnSpc>
                <a:spcPct val="100000"/>
              </a:lnSpc>
              <a:spcBef>
                <a:spcPts val="0"/>
              </a:spcBef>
              <a:spcAft>
                <a:spcPts val="0"/>
              </a:spcAft>
              <a:buSzPts val="1400"/>
              <a:buNone/>
              <a:defRPr sz="1800"/>
            </a:lvl4pPr>
            <a:lvl5pPr lvl="4" algn="l" rtl="0">
              <a:lnSpc>
                <a:spcPct val="100000"/>
              </a:lnSpc>
              <a:spcBef>
                <a:spcPts val="0"/>
              </a:spcBef>
              <a:spcAft>
                <a:spcPts val="0"/>
              </a:spcAft>
              <a:buSzPts val="1400"/>
              <a:buNone/>
              <a:defRPr sz="1800"/>
            </a:lvl5pPr>
            <a:lvl6pPr lvl="5" algn="l" rtl="0">
              <a:lnSpc>
                <a:spcPct val="100000"/>
              </a:lnSpc>
              <a:spcBef>
                <a:spcPts val="0"/>
              </a:spcBef>
              <a:spcAft>
                <a:spcPts val="0"/>
              </a:spcAft>
              <a:buSzPts val="1400"/>
              <a:buNone/>
              <a:defRPr sz="1800"/>
            </a:lvl6pPr>
            <a:lvl7pPr lvl="6" algn="l" rtl="0">
              <a:lnSpc>
                <a:spcPct val="100000"/>
              </a:lnSpc>
              <a:spcBef>
                <a:spcPts val="0"/>
              </a:spcBef>
              <a:spcAft>
                <a:spcPts val="0"/>
              </a:spcAft>
              <a:buSzPts val="1400"/>
              <a:buNone/>
              <a:defRPr sz="1800"/>
            </a:lvl7pPr>
            <a:lvl8pPr lvl="7" algn="l" rtl="0">
              <a:lnSpc>
                <a:spcPct val="100000"/>
              </a:lnSpc>
              <a:spcBef>
                <a:spcPts val="0"/>
              </a:spcBef>
              <a:spcAft>
                <a:spcPts val="0"/>
              </a:spcAft>
              <a:buSzPts val="1400"/>
              <a:buNone/>
              <a:defRPr sz="1800"/>
            </a:lvl8pPr>
            <a:lvl9pPr lvl="8" algn="l" rtl="0">
              <a:lnSpc>
                <a:spcPct val="100000"/>
              </a:lnSpc>
              <a:spcBef>
                <a:spcPts val="0"/>
              </a:spcBef>
              <a:spcAft>
                <a:spcPts val="0"/>
              </a:spcAft>
              <a:buSzPts val="1400"/>
              <a:buNone/>
              <a:defRPr sz="1800"/>
            </a:lvl9pPr>
          </a:lstStyle>
          <a:p>
            <a:endParaRPr/>
          </a:p>
        </p:txBody>
      </p:sp>
      <p:sp>
        <p:nvSpPr>
          <p:cNvPr id="871" name="Google Shape;871;p128"/>
          <p:cNvSpPr txBox="1">
            <a:spLocks noGrp="1"/>
          </p:cNvSpPr>
          <p:nvPr>
            <p:ph type="sldNum" idx="12"/>
          </p:nvPr>
        </p:nvSpPr>
        <p:spPr>
          <a:xfrm>
            <a:off x="8219028" y="6491596"/>
            <a:ext cx="3531300" cy="137100"/>
          </a:xfrm>
          <a:prstGeom prst="rect">
            <a:avLst/>
          </a:prstGeom>
          <a:noFill/>
          <a:ln>
            <a:noFill/>
          </a:ln>
        </p:spPr>
        <p:txBody>
          <a:bodyPr spcFirstLastPara="1" wrap="square" lIns="0" tIns="0" rIns="0" bIns="0" anchor="b" anchorCtr="0">
            <a:noAutofit/>
          </a:bodyPr>
          <a:lstStyle>
            <a:lvl1pPr marL="0" marR="0" lvl="0" indent="0" algn="r" rtl="0">
              <a:lnSpc>
                <a:spcPct val="100000"/>
              </a:lnSpc>
              <a:spcBef>
                <a:spcPts val="0"/>
              </a:spcBef>
              <a:spcAft>
                <a:spcPts val="0"/>
              </a:spcAft>
              <a:buClr>
                <a:srgbClr val="000000"/>
              </a:buClr>
              <a:buSzPts val="800"/>
              <a:buFont typeface="Arial"/>
              <a:buNone/>
              <a:defRPr sz="800" b="0" i="0" u="none" strike="noStrike" cap="none">
                <a:solidFill>
                  <a:schemeClr val="dk1"/>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800"/>
              <a:buFont typeface="Arial"/>
              <a:buNone/>
              <a:defRPr sz="800" b="0" i="0" u="none" strike="noStrike" cap="none">
                <a:solidFill>
                  <a:schemeClr val="dk1"/>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800"/>
              <a:buFont typeface="Arial"/>
              <a:buNone/>
              <a:defRPr sz="800" b="0" i="0" u="none" strike="noStrike" cap="none">
                <a:solidFill>
                  <a:schemeClr val="dk1"/>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800"/>
              <a:buFont typeface="Arial"/>
              <a:buNone/>
              <a:defRPr sz="800" b="0" i="0" u="none" strike="noStrike" cap="none">
                <a:solidFill>
                  <a:schemeClr val="dk1"/>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800"/>
              <a:buFont typeface="Arial"/>
              <a:buNone/>
              <a:defRPr sz="800" b="0" i="0" u="none" strike="noStrike" cap="none">
                <a:solidFill>
                  <a:schemeClr val="dk1"/>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800"/>
              <a:buFont typeface="Arial"/>
              <a:buNone/>
              <a:defRPr sz="800" b="0" i="0" u="none" strike="noStrike" cap="none">
                <a:solidFill>
                  <a:schemeClr val="dk1"/>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800"/>
              <a:buFont typeface="Arial"/>
              <a:buNone/>
              <a:defRPr sz="800" b="0" i="0" u="none" strike="noStrike" cap="none">
                <a:solidFill>
                  <a:schemeClr val="dk1"/>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800"/>
              <a:buFont typeface="Arial"/>
              <a:buNone/>
              <a:defRPr sz="800" b="0" i="0" u="none" strike="noStrike" cap="none">
                <a:solidFill>
                  <a:schemeClr val="dk1"/>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800"/>
              <a:buFont typeface="Arial"/>
              <a:buNone/>
              <a:defRPr sz="8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matchingName="Thank You Dark">
  <p:cSld name="Thank You Dark">
    <p:bg>
      <p:bgPr>
        <a:noFill/>
        <a:effectLst/>
      </p:bgPr>
    </p:bg>
    <p:spTree>
      <p:nvGrpSpPr>
        <p:cNvPr id="1" name="Shape 872"/>
        <p:cNvGrpSpPr/>
        <p:nvPr/>
      </p:nvGrpSpPr>
      <p:grpSpPr>
        <a:xfrm>
          <a:off x="0" y="0"/>
          <a:ext cx="0" cy="0"/>
          <a:chOff x="0" y="0"/>
          <a:chExt cx="0" cy="0"/>
        </a:xfrm>
      </p:grpSpPr>
      <p:sp>
        <p:nvSpPr>
          <p:cNvPr id="873" name="Google Shape;873;p129"/>
          <p:cNvSpPr txBox="1">
            <a:spLocks noGrp="1"/>
          </p:cNvSpPr>
          <p:nvPr>
            <p:ph type="ctrTitle"/>
          </p:nvPr>
        </p:nvSpPr>
        <p:spPr>
          <a:xfrm>
            <a:off x="442942" y="428582"/>
            <a:ext cx="5474400" cy="2428500"/>
          </a:xfrm>
          <a:prstGeom prst="rect">
            <a:avLst/>
          </a:prstGeom>
          <a:noFill/>
          <a:ln>
            <a:noFill/>
          </a:ln>
        </p:spPr>
        <p:txBody>
          <a:bodyPr spcFirstLastPara="1" wrap="square" lIns="0" tIns="0" rIns="0" bIns="0" anchor="b" anchorCtr="0">
            <a:noAutofit/>
          </a:bodyPr>
          <a:lstStyle>
            <a:lvl1pPr marR="0" lvl="0" algn="l" rtl="0">
              <a:lnSpc>
                <a:spcPct val="85000"/>
              </a:lnSpc>
              <a:spcBef>
                <a:spcPts val="0"/>
              </a:spcBef>
              <a:spcAft>
                <a:spcPts val="0"/>
              </a:spcAft>
              <a:buClr>
                <a:schemeClr val="lt1"/>
              </a:buClr>
              <a:buSzPts val="5600"/>
              <a:buFont typeface="Georgia"/>
              <a:buNone/>
              <a:defRPr sz="5600" b="0" i="0" u="none" strike="noStrike" cap="none">
                <a:solidFill>
                  <a:schemeClr val="lt1"/>
                </a:solidFill>
                <a:latin typeface="Georgia"/>
                <a:ea typeface="Georgia"/>
                <a:cs typeface="Georgia"/>
                <a:sym typeface="Georgia"/>
              </a:defRPr>
            </a:lvl1pPr>
            <a:lvl2pPr lvl="1" algn="l" rtl="0">
              <a:lnSpc>
                <a:spcPct val="100000"/>
              </a:lnSpc>
              <a:spcBef>
                <a:spcPts val="0"/>
              </a:spcBef>
              <a:spcAft>
                <a:spcPts val="0"/>
              </a:spcAft>
              <a:buSzPts val="1400"/>
              <a:buNone/>
              <a:defRPr sz="1800"/>
            </a:lvl2pPr>
            <a:lvl3pPr lvl="2" algn="l" rtl="0">
              <a:lnSpc>
                <a:spcPct val="100000"/>
              </a:lnSpc>
              <a:spcBef>
                <a:spcPts val="0"/>
              </a:spcBef>
              <a:spcAft>
                <a:spcPts val="0"/>
              </a:spcAft>
              <a:buSzPts val="1400"/>
              <a:buNone/>
              <a:defRPr sz="1800"/>
            </a:lvl3pPr>
            <a:lvl4pPr lvl="3" algn="l" rtl="0">
              <a:lnSpc>
                <a:spcPct val="100000"/>
              </a:lnSpc>
              <a:spcBef>
                <a:spcPts val="0"/>
              </a:spcBef>
              <a:spcAft>
                <a:spcPts val="0"/>
              </a:spcAft>
              <a:buSzPts val="1400"/>
              <a:buNone/>
              <a:defRPr sz="1800"/>
            </a:lvl4pPr>
            <a:lvl5pPr lvl="4" algn="l" rtl="0">
              <a:lnSpc>
                <a:spcPct val="100000"/>
              </a:lnSpc>
              <a:spcBef>
                <a:spcPts val="0"/>
              </a:spcBef>
              <a:spcAft>
                <a:spcPts val="0"/>
              </a:spcAft>
              <a:buSzPts val="1400"/>
              <a:buNone/>
              <a:defRPr sz="1800"/>
            </a:lvl5pPr>
            <a:lvl6pPr lvl="5" algn="l" rtl="0">
              <a:lnSpc>
                <a:spcPct val="100000"/>
              </a:lnSpc>
              <a:spcBef>
                <a:spcPts val="0"/>
              </a:spcBef>
              <a:spcAft>
                <a:spcPts val="0"/>
              </a:spcAft>
              <a:buSzPts val="1400"/>
              <a:buNone/>
              <a:defRPr sz="1800"/>
            </a:lvl6pPr>
            <a:lvl7pPr lvl="6" algn="l" rtl="0">
              <a:lnSpc>
                <a:spcPct val="100000"/>
              </a:lnSpc>
              <a:spcBef>
                <a:spcPts val="0"/>
              </a:spcBef>
              <a:spcAft>
                <a:spcPts val="0"/>
              </a:spcAft>
              <a:buSzPts val="1400"/>
              <a:buNone/>
              <a:defRPr sz="1800"/>
            </a:lvl7pPr>
            <a:lvl8pPr lvl="7" algn="l" rtl="0">
              <a:lnSpc>
                <a:spcPct val="100000"/>
              </a:lnSpc>
              <a:spcBef>
                <a:spcPts val="0"/>
              </a:spcBef>
              <a:spcAft>
                <a:spcPts val="0"/>
              </a:spcAft>
              <a:buSzPts val="1400"/>
              <a:buNone/>
              <a:defRPr sz="1800"/>
            </a:lvl8pPr>
            <a:lvl9pPr lvl="8" algn="l" rtl="0">
              <a:lnSpc>
                <a:spcPct val="100000"/>
              </a:lnSpc>
              <a:spcBef>
                <a:spcPts val="0"/>
              </a:spcBef>
              <a:spcAft>
                <a:spcPts val="0"/>
              </a:spcAft>
              <a:buSzPts val="1400"/>
              <a:buNone/>
              <a:defRPr sz="1800"/>
            </a:lvl9pPr>
          </a:lstStyle>
          <a:p>
            <a:endParaRPr/>
          </a:p>
        </p:txBody>
      </p:sp>
      <p:sp>
        <p:nvSpPr>
          <p:cNvPr id="874" name="Google Shape;874;p129"/>
          <p:cNvSpPr/>
          <p:nvPr/>
        </p:nvSpPr>
        <p:spPr>
          <a:xfrm>
            <a:off x="5334350" y="0"/>
            <a:ext cx="6858300" cy="6857400"/>
          </a:xfrm>
          <a:prstGeom prst="rect">
            <a:avLst/>
          </a:prstGeom>
          <a:noFill/>
          <a:ln>
            <a:noFill/>
          </a:ln>
        </p:spPr>
        <p:txBody>
          <a:bodyPr spcFirstLastPara="1" wrap="square" lIns="87050" tIns="43500" rIns="87050" bIns="435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875" name="Google Shape;875;p129"/>
          <p:cNvSpPr txBox="1">
            <a:spLocks noGrp="1"/>
          </p:cNvSpPr>
          <p:nvPr>
            <p:ph type="body" idx="1"/>
          </p:nvPr>
        </p:nvSpPr>
        <p:spPr>
          <a:xfrm>
            <a:off x="442941" y="5259079"/>
            <a:ext cx="11306700" cy="1451100"/>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0"/>
              </a:spcBef>
              <a:spcAft>
                <a:spcPts val="0"/>
              </a:spcAft>
              <a:buClr>
                <a:schemeClr val="lt1"/>
              </a:buClr>
              <a:buSzPts val="1100"/>
              <a:buFont typeface="Arial"/>
              <a:buNone/>
              <a:defRPr sz="1100" b="0" i="0" u="none" strike="noStrike" cap="none">
                <a:solidFill>
                  <a:schemeClr val="lt1"/>
                </a:solidFill>
                <a:latin typeface="Arial"/>
                <a:ea typeface="Arial"/>
                <a:cs typeface="Arial"/>
                <a:sym typeface="Arial"/>
              </a:defRPr>
            </a:lvl1pPr>
            <a:lvl2pPr marL="914400" marR="0" lvl="1" indent="-228600" algn="l" rtl="0">
              <a:lnSpc>
                <a:spcPct val="100000"/>
              </a:lnSpc>
              <a:spcBef>
                <a:spcPts val="0"/>
              </a:spcBef>
              <a:spcAft>
                <a:spcPts val="0"/>
              </a:spcAft>
              <a:buClr>
                <a:schemeClr val="lt1"/>
              </a:buClr>
              <a:buSzPts val="1100"/>
              <a:buFont typeface="Arial"/>
              <a:buNone/>
              <a:defRPr sz="1100" b="0" i="0" u="none" strike="noStrike" cap="none">
                <a:solidFill>
                  <a:schemeClr val="lt1"/>
                </a:solidFill>
                <a:latin typeface="Arial"/>
                <a:ea typeface="Arial"/>
                <a:cs typeface="Arial"/>
                <a:sym typeface="Arial"/>
              </a:defRPr>
            </a:lvl2pPr>
            <a:lvl3pPr marL="1371600" marR="0" lvl="2" indent="-228600" algn="l" rtl="0">
              <a:lnSpc>
                <a:spcPct val="100000"/>
              </a:lnSpc>
              <a:spcBef>
                <a:spcPts val="0"/>
              </a:spcBef>
              <a:spcAft>
                <a:spcPts val="0"/>
              </a:spcAft>
              <a:buClr>
                <a:schemeClr val="lt1"/>
              </a:buClr>
              <a:buSzPts val="1100"/>
              <a:buFont typeface="Arial"/>
              <a:buNone/>
              <a:defRPr sz="1100" b="0" i="0" u="none" strike="noStrike" cap="none">
                <a:solidFill>
                  <a:schemeClr val="lt1"/>
                </a:solidFill>
                <a:latin typeface="Arial"/>
                <a:ea typeface="Arial"/>
                <a:cs typeface="Arial"/>
                <a:sym typeface="Arial"/>
              </a:defRPr>
            </a:lvl3pPr>
            <a:lvl4pPr marL="1828800" marR="0" lvl="3" indent="-228600" algn="l" rtl="0">
              <a:lnSpc>
                <a:spcPct val="100000"/>
              </a:lnSpc>
              <a:spcBef>
                <a:spcPts val="0"/>
              </a:spcBef>
              <a:spcAft>
                <a:spcPts val="0"/>
              </a:spcAft>
              <a:buClr>
                <a:schemeClr val="lt1"/>
              </a:buClr>
              <a:buSzPts val="1100"/>
              <a:buFont typeface="Arial"/>
              <a:buNone/>
              <a:defRPr sz="1100" b="0" i="0" u="none" strike="noStrike" cap="none">
                <a:solidFill>
                  <a:schemeClr val="lt1"/>
                </a:solidFill>
                <a:latin typeface="Arial"/>
                <a:ea typeface="Arial"/>
                <a:cs typeface="Arial"/>
                <a:sym typeface="Arial"/>
              </a:defRPr>
            </a:lvl4pPr>
            <a:lvl5pPr marL="2286000" marR="0" lvl="4" indent="-228600" algn="l" rtl="0">
              <a:lnSpc>
                <a:spcPct val="100000"/>
              </a:lnSpc>
              <a:spcBef>
                <a:spcPts val="0"/>
              </a:spcBef>
              <a:spcAft>
                <a:spcPts val="0"/>
              </a:spcAft>
              <a:buClr>
                <a:schemeClr val="lt1"/>
              </a:buClr>
              <a:buSzPts val="1100"/>
              <a:buFont typeface="Arial"/>
              <a:buNone/>
              <a:defRPr sz="1100" b="0" i="0" u="none" strike="noStrike" cap="none">
                <a:solidFill>
                  <a:schemeClr val="lt1"/>
                </a:solidFill>
                <a:latin typeface="Arial"/>
                <a:ea typeface="Arial"/>
                <a:cs typeface="Arial"/>
                <a:sym typeface="Arial"/>
              </a:defRPr>
            </a:lvl5pPr>
            <a:lvl6pPr marL="2743200" marR="0" lvl="5" indent="-228600" algn="l" rtl="0">
              <a:lnSpc>
                <a:spcPct val="100000"/>
              </a:lnSpc>
              <a:spcBef>
                <a:spcPts val="0"/>
              </a:spcBef>
              <a:spcAft>
                <a:spcPts val="0"/>
              </a:spcAft>
              <a:buClr>
                <a:schemeClr val="lt1"/>
              </a:buClr>
              <a:buSzPts val="1100"/>
              <a:buFont typeface="Arial"/>
              <a:buNone/>
              <a:defRPr sz="1100" b="0" i="0" u="none" strike="noStrike" cap="none">
                <a:solidFill>
                  <a:schemeClr val="lt1"/>
                </a:solidFill>
                <a:latin typeface="Arial"/>
                <a:ea typeface="Arial"/>
                <a:cs typeface="Arial"/>
                <a:sym typeface="Arial"/>
              </a:defRPr>
            </a:lvl6pPr>
            <a:lvl7pPr marL="3200400" marR="0" lvl="6" indent="-228600" algn="l" rtl="0">
              <a:lnSpc>
                <a:spcPct val="100000"/>
              </a:lnSpc>
              <a:spcBef>
                <a:spcPts val="0"/>
              </a:spcBef>
              <a:spcAft>
                <a:spcPts val="0"/>
              </a:spcAft>
              <a:buClr>
                <a:schemeClr val="lt1"/>
              </a:buClr>
              <a:buSzPts val="1100"/>
              <a:buFont typeface="Arial"/>
              <a:buNone/>
              <a:defRPr sz="1100" b="0" i="0" u="none" strike="noStrike" cap="none">
                <a:solidFill>
                  <a:schemeClr val="lt1"/>
                </a:solidFill>
                <a:latin typeface="Arial"/>
                <a:ea typeface="Arial"/>
                <a:cs typeface="Arial"/>
                <a:sym typeface="Arial"/>
              </a:defRPr>
            </a:lvl7pPr>
            <a:lvl8pPr marL="3657600" marR="0" lvl="7" indent="-228600" algn="l" rtl="0">
              <a:lnSpc>
                <a:spcPct val="100000"/>
              </a:lnSpc>
              <a:spcBef>
                <a:spcPts val="0"/>
              </a:spcBef>
              <a:spcAft>
                <a:spcPts val="0"/>
              </a:spcAft>
              <a:buClr>
                <a:schemeClr val="lt1"/>
              </a:buClr>
              <a:buSzPts val="1100"/>
              <a:buFont typeface="Arial"/>
              <a:buNone/>
              <a:defRPr sz="1100" b="0" i="0" u="none" strike="noStrike" cap="none">
                <a:solidFill>
                  <a:schemeClr val="lt1"/>
                </a:solidFill>
                <a:latin typeface="Arial"/>
                <a:ea typeface="Arial"/>
                <a:cs typeface="Arial"/>
                <a:sym typeface="Arial"/>
              </a:defRPr>
            </a:lvl8pPr>
            <a:lvl9pPr marL="4114800" marR="0" lvl="8" indent="-228600" algn="l" rtl="0">
              <a:lnSpc>
                <a:spcPct val="100000"/>
              </a:lnSpc>
              <a:spcBef>
                <a:spcPts val="0"/>
              </a:spcBef>
              <a:spcAft>
                <a:spcPts val="0"/>
              </a:spcAft>
              <a:buClr>
                <a:schemeClr val="lt1"/>
              </a:buClr>
              <a:buSzPts val="1100"/>
              <a:buFont typeface="Arial"/>
              <a:buNone/>
              <a:defRPr sz="1100" b="0" i="0" u="none" strike="noStrike" cap="none">
                <a:solidFill>
                  <a:schemeClr val="lt1"/>
                </a:solidFill>
                <a:latin typeface="Arial"/>
                <a:ea typeface="Arial"/>
                <a:cs typeface="Arial"/>
                <a:sym typeface="Arial"/>
              </a:defRPr>
            </a:lvl9pPr>
          </a:lstStyle>
          <a:p>
            <a:endParaRPr/>
          </a:p>
        </p:txBody>
      </p:sp>
      <p:sp>
        <p:nvSpPr>
          <p:cNvPr id="876" name="Google Shape;876;p129"/>
          <p:cNvSpPr/>
          <p:nvPr/>
        </p:nvSpPr>
        <p:spPr>
          <a:xfrm>
            <a:off x="5334350" y="0"/>
            <a:ext cx="6858300" cy="6857400"/>
          </a:xfrm>
          <a:prstGeom prst="rect">
            <a:avLst/>
          </a:prstGeom>
          <a:noFill/>
          <a:ln>
            <a:noFill/>
          </a:ln>
        </p:spPr>
        <p:txBody>
          <a:bodyPr spcFirstLastPara="1" wrap="square" lIns="87050" tIns="43500" rIns="87050" bIns="435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matchingName="Title Slide Logo Shape Rose">
  <p:cSld name="Title Slide Logo Shape Rose">
    <p:spTree>
      <p:nvGrpSpPr>
        <p:cNvPr id="1" name="Shape 877"/>
        <p:cNvGrpSpPr/>
        <p:nvPr/>
      </p:nvGrpSpPr>
      <p:grpSpPr>
        <a:xfrm>
          <a:off x="0" y="0"/>
          <a:ext cx="0" cy="0"/>
          <a:chOff x="0" y="0"/>
          <a:chExt cx="0" cy="0"/>
        </a:xfrm>
      </p:grpSpPr>
      <p:grpSp>
        <p:nvGrpSpPr>
          <p:cNvPr id="878" name="Google Shape;878;p130"/>
          <p:cNvGrpSpPr/>
          <p:nvPr/>
        </p:nvGrpSpPr>
        <p:grpSpPr>
          <a:xfrm>
            <a:off x="0" y="0"/>
            <a:ext cx="8914993" cy="6857315"/>
            <a:chOff x="0" y="0"/>
            <a:chExt cx="8914102" cy="6858001"/>
          </a:xfrm>
        </p:grpSpPr>
        <p:sp>
          <p:nvSpPr>
            <p:cNvPr id="879" name="Google Shape;879;p130"/>
            <p:cNvSpPr/>
            <p:nvPr/>
          </p:nvSpPr>
          <p:spPr>
            <a:xfrm>
              <a:off x="0" y="0"/>
              <a:ext cx="8914102" cy="6858001"/>
            </a:xfrm>
            <a:custGeom>
              <a:avLst/>
              <a:gdLst/>
              <a:ahLst/>
              <a:cxnLst/>
              <a:rect l="l" t="t" r="r" b="b"/>
              <a:pathLst>
                <a:path w="8914102" h="6858001" extrusionOk="0">
                  <a:moveTo>
                    <a:pt x="1260764" y="0"/>
                  </a:moveTo>
                  <a:lnTo>
                    <a:pt x="5169189" y="0"/>
                  </a:lnTo>
                  <a:lnTo>
                    <a:pt x="5169189" y="765175"/>
                  </a:lnTo>
                  <a:lnTo>
                    <a:pt x="5937540" y="765175"/>
                  </a:lnTo>
                  <a:lnTo>
                    <a:pt x="5937540" y="1957388"/>
                  </a:lnTo>
                  <a:lnTo>
                    <a:pt x="7920327" y="1957388"/>
                  </a:lnTo>
                  <a:lnTo>
                    <a:pt x="7920327" y="4899025"/>
                  </a:lnTo>
                  <a:lnTo>
                    <a:pt x="8914102" y="4899025"/>
                  </a:lnTo>
                  <a:lnTo>
                    <a:pt x="8914102" y="6858000"/>
                  </a:lnTo>
                  <a:lnTo>
                    <a:pt x="7920327" y="6858000"/>
                  </a:lnTo>
                  <a:lnTo>
                    <a:pt x="5937540" y="6858000"/>
                  </a:lnTo>
                  <a:lnTo>
                    <a:pt x="5169189" y="6858000"/>
                  </a:lnTo>
                  <a:lnTo>
                    <a:pt x="3705515" y="6858000"/>
                  </a:lnTo>
                  <a:lnTo>
                    <a:pt x="1260764" y="6858000"/>
                  </a:lnTo>
                  <a:lnTo>
                    <a:pt x="1260764" y="6858001"/>
                  </a:lnTo>
                  <a:lnTo>
                    <a:pt x="0" y="6858001"/>
                  </a:lnTo>
                  <a:lnTo>
                    <a:pt x="0" y="1"/>
                  </a:lnTo>
                  <a:lnTo>
                    <a:pt x="1260764" y="1"/>
                  </a:lnTo>
                  <a:close/>
                </a:path>
              </a:pathLst>
            </a:custGeom>
            <a:solidFill>
              <a:srgbClr val="D93954"/>
            </a:solidFill>
            <a:ln>
              <a:noFill/>
            </a:ln>
          </p:spPr>
          <p:txBody>
            <a:bodyPr spcFirstLastPara="1" wrap="square" lIns="87050" tIns="43500" rIns="87050" bIns="435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pic>
          <p:nvPicPr>
            <p:cNvPr id="880" name="Google Shape;880;p130"/>
            <p:cNvPicPr preferRelativeResize="0"/>
            <p:nvPr/>
          </p:nvPicPr>
          <p:blipFill rotWithShape="1">
            <a:blip r:embed="rId2">
              <a:alphaModFix/>
            </a:blip>
            <a:srcRect/>
            <a:stretch/>
          </p:blipFill>
          <p:spPr>
            <a:xfrm>
              <a:off x="185139" y="5330952"/>
              <a:ext cx="1636775" cy="1351183"/>
            </a:xfrm>
            <a:prstGeom prst="rect">
              <a:avLst/>
            </a:prstGeom>
            <a:noFill/>
            <a:ln>
              <a:noFill/>
            </a:ln>
          </p:spPr>
        </p:pic>
      </p:grpSp>
      <p:sp>
        <p:nvSpPr>
          <p:cNvPr id="881" name="Google Shape;881;p130"/>
          <p:cNvSpPr txBox="1">
            <a:spLocks noGrp="1"/>
          </p:cNvSpPr>
          <p:nvPr>
            <p:ph type="ctrTitle"/>
          </p:nvPr>
        </p:nvSpPr>
        <p:spPr>
          <a:xfrm>
            <a:off x="442942" y="1009085"/>
            <a:ext cx="5259300" cy="2419800"/>
          </a:xfrm>
          <a:prstGeom prst="rect">
            <a:avLst/>
          </a:prstGeom>
          <a:noFill/>
          <a:ln>
            <a:noFill/>
          </a:ln>
        </p:spPr>
        <p:txBody>
          <a:bodyPr spcFirstLastPara="1" wrap="square" lIns="0" tIns="0" rIns="0" bIns="0" anchor="b" anchorCtr="0">
            <a:noAutofit/>
          </a:bodyPr>
          <a:lstStyle>
            <a:lvl1pPr marR="0" lvl="0" algn="l" rtl="0">
              <a:lnSpc>
                <a:spcPct val="85000"/>
              </a:lnSpc>
              <a:spcBef>
                <a:spcPts val="0"/>
              </a:spcBef>
              <a:spcAft>
                <a:spcPts val="0"/>
              </a:spcAft>
              <a:buClr>
                <a:schemeClr val="lt1"/>
              </a:buClr>
              <a:buSzPts val="4800"/>
              <a:buFont typeface="Georgia"/>
              <a:buNone/>
              <a:defRPr sz="4800" b="0" i="0" u="none" strike="noStrike" cap="none">
                <a:solidFill>
                  <a:schemeClr val="lt1"/>
                </a:solidFill>
                <a:latin typeface="Georgia"/>
                <a:ea typeface="Georgia"/>
                <a:cs typeface="Georgia"/>
                <a:sym typeface="Georgia"/>
              </a:defRPr>
            </a:lvl1pPr>
            <a:lvl2pPr lvl="1" algn="l" rtl="0">
              <a:lnSpc>
                <a:spcPct val="100000"/>
              </a:lnSpc>
              <a:spcBef>
                <a:spcPts val="0"/>
              </a:spcBef>
              <a:spcAft>
                <a:spcPts val="0"/>
              </a:spcAft>
              <a:buSzPts val="1400"/>
              <a:buNone/>
              <a:defRPr sz="1800"/>
            </a:lvl2pPr>
            <a:lvl3pPr lvl="2" algn="l" rtl="0">
              <a:lnSpc>
                <a:spcPct val="100000"/>
              </a:lnSpc>
              <a:spcBef>
                <a:spcPts val="0"/>
              </a:spcBef>
              <a:spcAft>
                <a:spcPts val="0"/>
              </a:spcAft>
              <a:buSzPts val="1400"/>
              <a:buNone/>
              <a:defRPr sz="1800"/>
            </a:lvl3pPr>
            <a:lvl4pPr lvl="3" algn="l" rtl="0">
              <a:lnSpc>
                <a:spcPct val="100000"/>
              </a:lnSpc>
              <a:spcBef>
                <a:spcPts val="0"/>
              </a:spcBef>
              <a:spcAft>
                <a:spcPts val="0"/>
              </a:spcAft>
              <a:buSzPts val="1400"/>
              <a:buNone/>
              <a:defRPr sz="1800"/>
            </a:lvl4pPr>
            <a:lvl5pPr lvl="4" algn="l" rtl="0">
              <a:lnSpc>
                <a:spcPct val="100000"/>
              </a:lnSpc>
              <a:spcBef>
                <a:spcPts val="0"/>
              </a:spcBef>
              <a:spcAft>
                <a:spcPts val="0"/>
              </a:spcAft>
              <a:buSzPts val="1400"/>
              <a:buNone/>
              <a:defRPr sz="1800"/>
            </a:lvl5pPr>
            <a:lvl6pPr lvl="5" algn="l" rtl="0">
              <a:lnSpc>
                <a:spcPct val="100000"/>
              </a:lnSpc>
              <a:spcBef>
                <a:spcPts val="0"/>
              </a:spcBef>
              <a:spcAft>
                <a:spcPts val="0"/>
              </a:spcAft>
              <a:buSzPts val="1400"/>
              <a:buNone/>
              <a:defRPr sz="1800"/>
            </a:lvl6pPr>
            <a:lvl7pPr lvl="6" algn="l" rtl="0">
              <a:lnSpc>
                <a:spcPct val="100000"/>
              </a:lnSpc>
              <a:spcBef>
                <a:spcPts val="0"/>
              </a:spcBef>
              <a:spcAft>
                <a:spcPts val="0"/>
              </a:spcAft>
              <a:buSzPts val="1400"/>
              <a:buNone/>
              <a:defRPr sz="1800"/>
            </a:lvl7pPr>
            <a:lvl8pPr lvl="7" algn="l" rtl="0">
              <a:lnSpc>
                <a:spcPct val="100000"/>
              </a:lnSpc>
              <a:spcBef>
                <a:spcPts val="0"/>
              </a:spcBef>
              <a:spcAft>
                <a:spcPts val="0"/>
              </a:spcAft>
              <a:buSzPts val="1400"/>
              <a:buNone/>
              <a:defRPr sz="1800"/>
            </a:lvl8pPr>
            <a:lvl9pPr lvl="8" algn="l" rtl="0">
              <a:lnSpc>
                <a:spcPct val="100000"/>
              </a:lnSpc>
              <a:spcBef>
                <a:spcPts val="0"/>
              </a:spcBef>
              <a:spcAft>
                <a:spcPts val="0"/>
              </a:spcAft>
              <a:buSzPts val="1400"/>
              <a:buNone/>
              <a:defRPr sz="1800"/>
            </a:lvl9pPr>
          </a:lstStyle>
          <a:p>
            <a:endParaRPr/>
          </a:p>
        </p:txBody>
      </p:sp>
      <p:sp>
        <p:nvSpPr>
          <p:cNvPr id="882" name="Google Shape;882;p130"/>
          <p:cNvSpPr txBox="1">
            <a:spLocks noGrp="1"/>
          </p:cNvSpPr>
          <p:nvPr>
            <p:ph type="subTitle" idx="1"/>
          </p:nvPr>
        </p:nvSpPr>
        <p:spPr>
          <a:xfrm>
            <a:off x="442942" y="3748668"/>
            <a:ext cx="5259300" cy="5946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chemeClr val="lt1"/>
              </a:buClr>
              <a:buSzPts val="1500"/>
              <a:buFont typeface="Arial"/>
              <a:buNone/>
              <a:defRPr sz="1500" b="0" i="0" u="none" strike="noStrike" cap="none">
                <a:solidFill>
                  <a:schemeClr val="lt1"/>
                </a:solidFill>
                <a:latin typeface="Arial"/>
                <a:ea typeface="Arial"/>
                <a:cs typeface="Arial"/>
                <a:sym typeface="Arial"/>
              </a:defRPr>
            </a:lvl1pPr>
            <a:lvl2pPr marR="0" lvl="1" algn="l" rtl="0">
              <a:lnSpc>
                <a:spcPct val="100000"/>
              </a:lnSpc>
              <a:spcBef>
                <a:spcPts val="0"/>
              </a:spcBef>
              <a:spcAft>
                <a:spcPts val="0"/>
              </a:spcAft>
              <a:buClr>
                <a:schemeClr val="lt1"/>
              </a:buClr>
              <a:buSzPts val="1500"/>
              <a:buFont typeface="Arial"/>
              <a:buNone/>
              <a:defRPr sz="1500" b="0" i="0" u="none" strike="noStrike" cap="none">
                <a:solidFill>
                  <a:schemeClr val="lt1"/>
                </a:solidFill>
                <a:latin typeface="Arial"/>
                <a:ea typeface="Arial"/>
                <a:cs typeface="Arial"/>
                <a:sym typeface="Arial"/>
              </a:defRPr>
            </a:lvl2pPr>
            <a:lvl3pPr marR="0" lvl="2" algn="l" rtl="0">
              <a:lnSpc>
                <a:spcPct val="100000"/>
              </a:lnSpc>
              <a:spcBef>
                <a:spcPts val="0"/>
              </a:spcBef>
              <a:spcAft>
                <a:spcPts val="0"/>
              </a:spcAft>
              <a:buClr>
                <a:schemeClr val="lt1"/>
              </a:buClr>
              <a:buSzPts val="1500"/>
              <a:buFont typeface="Arial"/>
              <a:buNone/>
              <a:defRPr sz="1500" b="0" i="0" u="none" strike="noStrike" cap="none">
                <a:solidFill>
                  <a:schemeClr val="lt1"/>
                </a:solidFill>
                <a:latin typeface="Arial"/>
                <a:ea typeface="Arial"/>
                <a:cs typeface="Arial"/>
                <a:sym typeface="Arial"/>
              </a:defRPr>
            </a:lvl3pPr>
            <a:lvl4pPr marR="0" lvl="3" algn="l" rtl="0">
              <a:lnSpc>
                <a:spcPct val="100000"/>
              </a:lnSpc>
              <a:spcBef>
                <a:spcPts val="0"/>
              </a:spcBef>
              <a:spcAft>
                <a:spcPts val="0"/>
              </a:spcAft>
              <a:buClr>
                <a:schemeClr val="lt1"/>
              </a:buClr>
              <a:buSzPts val="1500"/>
              <a:buFont typeface="Arial"/>
              <a:buNone/>
              <a:defRPr sz="1500" b="0" i="0" u="none" strike="noStrike" cap="none">
                <a:solidFill>
                  <a:schemeClr val="lt1"/>
                </a:solidFill>
                <a:latin typeface="Arial"/>
                <a:ea typeface="Arial"/>
                <a:cs typeface="Arial"/>
                <a:sym typeface="Arial"/>
              </a:defRPr>
            </a:lvl4pPr>
            <a:lvl5pPr marR="0" lvl="4" algn="l" rtl="0">
              <a:lnSpc>
                <a:spcPct val="100000"/>
              </a:lnSpc>
              <a:spcBef>
                <a:spcPts val="0"/>
              </a:spcBef>
              <a:spcAft>
                <a:spcPts val="0"/>
              </a:spcAft>
              <a:buClr>
                <a:schemeClr val="lt1"/>
              </a:buClr>
              <a:buSzPts val="1500"/>
              <a:buFont typeface="Arial"/>
              <a:buNone/>
              <a:defRPr sz="1500" b="0" i="0" u="none" strike="noStrike" cap="none">
                <a:solidFill>
                  <a:schemeClr val="lt1"/>
                </a:solidFill>
                <a:latin typeface="Arial"/>
                <a:ea typeface="Arial"/>
                <a:cs typeface="Arial"/>
                <a:sym typeface="Arial"/>
              </a:defRPr>
            </a:lvl5pPr>
            <a:lvl6pPr marR="0" lvl="5" algn="l" rtl="0">
              <a:lnSpc>
                <a:spcPct val="100000"/>
              </a:lnSpc>
              <a:spcBef>
                <a:spcPts val="0"/>
              </a:spcBef>
              <a:spcAft>
                <a:spcPts val="0"/>
              </a:spcAft>
              <a:buClr>
                <a:schemeClr val="lt1"/>
              </a:buClr>
              <a:buSzPts val="1500"/>
              <a:buFont typeface="Arial"/>
              <a:buNone/>
              <a:defRPr sz="1500" b="0" i="0" u="none" strike="noStrike" cap="none">
                <a:solidFill>
                  <a:schemeClr val="lt1"/>
                </a:solidFill>
                <a:latin typeface="Arial"/>
                <a:ea typeface="Arial"/>
                <a:cs typeface="Arial"/>
                <a:sym typeface="Arial"/>
              </a:defRPr>
            </a:lvl6pPr>
            <a:lvl7pPr marR="0" lvl="6" algn="l" rtl="0">
              <a:lnSpc>
                <a:spcPct val="100000"/>
              </a:lnSpc>
              <a:spcBef>
                <a:spcPts val="0"/>
              </a:spcBef>
              <a:spcAft>
                <a:spcPts val="0"/>
              </a:spcAft>
              <a:buClr>
                <a:schemeClr val="lt1"/>
              </a:buClr>
              <a:buSzPts val="1500"/>
              <a:buFont typeface="Arial"/>
              <a:buNone/>
              <a:defRPr sz="1500" b="0" i="0" u="none" strike="noStrike" cap="none">
                <a:solidFill>
                  <a:schemeClr val="lt1"/>
                </a:solidFill>
                <a:latin typeface="Arial"/>
                <a:ea typeface="Arial"/>
                <a:cs typeface="Arial"/>
                <a:sym typeface="Arial"/>
              </a:defRPr>
            </a:lvl7pPr>
            <a:lvl8pPr marR="0" lvl="7" algn="l" rtl="0">
              <a:lnSpc>
                <a:spcPct val="100000"/>
              </a:lnSpc>
              <a:spcBef>
                <a:spcPts val="0"/>
              </a:spcBef>
              <a:spcAft>
                <a:spcPts val="0"/>
              </a:spcAft>
              <a:buClr>
                <a:schemeClr val="lt1"/>
              </a:buClr>
              <a:buSzPts val="1500"/>
              <a:buFont typeface="Arial"/>
              <a:buNone/>
              <a:defRPr sz="1500" b="0" i="0" u="none" strike="noStrike" cap="none">
                <a:solidFill>
                  <a:schemeClr val="lt1"/>
                </a:solidFill>
                <a:latin typeface="Arial"/>
                <a:ea typeface="Arial"/>
                <a:cs typeface="Arial"/>
                <a:sym typeface="Arial"/>
              </a:defRPr>
            </a:lvl8pPr>
            <a:lvl9pPr marR="0" lvl="8" algn="l" rtl="0">
              <a:lnSpc>
                <a:spcPct val="100000"/>
              </a:lnSpc>
              <a:spcBef>
                <a:spcPts val="0"/>
              </a:spcBef>
              <a:spcAft>
                <a:spcPts val="0"/>
              </a:spcAft>
              <a:buClr>
                <a:schemeClr val="lt1"/>
              </a:buClr>
              <a:buSzPts val="1500"/>
              <a:buFont typeface="Arial"/>
              <a:buNone/>
              <a:defRPr sz="1500" b="0" i="0" u="none" strike="noStrike" cap="none">
                <a:solidFill>
                  <a:schemeClr val="lt1"/>
                </a:solidFill>
                <a:latin typeface="Arial"/>
                <a:ea typeface="Arial"/>
                <a:cs typeface="Arial"/>
                <a:sym typeface="Arial"/>
              </a:defRPr>
            </a:lvl9pPr>
          </a:lstStyle>
          <a:p>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matchingName="Title and Full Content - Subtitle">
  <p:cSld name="Title and Full Content - Subtitle">
    <p:spTree>
      <p:nvGrpSpPr>
        <p:cNvPr id="1" name="Shape 883"/>
        <p:cNvGrpSpPr/>
        <p:nvPr/>
      </p:nvGrpSpPr>
      <p:grpSpPr>
        <a:xfrm>
          <a:off x="0" y="0"/>
          <a:ext cx="0" cy="0"/>
          <a:chOff x="0" y="0"/>
          <a:chExt cx="0" cy="0"/>
        </a:xfrm>
      </p:grpSpPr>
      <p:sp>
        <p:nvSpPr>
          <p:cNvPr id="884" name="Google Shape;884;p131"/>
          <p:cNvSpPr txBox="1">
            <a:spLocks noGrp="1"/>
          </p:cNvSpPr>
          <p:nvPr>
            <p:ph type="body" idx="1"/>
          </p:nvPr>
        </p:nvSpPr>
        <p:spPr>
          <a:xfrm>
            <a:off x="442942" y="2103230"/>
            <a:ext cx="11306700" cy="4068600"/>
          </a:xfrm>
          <a:prstGeom prst="rect">
            <a:avLst/>
          </a:prstGeom>
          <a:noFill/>
          <a:ln>
            <a:noFill/>
          </a:ln>
        </p:spPr>
        <p:txBody>
          <a:bodyPr spcFirstLastPara="1" wrap="square" lIns="0" tIns="0" rIns="0" bIns="0" anchor="t" anchorCtr="0">
            <a:noAutofit/>
          </a:bodyPr>
          <a:lstStyle>
            <a:lvl1pPr marL="457200" marR="0" lvl="0" indent="-323850" algn="l" rtl="0">
              <a:lnSpc>
                <a:spcPct val="100000"/>
              </a:lnSpc>
              <a:spcBef>
                <a:spcPts val="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1pPr>
            <a:lvl2pPr marL="914400" marR="0" lvl="1" indent="-323850" algn="l" rtl="0">
              <a:lnSpc>
                <a:spcPct val="100000"/>
              </a:lnSpc>
              <a:spcBef>
                <a:spcPts val="6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2pPr>
            <a:lvl3pPr marL="1371600" marR="0" lvl="2" indent="-323850" algn="l" rtl="0">
              <a:lnSpc>
                <a:spcPct val="100000"/>
              </a:lnSpc>
              <a:spcBef>
                <a:spcPts val="6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3pPr>
            <a:lvl4pPr marL="1828800" marR="0" lvl="3" indent="-323850" algn="l" rtl="0">
              <a:lnSpc>
                <a:spcPct val="100000"/>
              </a:lnSpc>
              <a:spcBef>
                <a:spcPts val="6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4pPr>
            <a:lvl5pPr marL="2286000" marR="0" lvl="4" indent="-323850" algn="l" rtl="0">
              <a:lnSpc>
                <a:spcPct val="100000"/>
              </a:lnSpc>
              <a:spcBef>
                <a:spcPts val="6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5pPr>
            <a:lvl6pPr marL="2743200" marR="0" lvl="5" indent="-323850" algn="l" rtl="0">
              <a:lnSpc>
                <a:spcPct val="100000"/>
              </a:lnSpc>
              <a:spcBef>
                <a:spcPts val="6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6pPr>
            <a:lvl7pPr marL="3200400" marR="0" lvl="6" indent="-323850" algn="l" rtl="0">
              <a:lnSpc>
                <a:spcPct val="100000"/>
              </a:lnSpc>
              <a:spcBef>
                <a:spcPts val="6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7pPr>
            <a:lvl8pPr marL="3657600" marR="0" lvl="7" indent="-323850" algn="l" rtl="0">
              <a:lnSpc>
                <a:spcPct val="100000"/>
              </a:lnSpc>
              <a:spcBef>
                <a:spcPts val="6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8pPr>
            <a:lvl9pPr marL="4114800" marR="0" lvl="8" indent="-323850" algn="l" rtl="0">
              <a:lnSpc>
                <a:spcPct val="100000"/>
              </a:lnSpc>
              <a:spcBef>
                <a:spcPts val="600"/>
              </a:spcBef>
              <a:spcAft>
                <a:spcPts val="600"/>
              </a:spcAft>
              <a:buClr>
                <a:schemeClr val="dk1"/>
              </a:buClr>
              <a:buSzPts val="1500"/>
              <a:buFont typeface="Arial"/>
              <a:buChar char="•"/>
              <a:defRPr sz="1500" b="0" i="0" u="none" strike="noStrike" cap="none">
                <a:solidFill>
                  <a:schemeClr val="dk1"/>
                </a:solidFill>
                <a:latin typeface="Arial"/>
                <a:ea typeface="Arial"/>
                <a:cs typeface="Arial"/>
                <a:sym typeface="Arial"/>
              </a:defRPr>
            </a:lvl9pPr>
          </a:lstStyle>
          <a:p>
            <a:endParaRPr/>
          </a:p>
        </p:txBody>
      </p:sp>
      <p:sp>
        <p:nvSpPr>
          <p:cNvPr id="885" name="Google Shape;885;p131"/>
          <p:cNvSpPr txBox="1">
            <a:spLocks noGrp="1"/>
          </p:cNvSpPr>
          <p:nvPr>
            <p:ph type="title"/>
          </p:nvPr>
        </p:nvSpPr>
        <p:spPr>
          <a:xfrm>
            <a:off x="442942" y="430471"/>
            <a:ext cx="11306700" cy="502800"/>
          </a:xfrm>
          <a:prstGeom prst="rect">
            <a:avLst/>
          </a:prstGeom>
          <a:noFill/>
          <a:ln>
            <a:noFill/>
          </a:ln>
        </p:spPr>
        <p:txBody>
          <a:bodyPr spcFirstLastPara="1" wrap="square" lIns="0" tIns="0" rIns="0" bIns="0" anchor="t" anchorCtr="0">
            <a:noAutofit/>
          </a:bodyPr>
          <a:lstStyle>
            <a:lvl1pPr marR="0" lvl="0" algn="l" rtl="0">
              <a:lnSpc>
                <a:spcPct val="85000"/>
              </a:lnSpc>
              <a:spcBef>
                <a:spcPts val="0"/>
              </a:spcBef>
              <a:spcAft>
                <a:spcPts val="0"/>
              </a:spcAft>
              <a:buClr>
                <a:schemeClr val="dk1"/>
              </a:buClr>
              <a:buSzPts val="3000"/>
              <a:buFont typeface="Georgia"/>
              <a:buNone/>
              <a:defRPr sz="3000" b="0" i="0" u="none" strike="noStrike" cap="none">
                <a:solidFill>
                  <a:schemeClr val="dk1"/>
                </a:solidFill>
                <a:latin typeface="Georgia"/>
                <a:ea typeface="Georgia"/>
                <a:cs typeface="Georgia"/>
                <a:sym typeface="Georgia"/>
              </a:defRPr>
            </a:lvl1pPr>
            <a:lvl2pPr lvl="1" algn="l" rtl="0">
              <a:lnSpc>
                <a:spcPct val="100000"/>
              </a:lnSpc>
              <a:spcBef>
                <a:spcPts val="0"/>
              </a:spcBef>
              <a:spcAft>
                <a:spcPts val="0"/>
              </a:spcAft>
              <a:buSzPts val="1400"/>
              <a:buNone/>
              <a:defRPr sz="1800"/>
            </a:lvl2pPr>
            <a:lvl3pPr lvl="2" algn="l" rtl="0">
              <a:lnSpc>
                <a:spcPct val="100000"/>
              </a:lnSpc>
              <a:spcBef>
                <a:spcPts val="0"/>
              </a:spcBef>
              <a:spcAft>
                <a:spcPts val="0"/>
              </a:spcAft>
              <a:buSzPts val="1400"/>
              <a:buNone/>
              <a:defRPr sz="1800"/>
            </a:lvl3pPr>
            <a:lvl4pPr lvl="3" algn="l" rtl="0">
              <a:lnSpc>
                <a:spcPct val="100000"/>
              </a:lnSpc>
              <a:spcBef>
                <a:spcPts val="0"/>
              </a:spcBef>
              <a:spcAft>
                <a:spcPts val="0"/>
              </a:spcAft>
              <a:buSzPts val="1400"/>
              <a:buNone/>
              <a:defRPr sz="1800"/>
            </a:lvl4pPr>
            <a:lvl5pPr lvl="4" algn="l" rtl="0">
              <a:lnSpc>
                <a:spcPct val="100000"/>
              </a:lnSpc>
              <a:spcBef>
                <a:spcPts val="0"/>
              </a:spcBef>
              <a:spcAft>
                <a:spcPts val="0"/>
              </a:spcAft>
              <a:buSzPts val="1400"/>
              <a:buNone/>
              <a:defRPr sz="1800"/>
            </a:lvl5pPr>
            <a:lvl6pPr lvl="5" algn="l" rtl="0">
              <a:lnSpc>
                <a:spcPct val="100000"/>
              </a:lnSpc>
              <a:spcBef>
                <a:spcPts val="0"/>
              </a:spcBef>
              <a:spcAft>
                <a:spcPts val="0"/>
              </a:spcAft>
              <a:buSzPts val="1400"/>
              <a:buNone/>
              <a:defRPr sz="1800"/>
            </a:lvl6pPr>
            <a:lvl7pPr lvl="6" algn="l" rtl="0">
              <a:lnSpc>
                <a:spcPct val="100000"/>
              </a:lnSpc>
              <a:spcBef>
                <a:spcPts val="0"/>
              </a:spcBef>
              <a:spcAft>
                <a:spcPts val="0"/>
              </a:spcAft>
              <a:buSzPts val="1400"/>
              <a:buNone/>
              <a:defRPr sz="1800"/>
            </a:lvl7pPr>
            <a:lvl8pPr lvl="7" algn="l" rtl="0">
              <a:lnSpc>
                <a:spcPct val="100000"/>
              </a:lnSpc>
              <a:spcBef>
                <a:spcPts val="0"/>
              </a:spcBef>
              <a:spcAft>
                <a:spcPts val="0"/>
              </a:spcAft>
              <a:buSzPts val="1400"/>
              <a:buNone/>
              <a:defRPr sz="1800"/>
            </a:lvl8pPr>
            <a:lvl9pPr lvl="8" algn="l" rtl="0">
              <a:lnSpc>
                <a:spcPct val="100000"/>
              </a:lnSpc>
              <a:spcBef>
                <a:spcPts val="0"/>
              </a:spcBef>
              <a:spcAft>
                <a:spcPts val="0"/>
              </a:spcAft>
              <a:buSzPts val="1400"/>
              <a:buNone/>
              <a:defRPr sz="1800"/>
            </a:lvl9pPr>
          </a:lstStyle>
          <a:p>
            <a:endParaRPr/>
          </a:p>
        </p:txBody>
      </p:sp>
      <p:sp>
        <p:nvSpPr>
          <p:cNvPr id="886" name="Google Shape;886;p131"/>
          <p:cNvSpPr txBox="1">
            <a:spLocks noGrp="1"/>
          </p:cNvSpPr>
          <p:nvPr>
            <p:ph type="sldNum" idx="12"/>
          </p:nvPr>
        </p:nvSpPr>
        <p:spPr>
          <a:xfrm>
            <a:off x="8219028" y="6491596"/>
            <a:ext cx="3531300" cy="137100"/>
          </a:xfrm>
          <a:prstGeom prst="rect">
            <a:avLst/>
          </a:prstGeom>
          <a:noFill/>
          <a:ln>
            <a:noFill/>
          </a:ln>
        </p:spPr>
        <p:txBody>
          <a:bodyPr spcFirstLastPara="1" wrap="square" lIns="0" tIns="0" rIns="0" bIns="0" anchor="b" anchorCtr="0">
            <a:noAutofit/>
          </a:bodyPr>
          <a:lstStyle>
            <a:lvl1pPr marL="0" marR="0" lvl="0" indent="0" algn="r" rtl="0">
              <a:lnSpc>
                <a:spcPct val="100000"/>
              </a:lnSpc>
              <a:spcBef>
                <a:spcPts val="0"/>
              </a:spcBef>
              <a:spcAft>
                <a:spcPts val="0"/>
              </a:spcAft>
              <a:buClr>
                <a:srgbClr val="000000"/>
              </a:buClr>
              <a:buSzPts val="800"/>
              <a:buFont typeface="Arial"/>
              <a:buNone/>
              <a:defRPr sz="800" b="0" i="0" u="none" strike="noStrike" cap="none">
                <a:solidFill>
                  <a:schemeClr val="dk1"/>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800"/>
              <a:buFont typeface="Arial"/>
              <a:buNone/>
              <a:defRPr sz="800" b="0" i="0" u="none" strike="noStrike" cap="none">
                <a:solidFill>
                  <a:schemeClr val="dk1"/>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800"/>
              <a:buFont typeface="Arial"/>
              <a:buNone/>
              <a:defRPr sz="800" b="0" i="0" u="none" strike="noStrike" cap="none">
                <a:solidFill>
                  <a:schemeClr val="dk1"/>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800"/>
              <a:buFont typeface="Arial"/>
              <a:buNone/>
              <a:defRPr sz="800" b="0" i="0" u="none" strike="noStrike" cap="none">
                <a:solidFill>
                  <a:schemeClr val="dk1"/>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800"/>
              <a:buFont typeface="Arial"/>
              <a:buNone/>
              <a:defRPr sz="800" b="0" i="0" u="none" strike="noStrike" cap="none">
                <a:solidFill>
                  <a:schemeClr val="dk1"/>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800"/>
              <a:buFont typeface="Arial"/>
              <a:buNone/>
              <a:defRPr sz="800" b="0" i="0" u="none" strike="noStrike" cap="none">
                <a:solidFill>
                  <a:schemeClr val="dk1"/>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800"/>
              <a:buFont typeface="Arial"/>
              <a:buNone/>
              <a:defRPr sz="800" b="0" i="0" u="none" strike="noStrike" cap="none">
                <a:solidFill>
                  <a:schemeClr val="dk1"/>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800"/>
              <a:buFont typeface="Arial"/>
              <a:buNone/>
              <a:defRPr sz="800" b="0" i="0" u="none" strike="noStrike" cap="none">
                <a:solidFill>
                  <a:schemeClr val="dk1"/>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800"/>
              <a:buFont typeface="Arial"/>
              <a:buNone/>
              <a:defRPr sz="8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
        <p:nvSpPr>
          <p:cNvPr id="887" name="Google Shape;887;p131"/>
          <p:cNvSpPr txBox="1">
            <a:spLocks noGrp="1"/>
          </p:cNvSpPr>
          <p:nvPr>
            <p:ph type="subTitle" idx="2"/>
          </p:nvPr>
        </p:nvSpPr>
        <p:spPr>
          <a:xfrm>
            <a:off x="442941" y="933340"/>
            <a:ext cx="11306700" cy="886200"/>
          </a:xfrm>
          <a:prstGeom prst="rect">
            <a:avLst/>
          </a:prstGeom>
          <a:noFill/>
          <a:ln>
            <a:noFill/>
          </a:ln>
        </p:spPr>
        <p:txBody>
          <a:bodyPr spcFirstLastPara="1" wrap="square" lIns="0" tIns="0" rIns="0" bIns="0" anchor="t" anchorCtr="0">
            <a:noAutofit/>
          </a:bodyPr>
          <a:lstStyle>
            <a:lvl1pPr marR="0" lvl="0" algn="l" rtl="0">
              <a:lnSpc>
                <a:spcPct val="85000"/>
              </a:lnSpc>
              <a:spcBef>
                <a:spcPts val="0"/>
              </a:spcBef>
              <a:spcAft>
                <a:spcPts val="0"/>
              </a:spcAft>
              <a:buClr>
                <a:schemeClr val="dk1"/>
              </a:buClr>
              <a:buSzPts val="2300"/>
              <a:buFont typeface="Arial"/>
              <a:buNone/>
              <a:defRPr sz="2300" b="0" i="0" u="none" strike="noStrike" cap="none">
                <a:solidFill>
                  <a:schemeClr val="dk1"/>
                </a:solidFill>
                <a:latin typeface="Arial"/>
                <a:ea typeface="Arial"/>
                <a:cs typeface="Arial"/>
                <a:sym typeface="Arial"/>
              </a:defRPr>
            </a:lvl1pPr>
            <a:lvl2pPr marR="0" lvl="1" algn="l" rtl="0">
              <a:lnSpc>
                <a:spcPct val="85000"/>
              </a:lnSpc>
              <a:spcBef>
                <a:spcPts val="0"/>
              </a:spcBef>
              <a:spcAft>
                <a:spcPts val="0"/>
              </a:spcAft>
              <a:buClr>
                <a:schemeClr val="dk1"/>
              </a:buClr>
              <a:buSzPts val="2300"/>
              <a:buFont typeface="Arial"/>
              <a:buNone/>
              <a:defRPr sz="2300" b="0" i="0" u="none" strike="noStrike" cap="none">
                <a:solidFill>
                  <a:schemeClr val="dk1"/>
                </a:solidFill>
                <a:latin typeface="Arial"/>
                <a:ea typeface="Arial"/>
                <a:cs typeface="Arial"/>
                <a:sym typeface="Arial"/>
              </a:defRPr>
            </a:lvl2pPr>
            <a:lvl3pPr marR="0" lvl="2" algn="l" rtl="0">
              <a:lnSpc>
                <a:spcPct val="85000"/>
              </a:lnSpc>
              <a:spcBef>
                <a:spcPts val="0"/>
              </a:spcBef>
              <a:spcAft>
                <a:spcPts val="0"/>
              </a:spcAft>
              <a:buClr>
                <a:schemeClr val="dk1"/>
              </a:buClr>
              <a:buSzPts val="2300"/>
              <a:buFont typeface="Arial"/>
              <a:buNone/>
              <a:defRPr sz="2300" b="0" i="0" u="none" strike="noStrike" cap="none">
                <a:solidFill>
                  <a:schemeClr val="dk1"/>
                </a:solidFill>
                <a:latin typeface="Arial"/>
                <a:ea typeface="Arial"/>
                <a:cs typeface="Arial"/>
                <a:sym typeface="Arial"/>
              </a:defRPr>
            </a:lvl3pPr>
            <a:lvl4pPr marR="0" lvl="3" algn="l" rtl="0">
              <a:lnSpc>
                <a:spcPct val="85000"/>
              </a:lnSpc>
              <a:spcBef>
                <a:spcPts val="0"/>
              </a:spcBef>
              <a:spcAft>
                <a:spcPts val="0"/>
              </a:spcAft>
              <a:buClr>
                <a:schemeClr val="dk1"/>
              </a:buClr>
              <a:buSzPts val="2300"/>
              <a:buFont typeface="Arial"/>
              <a:buNone/>
              <a:defRPr sz="2300" b="0" i="0" u="none" strike="noStrike" cap="none">
                <a:solidFill>
                  <a:schemeClr val="dk1"/>
                </a:solidFill>
                <a:latin typeface="Arial"/>
                <a:ea typeface="Arial"/>
                <a:cs typeface="Arial"/>
                <a:sym typeface="Arial"/>
              </a:defRPr>
            </a:lvl4pPr>
            <a:lvl5pPr marR="0" lvl="4" algn="l" rtl="0">
              <a:lnSpc>
                <a:spcPct val="85000"/>
              </a:lnSpc>
              <a:spcBef>
                <a:spcPts val="0"/>
              </a:spcBef>
              <a:spcAft>
                <a:spcPts val="0"/>
              </a:spcAft>
              <a:buClr>
                <a:schemeClr val="dk1"/>
              </a:buClr>
              <a:buSzPts val="2300"/>
              <a:buFont typeface="Arial"/>
              <a:buNone/>
              <a:defRPr sz="2300" b="0" i="0" u="none" strike="noStrike" cap="none">
                <a:solidFill>
                  <a:schemeClr val="dk1"/>
                </a:solidFill>
                <a:latin typeface="Arial"/>
                <a:ea typeface="Arial"/>
                <a:cs typeface="Arial"/>
                <a:sym typeface="Arial"/>
              </a:defRPr>
            </a:lvl5pPr>
            <a:lvl6pPr marR="0" lvl="5" algn="l" rtl="0">
              <a:lnSpc>
                <a:spcPct val="85000"/>
              </a:lnSpc>
              <a:spcBef>
                <a:spcPts val="0"/>
              </a:spcBef>
              <a:spcAft>
                <a:spcPts val="0"/>
              </a:spcAft>
              <a:buClr>
                <a:schemeClr val="dk1"/>
              </a:buClr>
              <a:buSzPts val="2300"/>
              <a:buFont typeface="Arial"/>
              <a:buNone/>
              <a:defRPr sz="2300" b="0" i="0" u="none" strike="noStrike" cap="none">
                <a:solidFill>
                  <a:schemeClr val="dk1"/>
                </a:solidFill>
                <a:latin typeface="Arial"/>
                <a:ea typeface="Arial"/>
                <a:cs typeface="Arial"/>
                <a:sym typeface="Arial"/>
              </a:defRPr>
            </a:lvl6pPr>
            <a:lvl7pPr marR="0" lvl="6" algn="l" rtl="0">
              <a:lnSpc>
                <a:spcPct val="85000"/>
              </a:lnSpc>
              <a:spcBef>
                <a:spcPts val="0"/>
              </a:spcBef>
              <a:spcAft>
                <a:spcPts val="0"/>
              </a:spcAft>
              <a:buClr>
                <a:schemeClr val="dk1"/>
              </a:buClr>
              <a:buSzPts val="2300"/>
              <a:buFont typeface="Arial"/>
              <a:buNone/>
              <a:defRPr sz="2300" b="0" i="0" u="none" strike="noStrike" cap="none">
                <a:solidFill>
                  <a:schemeClr val="dk1"/>
                </a:solidFill>
                <a:latin typeface="Arial"/>
                <a:ea typeface="Arial"/>
                <a:cs typeface="Arial"/>
                <a:sym typeface="Arial"/>
              </a:defRPr>
            </a:lvl7pPr>
            <a:lvl8pPr marR="0" lvl="7" algn="l" rtl="0">
              <a:lnSpc>
                <a:spcPct val="85000"/>
              </a:lnSpc>
              <a:spcBef>
                <a:spcPts val="0"/>
              </a:spcBef>
              <a:spcAft>
                <a:spcPts val="0"/>
              </a:spcAft>
              <a:buClr>
                <a:schemeClr val="dk1"/>
              </a:buClr>
              <a:buSzPts val="2300"/>
              <a:buFont typeface="Arial"/>
              <a:buNone/>
              <a:defRPr sz="2300" b="0" i="0" u="none" strike="noStrike" cap="none">
                <a:solidFill>
                  <a:schemeClr val="dk1"/>
                </a:solidFill>
                <a:latin typeface="Arial"/>
                <a:ea typeface="Arial"/>
                <a:cs typeface="Arial"/>
                <a:sym typeface="Arial"/>
              </a:defRPr>
            </a:lvl8pPr>
            <a:lvl9pPr marR="0" lvl="8" algn="l" rtl="0">
              <a:lnSpc>
                <a:spcPct val="85000"/>
              </a:lnSpc>
              <a:spcBef>
                <a:spcPts val="0"/>
              </a:spcBef>
              <a:spcAft>
                <a:spcPts val="0"/>
              </a:spcAft>
              <a:buClr>
                <a:schemeClr val="dk1"/>
              </a:buClr>
              <a:buSzPts val="2300"/>
              <a:buFont typeface="Arial"/>
              <a:buNone/>
              <a:defRPr sz="23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matchingName="One Column Content - Subtitle">
  <p:cSld name="One Column Content - Subtitle">
    <p:spTree>
      <p:nvGrpSpPr>
        <p:cNvPr id="1" name="Shape 888"/>
        <p:cNvGrpSpPr/>
        <p:nvPr/>
      </p:nvGrpSpPr>
      <p:grpSpPr>
        <a:xfrm>
          <a:off x="0" y="0"/>
          <a:ext cx="0" cy="0"/>
          <a:chOff x="0" y="0"/>
          <a:chExt cx="0" cy="0"/>
        </a:xfrm>
      </p:grpSpPr>
      <p:sp>
        <p:nvSpPr>
          <p:cNvPr id="889" name="Google Shape;889;p132"/>
          <p:cNvSpPr txBox="1">
            <a:spLocks noGrp="1"/>
          </p:cNvSpPr>
          <p:nvPr>
            <p:ph type="body" idx="1"/>
          </p:nvPr>
        </p:nvSpPr>
        <p:spPr>
          <a:xfrm>
            <a:off x="442942" y="2103230"/>
            <a:ext cx="3529200" cy="4068600"/>
          </a:xfrm>
          <a:prstGeom prst="rect">
            <a:avLst/>
          </a:prstGeom>
          <a:noFill/>
          <a:ln>
            <a:noFill/>
          </a:ln>
        </p:spPr>
        <p:txBody>
          <a:bodyPr spcFirstLastPara="1" wrap="square" lIns="0" tIns="0" rIns="0" bIns="0" anchor="t" anchorCtr="0">
            <a:noAutofit/>
          </a:bodyPr>
          <a:lstStyle>
            <a:lvl1pPr marL="457200" marR="0" lvl="0" indent="-323850" algn="l" rtl="0">
              <a:lnSpc>
                <a:spcPct val="100000"/>
              </a:lnSpc>
              <a:spcBef>
                <a:spcPts val="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1pPr>
            <a:lvl2pPr marL="914400" marR="0" lvl="1" indent="-323850" algn="l" rtl="0">
              <a:lnSpc>
                <a:spcPct val="100000"/>
              </a:lnSpc>
              <a:spcBef>
                <a:spcPts val="6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2pPr>
            <a:lvl3pPr marL="1371600" marR="0" lvl="2" indent="-323850" algn="l" rtl="0">
              <a:lnSpc>
                <a:spcPct val="100000"/>
              </a:lnSpc>
              <a:spcBef>
                <a:spcPts val="6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3pPr>
            <a:lvl4pPr marL="1828800" marR="0" lvl="3" indent="-323850" algn="l" rtl="0">
              <a:lnSpc>
                <a:spcPct val="100000"/>
              </a:lnSpc>
              <a:spcBef>
                <a:spcPts val="6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4pPr>
            <a:lvl5pPr marL="2286000" marR="0" lvl="4" indent="-323850" algn="l" rtl="0">
              <a:lnSpc>
                <a:spcPct val="100000"/>
              </a:lnSpc>
              <a:spcBef>
                <a:spcPts val="6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5pPr>
            <a:lvl6pPr marL="2743200" marR="0" lvl="5" indent="-323850" algn="l" rtl="0">
              <a:lnSpc>
                <a:spcPct val="100000"/>
              </a:lnSpc>
              <a:spcBef>
                <a:spcPts val="6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6pPr>
            <a:lvl7pPr marL="3200400" marR="0" lvl="6" indent="-323850" algn="l" rtl="0">
              <a:lnSpc>
                <a:spcPct val="100000"/>
              </a:lnSpc>
              <a:spcBef>
                <a:spcPts val="6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7pPr>
            <a:lvl8pPr marL="3657600" marR="0" lvl="7" indent="-323850" algn="l" rtl="0">
              <a:lnSpc>
                <a:spcPct val="100000"/>
              </a:lnSpc>
              <a:spcBef>
                <a:spcPts val="6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8pPr>
            <a:lvl9pPr marL="4114800" marR="0" lvl="8" indent="-323850" algn="l" rtl="0">
              <a:lnSpc>
                <a:spcPct val="100000"/>
              </a:lnSpc>
              <a:spcBef>
                <a:spcPts val="600"/>
              </a:spcBef>
              <a:spcAft>
                <a:spcPts val="600"/>
              </a:spcAft>
              <a:buClr>
                <a:schemeClr val="dk1"/>
              </a:buClr>
              <a:buSzPts val="1500"/>
              <a:buFont typeface="Arial"/>
              <a:buChar char="•"/>
              <a:defRPr sz="1500" b="0" i="0" u="none" strike="noStrike" cap="none">
                <a:solidFill>
                  <a:schemeClr val="dk1"/>
                </a:solidFill>
                <a:latin typeface="Arial"/>
                <a:ea typeface="Arial"/>
                <a:cs typeface="Arial"/>
                <a:sym typeface="Arial"/>
              </a:defRPr>
            </a:lvl9pPr>
          </a:lstStyle>
          <a:p>
            <a:endParaRPr/>
          </a:p>
        </p:txBody>
      </p:sp>
      <p:sp>
        <p:nvSpPr>
          <p:cNvPr id="890" name="Google Shape;890;p132"/>
          <p:cNvSpPr txBox="1">
            <a:spLocks noGrp="1"/>
          </p:cNvSpPr>
          <p:nvPr>
            <p:ph type="title"/>
          </p:nvPr>
        </p:nvSpPr>
        <p:spPr>
          <a:xfrm>
            <a:off x="442942" y="430471"/>
            <a:ext cx="11306700" cy="502800"/>
          </a:xfrm>
          <a:prstGeom prst="rect">
            <a:avLst/>
          </a:prstGeom>
          <a:noFill/>
          <a:ln>
            <a:noFill/>
          </a:ln>
        </p:spPr>
        <p:txBody>
          <a:bodyPr spcFirstLastPara="1" wrap="square" lIns="0" tIns="0" rIns="0" bIns="0" anchor="t" anchorCtr="0">
            <a:noAutofit/>
          </a:bodyPr>
          <a:lstStyle>
            <a:lvl1pPr marR="0" lvl="0" algn="l" rtl="0">
              <a:lnSpc>
                <a:spcPct val="85000"/>
              </a:lnSpc>
              <a:spcBef>
                <a:spcPts val="0"/>
              </a:spcBef>
              <a:spcAft>
                <a:spcPts val="0"/>
              </a:spcAft>
              <a:buClr>
                <a:schemeClr val="dk1"/>
              </a:buClr>
              <a:buSzPts val="3000"/>
              <a:buFont typeface="Georgia"/>
              <a:buNone/>
              <a:defRPr sz="3000" b="0" i="0" u="none" strike="noStrike" cap="none">
                <a:solidFill>
                  <a:schemeClr val="dk1"/>
                </a:solidFill>
                <a:latin typeface="Georgia"/>
                <a:ea typeface="Georgia"/>
                <a:cs typeface="Georgia"/>
                <a:sym typeface="Georgia"/>
              </a:defRPr>
            </a:lvl1pPr>
            <a:lvl2pPr lvl="1" algn="l" rtl="0">
              <a:lnSpc>
                <a:spcPct val="100000"/>
              </a:lnSpc>
              <a:spcBef>
                <a:spcPts val="0"/>
              </a:spcBef>
              <a:spcAft>
                <a:spcPts val="0"/>
              </a:spcAft>
              <a:buSzPts val="1400"/>
              <a:buNone/>
              <a:defRPr sz="1800"/>
            </a:lvl2pPr>
            <a:lvl3pPr lvl="2" algn="l" rtl="0">
              <a:lnSpc>
                <a:spcPct val="100000"/>
              </a:lnSpc>
              <a:spcBef>
                <a:spcPts val="0"/>
              </a:spcBef>
              <a:spcAft>
                <a:spcPts val="0"/>
              </a:spcAft>
              <a:buSzPts val="1400"/>
              <a:buNone/>
              <a:defRPr sz="1800"/>
            </a:lvl3pPr>
            <a:lvl4pPr lvl="3" algn="l" rtl="0">
              <a:lnSpc>
                <a:spcPct val="100000"/>
              </a:lnSpc>
              <a:spcBef>
                <a:spcPts val="0"/>
              </a:spcBef>
              <a:spcAft>
                <a:spcPts val="0"/>
              </a:spcAft>
              <a:buSzPts val="1400"/>
              <a:buNone/>
              <a:defRPr sz="1800"/>
            </a:lvl4pPr>
            <a:lvl5pPr lvl="4" algn="l" rtl="0">
              <a:lnSpc>
                <a:spcPct val="100000"/>
              </a:lnSpc>
              <a:spcBef>
                <a:spcPts val="0"/>
              </a:spcBef>
              <a:spcAft>
                <a:spcPts val="0"/>
              </a:spcAft>
              <a:buSzPts val="1400"/>
              <a:buNone/>
              <a:defRPr sz="1800"/>
            </a:lvl5pPr>
            <a:lvl6pPr lvl="5" algn="l" rtl="0">
              <a:lnSpc>
                <a:spcPct val="100000"/>
              </a:lnSpc>
              <a:spcBef>
                <a:spcPts val="0"/>
              </a:spcBef>
              <a:spcAft>
                <a:spcPts val="0"/>
              </a:spcAft>
              <a:buSzPts val="1400"/>
              <a:buNone/>
              <a:defRPr sz="1800"/>
            </a:lvl6pPr>
            <a:lvl7pPr lvl="6" algn="l" rtl="0">
              <a:lnSpc>
                <a:spcPct val="100000"/>
              </a:lnSpc>
              <a:spcBef>
                <a:spcPts val="0"/>
              </a:spcBef>
              <a:spcAft>
                <a:spcPts val="0"/>
              </a:spcAft>
              <a:buSzPts val="1400"/>
              <a:buNone/>
              <a:defRPr sz="1800"/>
            </a:lvl7pPr>
            <a:lvl8pPr lvl="7" algn="l" rtl="0">
              <a:lnSpc>
                <a:spcPct val="100000"/>
              </a:lnSpc>
              <a:spcBef>
                <a:spcPts val="0"/>
              </a:spcBef>
              <a:spcAft>
                <a:spcPts val="0"/>
              </a:spcAft>
              <a:buSzPts val="1400"/>
              <a:buNone/>
              <a:defRPr sz="1800"/>
            </a:lvl8pPr>
            <a:lvl9pPr lvl="8" algn="l" rtl="0">
              <a:lnSpc>
                <a:spcPct val="100000"/>
              </a:lnSpc>
              <a:spcBef>
                <a:spcPts val="0"/>
              </a:spcBef>
              <a:spcAft>
                <a:spcPts val="0"/>
              </a:spcAft>
              <a:buSzPts val="1400"/>
              <a:buNone/>
              <a:defRPr sz="1800"/>
            </a:lvl9pPr>
          </a:lstStyle>
          <a:p>
            <a:endParaRPr/>
          </a:p>
        </p:txBody>
      </p:sp>
      <p:sp>
        <p:nvSpPr>
          <p:cNvPr id="891" name="Google Shape;891;p132"/>
          <p:cNvSpPr txBox="1">
            <a:spLocks noGrp="1"/>
          </p:cNvSpPr>
          <p:nvPr>
            <p:ph type="sldNum" idx="12"/>
          </p:nvPr>
        </p:nvSpPr>
        <p:spPr>
          <a:xfrm>
            <a:off x="8219028" y="6491596"/>
            <a:ext cx="3531300" cy="137100"/>
          </a:xfrm>
          <a:prstGeom prst="rect">
            <a:avLst/>
          </a:prstGeom>
          <a:noFill/>
          <a:ln>
            <a:noFill/>
          </a:ln>
        </p:spPr>
        <p:txBody>
          <a:bodyPr spcFirstLastPara="1" wrap="square" lIns="0" tIns="0" rIns="0" bIns="0" anchor="b" anchorCtr="0">
            <a:noAutofit/>
          </a:bodyPr>
          <a:lstStyle>
            <a:lvl1pPr marL="0" marR="0" lvl="0" indent="0" algn="r" rtl="0">
              <a:lnSpc>
                <a:spcPct val="100000"/>
              </a:lnSpc>
              <a:spcBef>
                <a:spcPts val="0"/>
              </a:spcBef>
              <a:spcAft>
                <a:spcPts val="0"/>
              </a:spcAft>
              <a:buClr>
                <a:srgbClr val="000000"/>
              </a:buClr>
              <a:buSzPts val="800"/>
              <a:buFont typeface="Arial"/>
              <a:buNone/>
              <a:defRPr sz="800" b="0" i="0" u="none" strike="noStrike" cap="none">
                <a:solidFill>
                  <a:schemeClr val="dk1"/>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800"/>
              <a:buFont typeface="Arial"/>
              <a:buNone/>
              <a:defRPr sz="800" b="0" i="0" u="none" strike="noStrike" cap="none">
                <a:solidFill>
                  <a:schemeClr val="dk1"/>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800"/>
              <a:buFont typeface="Arial"/>
              <a:buNone/>
              <a:defRPr sz="800" b="0" i="0" u="none" strike="noStrike" cap="none">
                <a:solidFill>
                  <a:schemeClr val="dk1"/>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800"/>
              <a:buFont typeface="Arial"/>
              <a:buNone/>
              <a:defRPr sz="800" b="0" i="0" u="none" strike="noStrike" cap="none">
                <a:solidFill>
                  <a:schemeClr val="dk1"/>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800"/>
              <a:buFont typeface="Arial"/>
              <a:buNone/>
              <a:defRPr sz="800" b="0" i="0" u="none" strike="noStrike" cap="none">
                <a:solidFill>
                  <a:schemeClr val="dk1"/>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800"/>
              <a:buFont typeface="Arial"/>
              <a:buNone/>
              <a:defRPr sz="800" b="0" i="0" u="none" strike="noStrike" cap="none">
                <a:solidFill>
                  <a:schemeClr val="dk1"/>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800"/>
              <a:buFont typeface="Arial"/>
              <a:buNone/>
              <a:defRPr sz="800" b="0" i="0" u="none" strike="noStrike" cap="none">
                <a:solidFill>
                  <a:schemeClr val="dk1"/>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800"/>
              <a:buFont typeface="Arial"/>
              <a:buNone/>
              <a:defRPr sz="800" b="0" i="0" u="none" strike="noStrike" cap="none">
                <a:solidFill>
                  <a:schemeClr val="dk1"/>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800"/>
              <a:buFont typeface="Arial"/>
              <a:buNone/>
              <a:defRPr sz="8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
        <p:nvSpPr>
          <p:cNvPr id="892" name="Google Shape;892;p132"/>
          <p:cNvSpPr txBox="1">
            <a:spLocks noGrp="1"/>
          </p:cNvSpPr>
          <p:nvPr>
            <p:ph type="subTitle" idx="2"/>
          </p:nvPr>
        </p:nvSpPr>
        <p:spPr>
          <a:xfrm>
            <a:off x="442941" y="933340"/>
            <a:ext cx="11306700" cy="886200"/>
          </a:xfrm>
          <a:prstGeom prst="rect">
            <a:avLst/>
          </a:prstGeom>
          <a:noFill/>
          <a:ln>
            <a:noFill/>
          </a:ln>
        </p:spPr>
        <p:txBody>
          <a:bodyPr spcFirstLastPara="1" wrap="square" lIns="0" tIns="0" rIns="0" bIns="0" anchor="t" anchorCtr="0">
            <a:noAutofit/>
          </a:bodyPr>
          <a:lstStyle>
            <a:lvl1pPr marR="0" lvl="0" algn="l" rtl="0">
              <a:lnSpc>
                <a:spcPct val="85000"/>
              </a:lnSpc>
              <a:spcBef>
                <a:spcPts val="0"/>
              </a:spcBef>
              <a:spcAft>
                <a:spcPts val="0"/>
              </a:spcAft>
              <a:buClr>
                <a:schemeClr val="dk1"/>
              </a:buClr>
              <a:buSzPts val="2300"/>
              <a:buFont typeface="Arial"/>
              <a:buNone/>
              <a:defRPr sz="2300" b="0" i="0" u="none" strike="noStrike" cap="none">
                <a:solidFill>
                  <a:schemeClr val="dk1"/>
                </a:solidFill>
                <a:latin typeface="Arial"/>
                <a:ea typeface="Arial"/>
                <a:cs typeface="Arial"/>
                <a:sym typeface="Arial"/>
              </a:defRPr>
            </a:lvl1pPr>
            <a:lvl2pPr marR="0" lvl="1" algn="l" rtl="0">
              <a:lnSpc>
                <a:spcPct val="85000"/>
              </a:lnSpc>
              <a:spcBef>
                <a:spcPts val="0"/>
              </a:spcBef>
              <a:spcAft>
                <a:spcPts val="0"/>
              </a:spcAft>
              <a:buClr>
                <a:schemeClr val="dk1"/>
              </a:buClr>
              <a:buSzPts val="2300"/>
              <a:buFont typeface="Arial"/>
              <a:buNone/>
              <a:defRPr sz="2300" b="0" i="0" u="none" strike="noStrike" cap="none">
                <a:solidFill>
                  <a:schemeClr val="dk1"/>
                </a:solidFill>
                <a:latin typeface="Arial"/>
                <a:ea typeface="Arial"/>
                <a:cs typeface="Arial"/>
                <a:sym typeface="Arial"/>
              </a:defRPr>
            </a:lvl2pPr>
            <a:lvl3pPr marR="0" lvl="2" algn="l" rtl="0">
              <a:lnSpc>
                <a:spcPct val="85000"/>
              </a:lnSpc>
              <a:spcBef>
                <a:spcPts val="0"/>
              </a:spcBef>
              <a:spcAft>
                <a:spcPts val="0"/>
              </a:spcAft>
              <a:buClr>
                <a:schemeClr val="dk1"/>
              </a:buClr>
              <a:buSzPts val="2300"/>
              <a:buFont typeface="Arial"/>
              <a:buNone/>
              <a:defRPr sz="2300" b="0" i="0" u="none" strike="noStrike" cap="none">
                <a:solidFill>
                  <a:schemeClr val="dk1"/>
                </a:solidFill>
                <a:latin typeface="Arial"/>
                <a:ea typeface="Arial"/>
                <a:cs typeface="Arial"/>
                <a:sym typeface="Arial"/>
              </a:defRPr>
            </a:lvl3pPr>
            <a:lvl4pPr marR="0" lvl="3" algn="l" rtl="0">
              <a:lnSpc>
                <a:spcPct val="85000"/>
              </a:lnSpc>
              <a:spcBef>
                <a:spcPts val="0"/>
              </a:spcBef>
              <a:spcAft>
                <a:spcPts val="0"/>
              </a:spcAft>
              <a:buClr>
                <a:schemeClr val="dk1"/>
              </a:buClr>
              <a:buSzPts val="2300"/>
              <a:buFont typeface="Arial"/>
              <a:buNone/>
              <a:defRPr sz="2300" b="0" i="0" u="none" strike="noStrike" cap="none">
                <a:solidFill>
                  <a:schemeClr val="dk1"/>
                </a:solidFill>
                <a:latin typeface="Arial"/>
                <a:ea typeface="Arial"/>
                <a:cs typeface="Arial"/>
                <a:sym typeface="Arial"/>
              </a:defRPr>
            </a:lvl4pPr>
            <a:lvl5pPr marR="0" lvl="4" algn="l" rtl="0">
              <a:lnSpc>
                <a:spcPct val="85000"/>
              </a:lnSpc>
              <a:spcBef>
                <a:spcPts val="0"/>
              </a:spcBef>
              <a:spcAft>
                <a:spcPts val="0"/>
              </a:spcAft>
              <a:buClr>
                <a:schemeClr val="dk1"/>
              </a:buClr>
              <a:buSzPts val="2300"/>
              <a:buFont typeface="Arial"/>
              <a:buNone/>
              <a:defRPr sz="2300" b="0" i="0" u="none" strike="noStrike" cap="none">
                <a:solidFill>
                  <a:schemeClr val="dk1"/>
                </a:solidFill>
                <a:latin typeface="Arial"/>
                <a:ea typeface="Arial"/>
                <a:cs typeface="Arial"/>
                <a:sym typeface="Arial"/>
              </a:defRPr>
            </a:lvl5pPr>
            <a:lvl6pPr marR="0" lvl="5" algn="l" rtl="0">
              <a:lnSpc>
                <a:spcPct val="85000"/>
              </a:lnSpc>
              <a:spcBef>
                <a:spcPts val="0"/>
              </a:spcBef>
              <a:spcAft>
                <a:spcPts val="0"/>
              </a:spcAft>
              <a:buClr>
                <a:schemeClr val="dk1"/>
              </a:buClr>
              <a:buSzPts val="2300"/>
              <a:buFont typeface="Arial"/>
              <a:buNone/>
              <a:defRPr sz="2300" b="0" i="0" u="none" strike="noStrike" cap="none">
                <a:solidFill>
                  <a:schemeClr val="dk1"/>
                </a:solidFill>
                <a:latin typeface="Arial"/>
                <a:ea typeface="Arial"/>
                <a:cs typeface="Arial"/>
                <a:sym typeface="Arial"/>
              </a:defRPr>
            </a:lvl6pPr>
            <a:lvl7pPr marR="0" lvl="6" algn="l" rtl="0">
              <a:lnSpc>
                <a:spcPct val="85000"/>
              </a:lnSpc>
              <a:spcBef>
                <a:spcPts val="0"/>
              </a:spcBef>
              <a:spcAft>
                <a:spcPts val="0"/>
              </a:spcAft>
              <a:buClr>
                <a:schemeClr val="dk1"/>
              </a:buClr>
              <a:buSzPts val="2300"/>
              <a:buFont typeface="Arial"/>
              <a:buNone/>
              <a:defRPr sz="2300" b="0" i="0" u="none" strike="noStrike" cap="none">
                <a:solidFill>
                  <a:schemeClr val="dk1"/>
                </a:solidFill>
                <a:latin typeface="Arial"/>
                <a:ea typeface="Arial"/>
                <a:cs typeface="Arial"/>
                <a:sym typeface="Arial"/>
              </a:defRPr>
            </a:lvl7pPr>
            <a:lvl8pPr marR="0" lvl="7" algn="l" rtl="0">
              <a:lnSpc>
                <a:spcPct val="85000"/>
              </a:lnSpc>
              <a:spcBef>
                <a:spcPts val="0"/>
              </a:spcBef>
              <a:spcAft>
                <a:spcPts val="0"/>
              </a:spcAft>
              <a:buClr>
                <a:schemeClr val="dk1"/>
              </a:buClr>
              <a:buSzPts val="2300"/>
              <a:buFont typeface="Arial"/>
              <a:buNone/>
              <a:defRPr sz="2300" b="0" i="0" u="none" strike="noStrike" cap="none">
                <a:solidFill>
                  <a:schemeClr val="dk1"/>
                </a:solidFill>
                <a:latin typeface="Arial"/>
                <a:ea typeface="Arial"/>
                <a:cs typeface="Arial"/>
                <a:sym typeface="Arial"/>
              </a:defRPr>
            </a:lvl8pPr>
            <a:lvl9pPr marR="0" lvl="8" algn="l" rtl="0">
              <a:lnSpc>
                <a:spcPct val="85000"/>
              </a:lnSpc>
              <a:spcBef>
                <a:spcPts val="0"/>
              </a:spcBef>
              <a:spcAft>
                <a:spcPts val="0"/>
              </a:spcAft>
              <a:buClr>
                <a:schemeClr val="dk1"/>
              </a:buClr>
              <a:buSzPts val="2300"/>
              <a:buFont typeface="Arial"/>
              <a:buNone/>
              <a:defRPr sz="23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matchingName="Two Content - Subtitle">
  <p:cSld name="Two Content - Subtitle">
    <p:spTree>
      <p:nvGrpSpPr>
        <p:cNvPr id="1" name="Shape 893"/>
        <p:cNvGrpSpPr/>
        <p:nvPr/>
      </p:nvGrpSpPr>
      <p:grpSpPr>
        <a:xfrm>
          <a:off x="0" y="0"/>
          <a:ext cx="0" cy="0"/>
          <a:chOff x="0" y="0"/>
          <a:chExt cx="0" cy="0"/>
        </a:xfrm>
      </p:grpSpPr>
      <p:sp>
        <p:nvSpPr>
          <p:cNvPr id="894" name="Google Shape;894;p133"/>
          <p:cNvSpPr txBox="1">
            <a:spLocks noGrp="1"/>
          </p:cNvSpPr>
          <p:nvPr>
            <p:ph type="body" idx="1"/>
          </p:nvPr>
        </p:nvSpPr>
        <p:spPr>
          <a:xfrm>
            <a:off x="442942" y="2103230"/>
            <a:ext cx="5474400" cy="4068600"/>
          </a:xfrm>
          <a:prstGeom prst="rect">
            <a:avLst/>
          </a:prstGeom>
          <a:noFill/>
          <a:ln>
            <a:noFill/>
          </a:ln>
        </p:spPr>
        <p:txBody>
          <a:bodyPr spcFirstLastPara="1" wrap="square" lIns="0" tIns="0" rIns="0" bIns="0" anchor="t" anchorCtr="0">
            <a:noAutofit/>
          </a:bodyPr>
          <a:lstStyle>
            <a:lvl1pPr marL="457200" marR="0" lvl="0" indent="-323850" algn="l" rtl="0">
              <a:lnSpc>
                <a:spcPct val="100000"/>
              </a:lnSpc>
              <a:spcBef>
                <a:spcPts val="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1pPr>
            <a:lvl2pPr marL="914400" marR="0" lvl="1" indent="-323850" algn="l" rtl="0">
              <a:lnSpc>
                <a:spcPct val="100000"/>
              </a:lnSpc>
              <a:spcBef>
                <a:spcPts val="6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2pPr>
            <a:lvl3pPr marL="1371600" marR="0" lvl="2" indent="-323850" algn="l" rtl="0">
              <a:lnSpc>
                <a:spcPct val="100000"/>
              </a:lnSpc>
              <a:spcBef>
                <a:spcPts val="6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3pPr>
            <a:lvl4pPr marL="1828800" marR="0" lvl="3" indent="-323850" algn="l" rtl="0">
              <a:lnSpc>
                <a:spcPct val="100000"/>
              </a:lnSpc>
              <a:spcBef>
                <a:spcPts val="6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4pPr>
            <a:lvl5pPr marL="2286000" marR="0" lvl="4" indent="-323850" algn="l" rtl="0">
              <a:lnSpc>
                <a:spcPct val="100000"/>
              </a:lnSpc>
              <a:spcBef>
                <a:spcPts val="6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5pPr>
            <a:lvl6pPr marL="2743200" marR="0" lvl="5" indent="-323850" algn="l" rtl="0">
              <a:lnSpc>
                <a:spcPct val="100000"/>
              </a:lnSpc>
              <a:spcBef>
                <a:spcPts val="6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6pPr>
            <a:lvl7pPr marL="3200400" marR="0" lvl="6" indent="-323850" algn="l" rtl="0">
              <a:lnSpc>
                <a:spcPct val="100000"/>
              </a:lnSpc>
              <a:spcBef>
                <a:spcPts val="6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7pPr>
            <a:lvl8pPr marL="3657600" marR="0" lvl="7" indent="-323850" algn="l" rtl="0">
              <a:lnSpc>
                <a:spcPct val="100000"/>
              </a:lnSpc>
              <a:spcBef>
                <a:spcPts val="6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8pPr>
            <a:lvl9pPr marL="4114800" marR="0" lvl="8" indent="-323850" algn="l" rtl="0">
              <a:lnSpc>
                <a:spcPct val="100000"/>
              </a:lnSpc>
              <a:spcBef>
                <a:spcPts val="600"/>
              </a:spcBef>
              <a:spcAft>
                <a:spcPts val="600"/>
              </a:spcAft>
              <a:buClr>
                <a:schemeClr val="dk1"/>
              </a:buClr>
              <a:buSzPts val="1500"/>
              <a:buFont typeface="Arial"/>
              <a:buChar char="•"/>
              <a:defRPr sz="1500" b="0" i="0" u="none" strike="noStrike" cap="none">
                <a:solidFill>
                  <a:schemeClr val="dk1"/>
                </a:solidFill>
                <a:latin typeface="Arial"/>
                <a:ea typeface="Arial"/>
                <a:cs typeface="Arial"/>
                <a:sym typeface="Arial"/>
              </a:defRPr>
            </a:lvl9pPr>
          </a:lstStyle>
          <a:p>
            <a:endParaRPr/>
          </a:p>
        </p:txBody>
      </p:sp>
      <p:sp>
        <p:nvSpPr>
          <p:cNvPr id="895" name="Google Shape;895;p133"/>
          <p:cNvSpPr txBox="1">
            <a:spLocks noGrp="1"/>
          </p:cNvSpPr>
          <p:nvPr>
            <p:ph type="body" idx="2"/>
          </p:nvPr>
        </p:nvSpPr>
        <p:spPr>
          <a:xfrm>
            <a:off x="6275799" y="2103229"/>
            <a:ext cx="5474400" cy="4068600"/>
          </a:xfrm>
          <a:prstGeom prst="rect">
            <a:avLst/>
          </a:prstGeom>
          <a:noFill/>
          <a:ln>
            <a:noFill/>
          </a:ln>
        </p:spPr>
        <p:txBody>
          <a:bodyPr spcFirstLastPara="1" wrap="square" lIns="0" tIns="0" rIns="0" bIns="0" anchor="t" anchorCtr="0">
            <a:noAutofit/>
          </a:bodyPr>
          <a:lstStyle>
            <a:lvl1pPr marL="457200" marR="0" lvl="0" indent="-323850" algn="l" rtl="0">
              <a:lnSpc>
                <a:spcPct val="100000"/>
              </a:lnSpc>
              <a:spcBef>
                <a:spcPts val="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1pPr>
            <a:lvl2pPr marL="914400" marR="0" lvl="1" indent="-323850" algn="l" rtl="0">
              <a:lnSpc>
                <a:spcPct val="100000"/>
              </a:lnSpc>
              <a:spcBef>
                <a:spcPts val="6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2pPr>
            <a:lvl3pPr marL="1371600" marR="0" lvl="2" indent="-323850" algn="l" rtl="0">
              <a:lnSpc>
                <a:spcPct val="100000"/>
              </a:lnSpc>
              <a:spcBef>
                <a:spcPts val="6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3pPr>
            <a:lvl4pPr marL="1828800" marR="0" lvl="3" indent="-323850" algn="l" rtl="0">
              <a:lnSpc>
                <a:spcPct val="100000"/>
              </a:lnSpc>
              <a:spcBef>
                <a:spcPts val="6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4pPr>
            <a:lvl5pPr marL="2286000" marR="0" lvl="4" indent="-323850" algn="l" rtl="0">
              <a:lnSpc>
                <a:spcPct val="100000"/>
              </a:lnSpc>
              <a:spcBef>
                <a:spcPts val="6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5pPr>
            <a:lvl6pPr marL="2743200" marR="0" lvl="5" indent="-323850" algn="l" rtl="0">
              <a:lnSpc>
                <a:spcPct val="100000"/>
              </a:lnSpc>
              <a:spcBef>
                <a:spcPts val="6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6pPr>
            <a:lvl7pPr marL="3200400" marR="0" lvl="6" indent="-323850" algn="l" rtl="0">
              <a:lnSpc>
                <a:spcPct val="100000"/>
              </a:lnSpc>
              <a:spcBef>
                <a:spcPts val="6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7pPr>
            <a:lvl8pPr marL="3657600" marR="0" lvl="7" indent="-323850" algn="l" rtl="0">
              <a:lnSpc>
                <a:spcPct val="100000"/>
              </a:lnSpc>
              <a:spcBef>
                <a:spcPts val="6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8pPr>
            <a:lvl9pPr marL="4114800" marR="0" lvl="8" indent="-323850" algn="l" rtl="0">
              <a:lnSpc>
                <a:spcPct val="100000"/>
              </a:lnSpc>
              <a:spcBef>
                <a:spcPts val="600"/>
              </a:spcBef>
              <a:spcAft>
                <a:spcPts val="600"/>
              </a:spcAft>
              <a:buClr>
                <a:schemeClr val="dk1"/>
              </a:buClr>
              <a:buSzPts val="1500"/>
              <a:buFont typeface="Arial"/>
              <a:buChar char="•"/>
              <a:defRPr sz="1500" b="0" i="0" u="none" strike="noStrike" cap="none">
                <a:solidFill>
                  <a:schemeClr val="dk1"/>
                </a:solidFill>
                <a:latin typeface="Arial"/>
                <a:ea typeface="Arial"/>
                <a:cs typeface="Arial"/>
                <a:sym typeface="Arial"/>
              </a:defRPr>
            </a:lvl9pPr>
          </a:lstStyle>
          <a:p>
            <a:endParaRPr/>
          </a:p>
        </p:txBody>
      </p:sp>
      <p:sp>
        <p:nvSpPr>
          <p:cNvPr id="896" name="Google Shape;896;p133"/>
          <p:cNvSpPr txBox="1">
            <a:spLocks noGrp="1"/>
          </p:cNvSpPr>
          <p:nvPr>
            <p:ph type="title"/>
          </p:nvPr>
        </p:nvSpPr>
        <p:spPr>
          <a:xfrm>
            <a:off x="442942" y="430471"/>
            <a:ext cx="11306700" cy="502800"/>
          </a:xfrm>
          <a:prstGeom prst="rect">
            <a:avLst/>
          </a:prstGeom>
          <a:noFill/>
          <a:ln>
            <a:noFill/>
          </a:ln>
        </p:spPr>
        <p:txBody>
          <a:bodyPr spcFirstLastPara="1" wrap="square" lIns="0" tIns="0" rIns="0" bIns="0" anchor="t" anchorCtr="0">
            <a:noAutofit/>
          </a:bodyPr>
          <a:lstStyle>
            <a:lvl1pPr marR="0" lvl="0" algn="l" rtl="0">
              <a:lnSpc>
                <a:spcPct val="85000"/>
              </a:lnSpc>
              <a:spcBef>
                <a:spcPts val="0"/>
              </a:spcBef>
              <a:spcAft>
                <a:spcPts val="0"/>
              </a:spcAft>
              <a:buClr>
                <a:schemeClr val="dk1"/>
              </a:buClr>
              <a:buSzPts val="3000"/>
              <a:buFont typeface="Georgia"/>
              <a:buNone/>
              <a:defRPr sz="3000" b="0" i="0" u="none" strike="noStrike" cap="none">
                <a:solidFill>
                  <a:schemeClr val="dk1"/>
                </a:solidFill>
                <a:latin typeface="Georgia"/>
                <a:ea typeface="Georgia"/>
                <a:cs typeface="Georgia"/>
                <a:sym typeface="Georgia"/>
              </a:defRPr>
            </a:lvl1pPr>
            <a:lvl2pPr lvl="1" algn="l" rtl="0">
              <a:lnSpc>
                <a:spcPct val="100000"/>
              </a:lnSpc>
              <a:spcBef>
                <a:spcPts val="0"/>
              </a:spcBef>
              <a:spcAft>
                <a:spcPts val="0"/>
              </a:spcAft>
              <a:buSzPts val="1400"/>
              <a:buNone/>
              <a:defRPr sz="1800"/>
            </a:lvl2pPr>
            <a:lvl3pPr lvl="2" algn="l" rtl="0">
              <a:lnSpc>
                <a:spcPct val="100000"/>
              </a:lnSpc>
              <a:spcBef>
                <a:spcPts val="0"/>
              </a:spcBef>
              <a:spcAft>
                <a:spcPts val="0"/>
              </a:spcAft>
              <a:buSzPts val="1400"/>
              <a:buNone/>
              <a:defRPr sz="1800"/>
            </a:lvl3pPr>
            <a:lvl4pPr lvl="3" algn="l" rtl="0">
              <a:lnSpc>
                <a:spcPct val="100000"/>
              </a:lnSpc>
              <a:spcBef>
                <a:spcPts val="0"/>
              </a:spcBef>
              <a:spcAft>
                <a:spcPts val="0"/>
              </a:spcAft>
              <a:buSzPts val="1400"/>
              <a:buNone/>
              <a:defRPr sz="1800"/>
            </a:lvl4pPr>
            <a:lvl5pPr lvl="4" algn="l" rtl="0">
              <a:lnSpc>
                <a:spcPct val="100000"/>
              </a:lnSpc>
              <a:spcBef>
                <a:spcPts val="0"/>
              </a:spcBef>
              <a:spcAft>
                <a:spcPts val="0"/>
              </a:spcAft>
              <a:buSzPts val="1400"/>
              <a:buNone/>
              <a:defRPr sz="1800"/>
            </a:lvl5pPr>
            <a:lvl6pPr lvl="5" algn="l" rtl="0">
              <a:lnSpc>
                <a:spcPct val="100000"/>
              </a:lnSpc>
              <a:spcBef>
                <a:spcPts val="0"/>
              </a:spcBef>
              <a:spcAft>
                <a:spcPts val="0"/>
              </a:spcAft>
              <a:buSzPts val="1400"/>
              <a:buNone/>
              <a:defRPr sz="1800"/>
            </a:lvl6pPr>
            <a:lvl7pPr lvl="6" algn="l" rtl="0">
              <a:lnSpc>
                <a:spcPct val="100000"/>
              </a:lnSpc>
              <a:spcBef>
                <a:spcPts val="0"/>
              </a:spcBef>
              <a:spcAft>
                <a:spcPts val="0"/>
              </a:spcAft>
              <a:buSzPts val="1400"/>
              <a:buNone/>
              <a:defRPr sz="1800"/>
            </a:lvl7pPr>
            <a:lvl8pPr lvl="7" algn="l" rtl="0">
              <a:lnSpc>
                <a:spcPct val="100000"/>
              </a:lnSpc>
              <a:spcBef>
                <a:spcPts val="0"/>
              </a:spcBef>
              <a:spcAft>
                <a:spcPts val="0"/>
              </a:spcAft>
              <a:buSzPts val="1400"/>
              <a:buNone/>
              <a:defRPr sz="1800"/>
            </a:lvl8pPr>
            <a:lvl9pPr lvl="8" algn="l" rtl="0">
              <a:lnSpc>
                <a:spcPct val="100000"/>
              </a:lnSpc>
              <a:spcBef>
                <a:spcPts val="0"/>
              </a:spcBef>
              <a:spcAft>
                <a:spcPts val="0"/>
              </a:spcAft>
              <a:buSzPts val="1400"/>
              <a:buNone/>
              <a:defRPr sz="1800"/>
            </a:lvl9pPr>
          </a:lstStyle>
          <a:p>
            <a:endParaRPr/>
          </a:p>
        </p:txBody>
      </p:sp>
      <p:sp>
        <p:nvSpPr>
          <p:cNvPr id="897" name="Google Shape;897;p133"/>
          <p:cNvSpPr txBox="1">
            <a:spLocks noGrp="1"/>
          </p:cNvSpPr>
          <p:nvPr>
            <p:ph type="sldNum" idx="12"/>
          </p:nvPr>
        </p:nvSpPr>
        <p:spPr>
          <a:xfrm>
            <a:off x="8219028" y="6491596"/>
            <a:ext cx="3531300" cy="137100"/>
          </a:xfrm>
          <a:prstGeom prst="rect">
            <a:avLst/>
          </a:prstGeom>
          <a:noFill/>
          <a:ln>
            <a:noFill/>
          </a:ln>
        </p:spPr>
        <p:txBody>
          <a:bodyPr spcFirstLastPara="1" wrap="square" lIns="0" tIns="0" rIns="0" bIns="0" anchor="b" anchorCtr="0">
            <a:noAutofit/>
          </a:bodyPr>
          <a:lstStyle>
            <a:lvl1pPr marL="0" marR="0" lvl="0" indent="0" algn="r" rtl="0">
              <a:lnSpc>
                <a:spcPct val="100000"/>
              </a:lnSpc>
              <a:spcBef>
                <a:spcPts val="0"/>
              </a:spcBef>
              <a:spcAft>
                <a:spcPts val="0"/>
              </a:spcAft>
              <a:buClr>
                <a:srgbClr val="000000"/>
              </a:buClr>
              <a:buSzPts val="800"/>
              <a:buFont typeface="Arial"/>
              <a:buNone/>
              <a:defRPr sz="800" b="0" i="0" u="none" strike="noStrike" cap="none">
                <a:solidFill>
                  <a:schemeClr val="dk1"/>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800"/>
              <a:buFont typeface="Arial"/>
              <a:buNone/>
              <a:defRPr sz="800" b="0" i="0" u="none" strike="noStrike" cap="none">
                <a:solidFill>
                  <a:schemeClr val="dk1"/>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800"/>
              <a:buFont typeface="Arial"/>
              <a:buNone/>
              <a:defRPr sz="800" b="0" i="0" u="none" strike="noStrike" cap="none">
                <a:solidFill>
                  <a:schemeClr val="dk1"/>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800"/>
              <a:buFont typeface="Arial"/>
              <a:buNone/>
              <a:defRPr sz="800" b="0" i="0" u="none" strike="noStrike" cap="none">
                <a:solidFill>
                  <a:schemeClr val="dk1"/>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800"/>
              <a:buFont typeface="Arial"/>
              <a:buNone/>
              <a:defRPr sz="800" b="0" i="0" u="none" strike="noStrike" cap="none">
                <a:solidFill>
                  <a:schemeClr val="dk1"/>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800"/>
              <a:buFont typeface="Arial"/>
              <a:buNone/>
              <a:defRPr sz="800" b="0" i="0" u="none" strike="noStrike" cap="none">
                <a:solidFill>
                  <a:schemeClr val="dk1"/>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800"/>
              <a:buFont typeface="Arial"/>
              <a:buNone/>
              <a:defRPr sz="800" b="0" i="0" u="none" strike="noStrike" cap="none">
                <a:solidFill>
                  <a:schemeClr val="dk1"/>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800"/>
              <a:buFont typeface="Arial"/>
              <a:buNone/>
              <a:defRPr sz="800" b="0" i="0" u="none" strike="noStrike" cap="none">
                <a:solidFill>
                  <a:schemeClr val="dk1"/>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800"/>
              <a:buFont typeface="Arial"/>
              <a:buNone/>
              <a:defRPr sz="8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
        <p:nvSpPr>
          <p:cNvPr id="898" name="Google Shape;898;p133"/>
          <p:cNvSpPr txBox="1">
            <a:spLocks noGrp="1"/>
          </p:cNvSpPr>
          <p:nvPr>
            <p:ph type="subTitle" idx="3"/>
          </p:nvPr>
        </p:nvSpPr>
        <p:spPr>
          <a:xfrm>
            <a:off x="442941" y="933340"/>
            <a:ext cx="11306700" cy="886200"/>
          </a:xfrm>
          <a:prstGeom prst="rect">
            <a:avLst/>
          </a:prstGeom>
          <a:noFill/>
          <a:ln>
            <a:noFill/>
          </a:ln>
        </p:spPr>
        <p:txBody>
          <a:bodyPr spcFirstLastPara="1" wrap="square" lIns="0" tIns="0" rIns="0" bIns="0" anchor="t" anchorCtr="0">
            <a:noAutofit/>
          </a:bodyPr>
          <a:lstStyle>
            <a:lvl1pPr marR="0" lvl="0" algn="l" rtl="0">
              <a:lnSpc>
                <a:spcPct val="85000"/>
              </a:lnSpc>
              <a:spcBef>
                <a:spcPts val="0"/>
              </a:spcBef>
              <a:spcAft>
                <a:spcPts val="0"/>
              </a:spcAft>
              <a:buClr>
                <a:schemeClr val="dk1"/>
              </a:buClr>
              <a:buSzPts val="2300"/>
              <a:buFont typeface="Arial"/>
              <a:buNone/>
              <a:defRPr sz="2300" b="0" i="0" u="none" strike="noStrike" cap="none">
                <a:solidFill>
                  <a:schemeClr val="dk1"/>
                </a:solidFill>
                <a:latin typeface="Arial"/>
                <a:ea typeface="Arial"/>
                <a:cs typeface="Arial"/>
                <a:sym typeface="Arial"/>
              </a:defRPr>
            </a:lvl1pPr>
            <a:lvl2pPr marR="0" lvl="1" algn="l" rtl="0">
              <a:lnSpc>
                <a:spcPct val="85000"/>
              </a:lnSpc>
              <a:spcBef>
                <a:spcPts val="0"/>
              </a:spcBef>
              <a:spcAft>
                <a:spcPts val="0"/>
              </a:spcAft>
              <a:buClr>
                <a:schemeClr val="dk1"/>
              </a:buClr>
              <a:buSzPts val="2300"/>
              <a:buFont typeface="Arial"/>
              <a:buNone/>
              <a:defRPr sz="2300" b="0" i="0" u="none" strike="noStrike" cap="none">
                <a:solidFill>
                  <a:schemeClr val="dk1"/>
                </a:solidFill>
                <a:latin typeface="Arial"/>
                <a:ea typeface="Arial"/>
                <a:cs typeface="Arial"/>
                <a:sym typeface="Arial"/>
              </a:defRPr>
            </a:lvl2pPr>
            <a:lvl3pPr marR="0" lvl="2" algn="l" rtl="0">
              <a:lnSpc>
                <a:spcPct val="85000"/>
              </a:lnSpc>
              <a:spcBef>
                <a:spcPts val="0"/>
              </a:spcBef>
              <a:spcAft>
                <a:spcPts val="0"/>
              </a:spcAft>
              <a:buClr>
                <a:schemeClr val="dk1"/>
              </a:buClr>
              <a:buSzPts val="2300"/>
              <a:buFont typeface="Arial"/>
              <a:buNone/>
              <a:defRPr sz="2300" b="0" i="0" u="none" strike="noStrike" cap="none">
                <a:solidFill>
                  <a:schemeClr val="dk1"/>
                </a:solidFill>
                <a:latin typeface="Arial"/>
                <a:ea typeface="Arial"/>
                <a:cs typeface="Arial"/>
                <a:sym typeface="Arial"/>
              </a:defRPr>
            </a:lvl3pPr>
            <a:lvl4pPr marR="0" lvl="3" algn="l" rtl="0">
              <a:lnSpc>
                <a:spcPct val="85000"/>
              </a:lnSpc>
              <a:spcBef>
                <a:spcPts val="0"/>
              </a:spcBef>
              <a:spcAft>
                <a:spcPts val="0"/>
              </a:spcAft>
              <a:buClr>
                <a:schemeClr val="dk1"/>
              </a:buClr>
              <a:buSzPts val="2300"/>
              <a:buFont typeface="Arial"/>
              <a:buNone/>
              <a:defRPr sz="2300" b="0" i="0" u="none" strike="noStrike" cap="none">
                <a:solidFill>
                  <a:schemeClr val="dk1"/>
                </a:solidFill>
                <a:latin typeface="Arial"/>
                <a:ea typeface="Arial"/>
                <a:cs typeface="Arial"/>
                <a:sym typeface="Arial"/>
              </a:defRPr>
            </a:lvl4pPr>
            <a:lvl5pPr marR="0" lvl="4" algn="l" rtl="0">
              <a:lnSpc>
                <a:spcPct val="85000"/>
              </a:lnSpc>
              <a:spcBef>
                <a:spcPts val="0"/>
              </a:spcBef>
              <a:spcAft>
                <a:spcPts val="0"/>
              </a:spcAft>
              <a:buClr>
                <a:schemeClr val="dk1"/>
              </a:buClr>
              <a:buSzPts val="2300"/>
              <a:buFont typeface="Arial"/>
              <a:buNone/>
              <a:defRPr sz="2300" b="0" i="0" u="none" strike="noStrike" cap="none">
                <a:solidFill>
                  <a:schemeClr val="dk1"/>
                </a:solidFill>
                <a:latin typeface="Arial"/>
                <a:ea typeface="Arial"/>
                <a:cs typeface="Arial"/>
                <a:sym typeface="Arial"/>
              </a:defRPr>
            </a:lvl5pPr>
            <a:lvl6pPr marR="0" lvl="5" algn="l" rtl="0">
              <a:lnSpc>
                <a:spcPct val="85000"/>
              </a:lnSpc>
              <a:spcBef>
                <a:spcPts val="0"/>
              </a:spcBef>
              <a:spcAft>
                <a:spcPts val="0"/>
              </a:spcAft>
              <a:buClr>
                <a:schemeClr val="dk1"/>
              </a:buClr>
              <a:buSzPts val="2300"/>
              <a:buFont typeface="Arial"/>
              <a:buNone/>
              <a:defRPr sz="2300" b="0" i="0" u="none" strike="noStrike" cap="none">
                <a:solidFill>
                  <a:schemeClr val="dk1"/>
                </a:solidFill>
                <a:latin typeface="Arial"/>
                <a:ea typeface="Arial"/>
                <a:cs typeface="Arial"/>
                <a:sym typeface="Arial"/>
              </a:defRPr>
            </a:lvl6pPr>
            <a:lvl7pPr marR="0" lvl="6" algn="l" rtl="0">
              <a:lnSpc>
                <a:spcPct val="85000"/>
              </a:lnSpc>
              <a:spcBef>
                <a:spcPts val="0"/>
              </a:spcBef>
              <a:spcAft>
                <a:spcPts val="0"/>
              </a:spcAft>
              <a:buClr>
                <a:schemeClr val="dk1"/>
              </a:buClr>
              <a:buSzPts val="2300"/>
              <a:buFont typeface="Arial"/>
              <a:buNone/>
              <a:defRPr sz="2300" b="0" i="0" u="none" strike="noStrike" cap="none">
                <a:solidFill>
                  <a:schemeClr val="dk1"/>
                </a:solidFill>
                <a:latin typeface="Arial"/>
                <a:ea typeface="Arial"/>
                <a:cs typeface="Arial"/>
                <a:sym typeface="Arial"/>
              </a:defRPr>
            </a:lvl7pPr>
            <a:lvl8pPr marR="0" lvl="7" algn="l" rtl="0">
              <a:lnSpc>
                <a:spcPct val="85000"/>
              </a:lnSpc>
              <a:spcBef>
                <a:spcPts val="0"/>
              </a:spcBef>
              <a:spcAft>
                <a:spcPts val="0"/>
              </a:spcAft>
              <a:buClr>
                <a:schemeClr val="dk1"/>
              </a:buClr>
              <a:buSzPts val="2300"/>
              <a:buFont typeface="Arial"/>
              <a:buNone/>
              <a:defRPr sz="2300" b="0" i="0" u="none" strike="noStrike" cap="none">
                <a:solidFill>
                  <a:schemeClr val="dk1"/>
                </a:solidFill>
                <a:latin typeface="Arial"/>
                <a:ea typeface="Arial"/>
                <a:cs typeface="Arial"/>
                <a:sym typeface="Arial"/>
              </a:defRPr>
            </a:lvl8pPr>
            <a:lvl9pPr marR="0" lvl="8" algn="l" rtl="0">
              <a:lnSpc>
                <a:spcPct val="85000"/>
              </a:lnSpc>
              <a:spcBef>
                <a:spcPts val="0"/>
              </a:spcBef>
              <a:spcAft>
                <a:spcPts val="0"/>
              </a:spcAft>
              <a:buClr>
                <a:schemeClr val="dk1"/>
              </a:buClr>
              <a:buSzPts val="2300"/>
              <a:buFont typeface="Arial"/>
              <a:buNone/>
              <a:defRPr sz="23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matchingName="Content and Image - Subtitle">
  <p:cSld name="Content and Image - Subtitle">
    <p:spTree>
      <p:nvGrpSpPr>
        <p:cNvPr id="1" name="Shape 899"/>
        <p:cNvGrpSpPr/>
        <p:nvPr/>
      </p:nvGrpSpPr>
      <p:grpSpPr>
        <a:xfrm>
          <a:off x="0" y="0"/>
          <a:ext cx="0" cy="0"/>
          <a:chOff x="0" y="0"/>
          <a:chExt cx="0" cy="0"/>
        </a:xfrm>
      </p:grpSpPr>
      <p:sp>
        <p:nvSpPr>
          <p:cNvPr id="900" name="Google Shape;900;p134"/>
          <p:cNvSpPr/>
          <p:nvPr/>
        </p:nvSpPr>
        <p:spPr>
          <a:xfrm>
            <a:off x="6096400" y="0"/>
            <a:ext cx="6096600" cy="6857400"/>
          </a:xfrm>
          <a:prstGeom prst="rect">
            <a:avLst/>
          </a:prstGeom>
          <a:solidFill>
            <a:srgbClr val="DEDEDE"/>
          </a:solidFill>
          <a:ln>
            <a:noFill/>
          </a:ln>
        </p:spPr>
        <p:txBody>
          <a:bodyPr spcFirstLastPara="1" wrap="square" lIns="87050" tIns="43500" rIns="87050" bIns="4350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0" i="0" u="none" strike="noStrike" cap="none">
              <a:solidFill>
                <a:schemeClr val="lt1"/>
              </a:solidFill>
              <a:latin typeface="Arial"/>
              <a:ea typeface="Arial"/>
              <a:cs typeface="Arial"/>
              <a:sym typeface="Arial"/>
            </a:endParaRPr>
          </a:p>
        </p:txBody>
      </p:sp>
      <p:sp>
        <p:nvSpPr>
          <p:cNvPr id="901" name="Google Shape;901;p134"/>
          <p:cNvSpPr txBox="1">
            <a:spLocks noGrp="1"/>
          </p:cNvSpPr>
          <p:nvPr>
            <p:ph type="body" idx="1"/>
          </p:nvPr>
        </p:nvSpPr>
        <p:spPr>
          <a:xfrm>
            <a:off x="442942" y="2103230"/>
            <a:ext cx="5318400" cy="4068600"/>
          </a:xfrm>
          <a:prstGeom prst="rect">
            <a:avLst/>
          </a:prstGeom>
          <a:noFill/>
          <a:ln>
            <a:noFill/>
          </a:ln>
        </p:spPr>
        <p:txBody>
          <a:bodyPr spcFirstLastPara="1" wrap="square" lIns="0" tIns="0" rIns="0" bIns="0" anchor="t" anchorCtr="0">
            <a:noAutofit/>
          </a:bodyPr>
          <a:lstStyle>
            <a:lvl1pPr marL="457200" marR="0" lvl="0" indent="-323850" algn="l" rtl="0">
              <a:lnSpc>
                <a:spcPct val="100000"/>
              </a:lnSpc>
              <a:spcBef>
                <a:spcPts val="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1pPr>
            <a:lvl2pPr marL="914400" marR="0" lvl="1" indent="-323850" algn="l" rtl="0">
              <a:lnSpc>
                <a:spcPct val="100000"/>
              </a:lnSpc>
              <a:spcBef>
                <a:spcPts val="6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2pPr>
            <a:lvl3pPr marL="1371600" marR="0" lvl="2" indent="-323850" algn="l" rtl="0">
              <a:lnSpc>
                <a:spcPct val="100000"/>
              </a:lnSpc>
              <a:spcBef>
                <a:spcPts val="6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3pPr>
            <a:lvl4pPr marL="1828800" marR="0" lvl="3" indent="-323850" algn="l" rtl="0">
              <a:lnSpc>
                <a:spcPct val="100000"/>
              </a:lnSpc>
              <a:spcBef>
                <a:spcPts val="6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4pPr>
            <a:lvl5pPr marL="2286000" marR="0" lvl="4" indent="-323850" algn="l" rtl="0">
              <a:lnSpc>
                <a:spcPct val="100000"/>
              </a:lnSpc>
              <a:spcBef>
                <a:spcPts val="6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5pPr>
            <a:lvl6pPr marL="2743200" marR="0" lvl="5" indent="-323850" algn="l" rtl="0">
              <a:lnSpc>
                <a:spcPct val="100000"/>
              </a:lnSpc>
              <a:spcBef>
                <a:spcPts val="6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6pPr>
            <a:lvl7pPr marL="3200400" marR="0" lvl="6" indent="-323850" algn="l" rtl="0">
              <a:lnSpc>
                <a:spcPct val="100000"/>
              </a:lnSpc>
              <a:spcBef>
                <a:spcPts val="6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7pPr>
            <a:lvl8pPr marL="3657600" marR="0" lvl="7" indent="-323850" algn="l" rtl="0">
              <a:lnSpc>
                <a:spcPct val="100000"/>
              </a:lnSpc>
              <a:spcBef>
                <a:spcPts val="6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8pPr>
            <a:lvl9pPr marL="4114800" marR="0" lvl="8" indent="-323850" algn="l" rtl="0">
              <a:lnSpc>
                <a:spcPct val="100000"/>
              </a:lnSpc>
              <a:spcBef>
                <a:spcPts val="600"/>
              </a:spcBef>
              <a:spcAft>
                <a:spcPts val="600"/>
              </a:spcAft>
              <a:buClr>
                <a:schemeClr val="dk1"/>
              </a:buClr>
              <a:buSzPts val="1500"/>
              <a:buFont typeface="Arial"/>
              <a:buChar char="•"/>
              <a:defRPr sz="1500" b="0" i="0" u="none" strike="noStrike" cap="none">
                <a:solidFill>
                  <a:schemeClr val="dk1"/>
                </a:solidFill>
                <a:latin typeface="Arial"/>
                <a:ea typeface="Arial"/>
                <a:cs typeface="Arial"/>
                <a:sym typeface="Arial"/>
              </a:defRPr>
            </a:lvl9pPr>
          </a:lstStyle>
          <a:p>
            <a:endParaRPr/>
          </a:p>
        </p:txBody>
      </p:sp>
      <p:sp>
        <p:nvSpPr>
          <p:cNvPr id="902" name="Google Shape;902;p134"/>
          <p:cNvSpPr txBox="1">
            <a:spLocks noGrp="1"/>
          </p:cNvSpPr>
          <p:nvPr>
            <p:ph type="title"/>
          </p:nvPr>
        </p:nvSpPr>
        <p:spPr>
          <a:xfrm>
            <a:off x="442942" y="430471"/>
            <a:ext cx="5318400" cy="502800"/>
          </a:xfrm>
          <a:prstGeom prst="rect">
            <a:avLst/>
          </a:prstGeom>
          <a:noFill/>
          <a:ln>
            <a:noFill/>
          </a:ln>
        </p:spPr>
        <p:txBody>
          <a:bodyPr spcFirstLastPara="1" wrap="square" lIns="0" tIns="0" rIns="0" bIns="0" anchor="t" anchorCtr="0">
            <a:noAutofit/>
          </a:bodyPr>
          <a:lstStyle>
            <a:lvl1pPr marR="0" lvl="0" algn="l" rtl="0">
              <a:lnSpc>
                <a:spcPct val="85000"/>
              </a:lnSpc>
              <a:spcBef>
                <a:spcPts val="0"/>
              </a:spcBef>
              <a:spcAft>
                <a:spcPts val="0"/>
              </a:spcAft>
              <a:buClr>
                <a:schemeClr val="dk1"/>
              </a:buClr>
              <a:buSzPts val="3000"/>
              <a:buFont typeface="Georgia"/>
              <a:buNone/>
              <a:defRPr sz="3000" b="0" i="0" u="none" strike="noStrike" cap="none">
                <a:solidFill>
                  <a:schemeClr val="dk1"/>
                </a:solidFill>
                <a:latin typeface="Georgia"/>
                <a:ea typeface="Georgia"/>
                <a:cs typeface="Georgia"/>
                <a:sym typeface="Georgia"/>
              </a:defRPr>
            </a:lvl1pPr>
            <a:lvl2pPr lvl="1" algn="l" rtl="0">
              <a:lnSpc>
                <a:spcPct val="100000"/>
              </a:lnSpc>
              <a:spcBef>
                <a:spcPts val="0"/>
              </a:spcBef>
              <a:spcAft>
                <a:spcPts val="0"/>
              </a:spcAft>
              <a:buSzPts val="1400"/>
              <a:buNone/>
              <a:defRPr sz="1800"/>
            </a:lvl2pPr>
            <a:lvl3pPr lvl="2" algn="l" rtl="0">
              <a:lnSpc>
                <a:spcPct val="100000"/>
              </a:lnSpc>
              <a:spcBef>
                <a:spcPts val="0"/>
              </a:spcBef>
              <a:spcAft>
                <a:spcPts val="0"/>
              </a:spcAft>
              <a:buSzPts val="1400"/>
              <a:buNone/>
              <a:defRPr sz="1800"/>
            </a:lvl3pPr>
            <a:lvl4pPr lvl="3" algn="l" rtl="0">
              <a:lnSpc>
                <a:spcPct val="100000"/>
              </a:lnSpc>
              <a:spcBef>
                <a:spcPts val="0"/>
              </a:spcBef>
              <a:spcAft>
                <a:spcPts val="0"/>
              </a:spcAft>
              <a:buSzPts val="1400"/>
              <a:buNone/>
              <a:defRPr sz="1800"/>
            </a:lvl4pPr>
            <a:lvl5pPr lvl="4" algn="l" rtl="0">
              <a:lnSpc>
                <a:spcPct val="100000"/>
              </a:lnSpc>
              <a:spcBef>
                <a:spcPts val="0"/>
              </a:spcBef>
              <a:spcAft>
                <a:spcPts val="0"/>
              </a:spcAft>
              <a:buSzPts val="1400"/>
              <a:buNone/>
              <a:defRPr sz="1800"/>
            </a:lvl5pPr>
            <a:lvl6pPr lvl="5" algn="l" rtl="0">
              <a:lnSpc>
                <a:spcPct val="100000"/>
              </a:lnSpc>
              <a:spcBef>
                <a:spcPts val="0"/>
              </a:spcBef>
              <a:spcAft>
                <a:spcPts val="0"/>
              </a:spcAft>
              <a:buSzPts val="1400"/>
              <a:buNone/>
              <a:defRPr sz="1800"/>
            </a:lvl6pPr>
            <a:lvl7pPr lvl="6" algn="l" rtl="0">
              <a:lnSpc>
                <a:spcPct val="100000"/>
              </a:lnSpc>
              <a:spcBef>
                <a:spcPts val="0"/>
              </a:spcBef>
              <a:spcAft>
                <a:spcPts val="0"/>
              </a:spcAft>
              <a:buSzPts val="1400"/>
              <a:buNone/>
              <a:defRPr sz="1800"/>
            </a:lvl7pPr>
            <a:lvl8pPr lvl="7" algn="l" rtl="0">
              <a:lnSpc>
                <a:spcPct val="100000"/>
              </a:lnSpc>
              <a:spcBef>
                <a:spcPts val="0"/>
              </a:spcBef>
              <a:spcAft>
                <a:spcPts val="0"/>
              </a:spcAft>
              <a:buSzPts val="1400"/>
              <a:buNone/>
              <a:defRPr sz="1800"/>
            </a:lvl8pPr>
            <a:lvl9pPr lvl="8" algn="l" rtl="0">
              <a:lnSpc>
                <a:spcPct val="100000"/>
              </a:lnSpc>
              <a:spcBef>
                <a:spcPts val="0"/>
              </a:spcBef>
              <a:spcAft>
                <a:spcPts val="0"/>
              </a:spcAft>
              <a:buSzPts val="1400"/>
              <a:buNone/>
              <a:defRPr sz="1800"/>
            </a:lvl9pPr>
          </a:lstStyle>
          <a:p>
            <a:endParaRPr/>
          </a:p>
        </p:txBody>
      </p:sp>
      <p:sp>
        <p:nvSpPr>
          <p:cNvPr id="903" name="Google Shape;903;p134"/>
          <p:cNvSpPr txBox="1">
            <a:spLocks noGrp="1"/>
          </p:cNvSpPr>
          <p:nvPr>
            <p:ph type="sldNum" idx="12"/>
          </p:nvPr>
        </p:nvSpPr>
        <p:spPr>
          <a:xfrm>
            <a:off x="8219028" y="6491596"/>
            <a:ext cx="3531300" cy="137100"/>
          </a:xfrm>
          <a:prstGeom prst="rect">
            <a:avLst/>
          </a:prstGeom>
          <a:noFill/>
          <a:ln>
            <a:noFill/>
          </a:ln>
        </p:spPr>
        <p:txBody>
          <a:bodyPr spcFirstLastPara="1" wrap="square" lIns="0" tIns="0" rIns="0" bIns="0" anchor="b" anchorCtr="0">
            <a:noAutofit/>
          </a:bodyPr>
          <a:lstStyle>
            <a:lvl1pPr marL="0" marR="0" lvl="0" indent="0" algn="r" rtl="0">
              <a:lnSpc>
                <a:spcPct val="100000"/>
              </a:lnSpc>
              <a:spcBef>
                <a:spcPts val="0"/>
              </a:spcBef>
              <a:spcAft>
                <a:spcPts val="0"/>
              </a:spcAft>
              <a:buClr>
                <a:srgbClr val="000000"/>
              </a:buClr>
              <a:buSzPts val="800"/>
              <a:buFont typeface="Arial"/>
              <a:buNone/>
              <a:defRPr sz="800" b="0" i="0" u="none" strike="noStrike" cap="none">
                <a:solidFill>
                  <a:schemeClr val="lt1"/>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800"/>
              <a:buFont typeface="Arial"/>
              <a:buNone/>
              <a:defRPr sz="800" b="0" i="0" u="none" strike="noStrike" cap="none">
                <a:solidFill>
                  <a:schemeClr val="lt1"/>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800"/>
              <a:buFont typeface="Arial"/>
              <a:buNone/>
              <a:defRPr sz="800" b="0" i="0" u="none" strike="noStrike" cap="none">
                <a:solidFill>
                  <a:schemeClr val="lt1"/>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800"/>
              <a:buFont typeface="Arial"/>
              <a:buNone/>
              <a:defRPr sz="800" b="0" i="0" u="none" strike="noStrike" cap="none">
                <a:solidFill>
                  <a:schemeClr val="lt1"/>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800"/>
              <a:buFont typeface="Arial"/>
              <a:buNone/>
              <a:defRPr sz="800" b="0" i="0" u="none" strike="noStrike" cap="none">
                <a:solidFill>
                  <a:schemeClr val="lt1"/>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800"/>
              <a:buFont typeface="Arial"/>
              <a:buNone/>
              <a:defRPr sz="800" b="0" i="0" u="none" strike="noStrike" cap="none">
                <a:solidFill>
                  <a:schemeClr val="lt1"/>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800"/>
              <a:buFont typeface="Arial"/>
              <a:buNone/>
              <a:defRPr sz="800" b="0" i="0" u="none" strike="noStrike" cap="none">
                <a:solidFill>
                  <a:schemeClr val="lt1"/>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800"/>
              <a:buFont typeface="Arial"/>
              <a:buNone/>
              <a:defRPr sz="800" b="0" i="0" u="none" strike="noStrike" cap="none">
                <a:solidFill>
                  <a:schemeClr val="lt1"/>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800"/>
              <a:buFont typeface="Arial"/>
              <a:buNone/>
              <a:defRPr sz="8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
        <p:nvSpPr>
          <p:cNvPr id="904" name="Google Shape;904;p134"/>
          <p:cNvSpPr txBox="1">
            <a:spLocks noGrp="1"/>
          </p:cNvSpPr>
          <p:nvPr>
            <p:ph type="subTitle" idx="2"/>
          </p:nvPr>
        </p:nvSpPr>
        <p:spPr>
          <a:xfrm>
            <a:off x="442941" y="933340"/>
            <a:ext cx="5318400" cy="886200"/>
          </a:xfrm>
          <a:prstGeom prst="rect">
            <a:avLst/>
          </a:prstGeom>
          <a:noFill/>
          <a:ln>
            <a:noFill/>
          </a:ln>
        </p:spPr>
        <p:txBody>
          <a:bodyPr spcFirstLastPara="1" wrap="square" lIns="0" tIns="0" rIns="0" bIns="0" anchor="t" anchorCtr="0">
            <a:noAutofit/>
          </a:bodyPr>
          <a:lstStyle>
            <a:lvl1pPr marR="0" lvl="0" algn="l" rtl="0">
              <a:lnSpc>
                <a:spcPct val="85000"/>
              </a:lnSpc>
              <a:spcBef>
                <a:spcPts val="0"/>
              </a:spcBef>
              <a:spcAft>
                <a:spcPts val="0"/>
              </a:spcAft>
              <a:buClr>
                <a:schemeClr val="dk1"/>
              </a:buClr>
              <a:buSzPts val="2300"/>
              <a:buFont typeface="Arial"/>
              <a:buNone/>
              <a:defRPr sz="2300" b="0" i="0" u="none" strike="noStrike" cap="none">
                <a:solidFill>
                  <a:schemeClr val="dk1"/>
                </a:solidFill>
                <a:latin typeface="Arial"/>
                <a:ea typeface="Arial"/>
                <a:cs typeface="Arial"/>
                <a:sym typeface="Arial"/>
              </a:defRPr>
            </a:lvl1pPr>
            <a:lvl2pPr marR="0" lvl="1" algn="l" rtl="0">
              <a:lnSpc>
                <a:spcPct val="85000"/>
              </a:lnSpc>
              <a:spcBef>
                <a:spcPts val="0"/>
              </a:spcBef>
              <a:spcAft>
                <a:spcPts val="0"/>
              </a:spcAft>
              <a:buClr>
                <a:schemeClr val="dk1"/>
              </a:buClr>
              <a:buSzPts val="2300"/>
              <a:buFont typeface="Arial"/>
              <a:buNone/>
              <a:defRPr sz="2300" b="0" i="0" u="none" strike="noStrike" cap="none">
                <a:solidFill>
                  <a:schemeClr val="dk1"/>
                </a:solidFill>
                <a:latin typeface="Arial"/>
                <a:ea typeface="Arial"/>
                <a:cs typeface="Arial"/>
                <a:sym typeface="Arial"/>
              </a:defRPr>
            </a:lvl2pPr>
            <a:lvl3pPr marR="0" lvl="2" algn="l" rtl="0">
              <a:lnSpc>
                <a:spcPct val="85000"/>
              </a:lnSpc>
              <a:spcBef>
                <a:spcPts val="0"/>
              </a:spcBef>
              <a:spcAft>
                <a:spcPts val="0"/>
              </a:spcAft>
              <a:buClr>
                <a:schemeClr val="dk1"/>
              </a:buClr>
              <a:buSzPts val="2300"/>
              <a:buFont typeface="Arial"/>
              <a:buNone/>
              <a:defRPr sz="2300" b="0" i="0" u="none" strike="noStrike" cap="none">
                <a:solidFill>
                  <a:schemeClr val="dk1"/>
                </a:solidFill>
                <a:latin typeface="Arial"/>
                <a:ea typeface="Arial"/>
                <a:cs typeface="Arial"/>
                <a:sym typeface="Arial"/>
              </a:defRPr>
            </a:lvl3pPr>
            <a:lvl4pPr marR="0" lvl="3" algn="l" rtl="0">
              <a:lnSpc>
                <a:spcPct val="85000"/>
              </a:lnSpc>
              <a:spcBef>
                <a:spcPts val="0"/>
              </a:spcBef>
              <a:spcAft>
                <a:spcPts val="0"/>
              </a:spcAft>
              <a:buClr>
                <a:schemeClr val="dk1"/>
              </a:buClr>
              <a:buSzPts val="2300"/>
              <a:buFont typeface="Arial"/>
              <a:buNone/>
              <a:defRPr sz="2300" b="0" i="0" u="none" strike="noStrike" cap="none">
                <a:solidFill>
                  <a:schemeClr val="dk1"/>
                </a:solidFill>
                <a:latin typeface="Arial"/>
                <a:ea typeface="Arial"/>
                <a:cs typeface="Arial"/>
                <a:sym typeface="Arial"/>
              </a:defRPr>
            </a:lvl4pPr>
            <a:lvl5pPr marR="0" lvl="4" algn="l" rtl="0">
              <a:lnSpc>
                <a:spcPct val="85000"/>
              </a:lnSpc>
              <a:spcBef>
                <a:spcPts val="0"/>
              </a:spcBef>
              <a:spcAft>
                <a:spcPts val="0"/>
              </a:spcAft>
              <a:buClr>
                <a:schemeClr val="dk1"/>
              </a:buClr>
              <a:buSzPts val="2300"/>
              <a:buFont typeface="Arial"/>
              <a:buNone/>
              <a:defRPr sz="2300" b="0" i="0" u="none" strike="noStrike" cap="none">
                <a:solidFill>
                  <a:schemeClr val="dk1"/>
                </a:solidFill>
                <a:latin typeface="Arial"/>
                <a:ea typeface="Arial"/>
                <a:cs typeface="Arial"/>
                <a:sym typeface="Arial"/>
              </a:defRPr>
            </a:lvl5pPr>
            <a:lvl6pPr marR="0" lvl="5" algn="l" rtl="0">
              <a:lnSpc>
                <a:spcPct val="85000"/>
              </a:lnSpc>
              <a:spcBef>
                <a:spcPts val="0"/>
              </a:spcBef>
              <a:spcAft>
                <a:spcPts val="0"/>
              </a:spcAft>
              <a:buClr>
                <a:schemeClr val="dk1"/>
              </a:buClr>
              <a:buSzPts val="2300"/>
              <a:buFont typeface="Arial"/>
              <a:buNone/>
              <a:defRPr sz="2300" b="0" i="0" u="none" strike="noStrike" cap="none">
                <a:solidFill>
                  <a:schemeClr val="dk1"/>
                </a:solidFill>
                <a:latin typeface="Arial"/>
                <a:ea typeface="Arial"/>
                <a:cs typeface="Arial"/>
                <a:sym typeface="Arial"/>
              </a:defRPr>
            </a:lvl6pPr>
            <a:lvl7pPr marR="0" lvl="6" algn="l" rtl="0">
              <a:lnSpc>
                <a:spcPct val="85000"/>
              </a:lnSpc>
              <a:spcBef>
                <a:spcPts val="0"/>
              </a:spcBef>
              <a:spcAft>
                <a:spcPts val="0"/>
              </a:spcAft>
              <a:buClr>
                <a:schemeClr val="dk1"/>
              </a:buClr>
              <a:buSzPts val="2300"/>
              <a:buFont typeface="Arial"/>
              <a:buNone/>
              <a:defRPr sz="2300" b="0" i="0" u="none" strike="noStrike" cap="none">
                <a:solidFill>
                  <a:schemeClr val="dk1"/>
                </a:solidFill>
                <a:latin typeface="Arial"/>
                <a:ea typeface="Arial"/>
                <a:cs typeface="Arial"/>
                <a:sym typeface="Arial"/>
              </a:defRPr>
            </a:lvl7pPr>
            <a:lvl8pPr marR="0" lvl="7" algn="l" rtl="0">
              <a:lnSpc>
                <a:spcPct val="85000"/>
              </a:lnSpc>
              <a:spcBef>
                <a:spcPts val="0"/>
              </a:spcBef>
              <a:spcAft>
                <a:spcPts val="0"/>
              </a:spcAft>
              <a:buClr>
                <a:schemeClr val="dk1"/>
              </a:buClr>
              <a:buSzPts val="2300"/>
              <a:buFont typeface="Arial"/>
              <a:buNone/>
              <a:defRPr sz="2300" b="0" i="0" u="none" strike="noStrike" cap="none">
                <a:solidFill>
                  <a:schemeClr val="dk1"/>
                </a:solidFill>
                <a:latin typeface="Arial"/>
                <a:ea typeface="Arial"/>
                <a:cs typeface="Arial"/>
                <a:sym typeface="Arial"/>
              </a:defRPr>
            </a:lvl8pPr>
            <a:lvl9pPr marR="0" lvl="8" algn="l" rtl="0">
              <a:lnSpc>
                <a:spcPct val="85000"/>
              </a:lnSpc>
              <a:spcBef>
                <a:spcPts val="0"/>
              </a:spcBef>
              <a:spcAft>
                <a:spcPts val="0"/>
              </a:spcAft>
              <a:buClr>
                <a:schemeClr val="dk1"/>
              </a:buClr>
              <a:buSzPts val="2300"/>
              <a:buFont typeface="Arial"/>
              <a:buNone/>
              <a:defRPr sz="23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matchingName="Three Content - Subtitle">
  <p:cSld name="Three Content - Subtitle">
    <p:spTree>
      <p:nvGrpSpPr>
        <p:cNvPr id="1" name="Shape 905"/>
        <p:cNvGrpSpPr/>
        <p:nvPr/>
      </p:nvGrpSpPr>
      <p:grpSpPr>
        <a:xfrm>
          <a:off x="0" y="0"/>
          <a:ext cx="0" cy="0"/>
          <a:chOff x="0" y="0"/>
          <a:chExt cx="0" cy="0"/>
        </a:xfrm>
      </p:grpSpPr>
      <p:sp>
        <p:nvSpPr>
          <p:cNvPr id="906" name="Google Shape;906;p135"/>
          <p:cNvSpPr txBox="1">
            <a:spLocks noGrp="1"/>
          </p:cNvSpPr>
          <p:nvPr>
            <p:ph type="body" idx="1"/>
          </p:nvPr>
        </p:nvSpPr>
        <p:spPr>
          <a:xfrm>
            <a:off x="442942" y="2103231"/>
            <a:ext cx="3529200" cy="4068600"/>
          </a:xfrm>
          <a:prstGeom prst="rect">
            <a:avLst/>
          </a:prstGeom>
          <a:noFill/>
          <a:ln>
            <a:noFill/>
          </a:ln>
        </p:spPr>
        <p:txBody>
          <a:bodyPr spcFirstLastPara="1" wrap="square" lIns="0" tIns="0" rIns="0" bIns="0" anchor="t" anchorCtr="0">
            <a:noAutofit/>
          </a:bodyPr>
          <a:lstStyle>
            <a:lvl1pPr marL="457200" marR="0" lvl="0" indent="-323850" algn="l" rtl="0">
              <a:lnSpc>
                <a:spcPct val="100000"/>
              </a:lnSpc>
              <a:spcBef>
                <a:spcPts val="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1pPr>
            <a:lvl2pPr marL="914400" marR="0" lvl="1" indent="-323850" algn="l" rtl="0">
              <a:lnSpc>
                <a:spcPct val="100000"/>
              </a:lnSpc>
              <a:spcBef>
                <a:spcPts val="6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2pPr>
            <a:lvl3pPr marL="1371600" marR="0" lvl="2" indent="-323850" algn="l" rtl="0">
              <a:lnSpc>
                <a:spcPct val="100000"/>
              </a:lnSpc>
              <a:spcBef>
                <a:spcPts val="6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3pPr>
            <a:lvl4pPr marL="1828800" marR="0" lvl="3" indent="-323850" algn="l" rtl="0">
              <a:lnSpc>
                <a:spcPct val="100000"/>
              </a:lnSpc>
              <a:spcBef>
                <a:spcPts val="6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4pPr>
            <a:lvl5pPr marL="2286000" marR="0" lvl="4" indent="-323850" algn="l" rtl="0">
              <a:lnSpc>
                <a:spcPct val="100000"/>
              </a:lnSpc>
              <a:spcBef>
                <a:spcPts val="6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5pPr>
            <a:lvl6pPr marL="2743200" marR="0" lvl="5" indent="-323850" algn="l" rtl="0">
              <a:lnSpc>
                <a:spcPct val="100000"/>
              </a:lnSpc>
              <a:spcBef>
                <a:spcPts val="6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6pPr>
            <a:lvl7pPr marL="3200400" marR="0" lvl="6" indent="-323850" algn="l" rtl="0">
              <a:lnSpc>
                <a:spcPct val="100000"/>
              </a:lnSpc>
              <a:spcBef>
                <a:spcPts val="6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7pPr>
            <a:lvl8pPr marL="3657600" marR="0" lvl="7" indent="-323850" algn="l" rtl="0">
              <a:lnSpc>
                <a:spcPct val="100000"/>
              </a:lnSpc>
              <a:spcBef>
                <a:spcPts val="6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8pPr>
            <a:lvl9pPr marL="4114800" marR="0" lvl="8" indent="-323850" algn="l" rtl="0">
              <a:lnSpc>
                <a:spcPct val="100000"/>
              </a:lnSpc>
              <a:spcBef>
                <a:spcPts val="600"/>
              </a:spcBef>
              <a:spcAft>
                <a:spcPts val="600"/>
              </a:spcAft>
              <a:buClr>
                <a:schemeClr val="dk1"/>
              </a:buClr>
              <a:buSzPts val="1500"/>
              <a:buFont typeface="Arial"/>
              <a:buChar char="•"/>
              <a:defRPr sz="1500" b="0" i="0" u="none" strike="noStrike" cap="none">
                <a:solidFill>
                  <a:schemeClr val="dk1"/>
                </a:solidFill>
                <a:latin typeface="Arial"/>
                <a:ea typeface="Arial"/>
                <a:cs typeface="Arial"/>
                <a:sym typeface="Arial"/>
              </a:defRPr>
            </a:lvl9pPr>
          </a:lstStyle>
          <a:p>
            <a:endParaRPr/>
          </a:p>
        </p:txBody>
      </p:sp>
      <p:sp>
        <p:nvSpPr>
          <p:cNvPr id="907" name="Google Shape;907;p135"/>
          <p:cNvSpPr txBox="1">
            <a:spLocks noGrp="1"/>
          </p:cNvSpPr>
          <p:nvPr>
            <p:ph type="body" idx="2"/>
          </p:nvPr>
        </p:nvSpPr>
        <p:spPr>
          <a:xfrm>
            <a:off x="4332571" y="2103231"/>
            <a:ext cx="3529200" cy="4068600"/>
          </a:xfrm>
          <a:prstGeom prst="rect">
            <a:avLst/>
          </a:prstGeom>
          <a:noFill/>
          <a:ln>
            <a:noFill/>
          </a:ln>
        </p:spPr>
        <p:txBody>
          <a:bodyPr spcFirstLastPara="1" wrap="square" lIns="0" tIns="0" rIns="0" bIns="0" anchor="t" anchorCtr="0">
            <a:noAutofit/>
          </a:bodyPr>
          <a:lstStyle>
            <a:lvl1pPr marL="457200" marR="0" lvl="0" indent="-323850" algn="l" rtl="0">
              <a:lnSpc>
                <a:spcPct val="100000"/>
              </a:lnSpc>
              <a:spcBef>
                <a:spcPts val="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1pPr>
            <a:lvl2pPr marL="914400" marR="0" lvl="1" indent="-323850" algn="l" rtl="0">
              <a:lnSpc>
                <a:spcPct val="100000"/>
              </a:lnSpc>
              <a:spcBef>
                <a:spcPts val="6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2pPr>
            <a:lvl3pPr marL="1371600" marR="0" lvl="2" indent="-323850" algn="l" rtl="0">
              <a:lnSpc>
                <a:spcPct val="100000"/>
              </a:lnSpc>
              <a:spcBef>
                <a:spcPts val="6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3pPr>
            <a:lvl4pPr marL="1828800" marR="0" lvl="3" indent="-323850" algn="l" rtl="0">
              <a:lnSpc>
                <a:spcPct val="100000"/>
              </a:lnSpc>
              <a:spcBef>
                <a:spcPts val="6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4pPr>
            <a:lvl5pPr marL="2286000" marR="0" lvl="4" indent="-323850" algn="l" rtl="0">
              <a:lnSpc>
                <a:spcPct val="100000"/>
              </a:lnSpc>
              <a:spcBef>
                <a:spcPts val="6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5pPr>
            <a:lvl6pPr marL="2743200" marR="0" lvl="5" indent="-323850" algn="l" rtl="0">
              <a:lnSpc>
                <a:spcPct val="100000"/>
              </a:lnSpc>
              <a:spcBef>
                <a:spcPts val="6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6pPr>
            <a:lvl7pPr marL="3200400" marR="0" lvl="6" indent="-323850" algn="l" rtl="0">
              <a:lnSpc>
                <a:spcPct val="100000"/>
              </a:lnSpc>
              <a:spcBef>
                <a:spcPts val="6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7pPr>
            <a:lvl8pPr marL="3657600" marR="0" lvl="7" indent="-323850" algn="l" rtl="0">
              <a:lnSpc>
                <a:spcPct val="100000"/>
              </a:lnSpc>
              <a:spcBef>
                <a:spcPts val="6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8pPr>
            <a:lvl9pPr marL="4114800" marR="0" lvl="8" indent="-323850" algn="l" rtl="0">
              <a:lnSpc>
                <a:spcPct val="100000"/>
              </a:lnSpc>
              <a:spcBef>
                <a:spcPts val="600"/>
              </a:spcBef>
              <a:spcAft>
                <a:spcPts val="600"/>
              </a:spcAft>
              <a:buClr>
                <a:schemeClr val="dk1"/>
              </a:buClr>
              <a:buSzPts val="1500"/>
              <a:buFont typeface="Arial"/>
              <a:buChar char="•"/>
              <a:defRPr sz="1500" b="0" i="0" u="none" strike="noStrike" cap="none">
                <a:solidFill>
                  <a:schemeClr val="dk1"/>
                </a:solidFill>
                <a:latin typeface="Arial"/>
                <a:ea typeface="Arial"/>
                <a:cs typeface="Arial"/>
                <a:sym typeface="Arial"/>
              </a:defRPr>
            </a:lvl9pPr>
          </a:lstStyle>
          <a:p>
            <a:endParaRPr/>
          </a:p>
        </p:txBody>
      </p:sp>
      <p:sp>
        <p:nvSpPr>
          <p:cNvPr id="908" name="Google Shape;908;p135"/>
          <p:cNvSpPr txBox="1">
            <a:spLocks noGrp="1"/>
          </p:cNvSpPr>
          <p:nvPr>
            <p:ph type="body" idx="3"/>
          </p:nvPr>
        </p:nvSpPr>
        <p:spPr>
          <a:xfrm>
            <a:off x="8220614" y="2103231"/>
            <a:ext cx="3529200" cy="4068600"/>
          </a:xfrm>
          <a:prstGeom prst="rect">
            <a:avLst/>
          </a:prstGeom>
          <a:noFill/>
          <a:ln>
            <a:noFill/>
          </a:ln>
        </p:spPr>
        <p:txBody>
          <a:bodyPr spcFirstLastPara="1" wrap="square" lIns="0" tIns="0" rIns="0" bIns="0" anchor="t" anchorCtr="0">
            <a:noAutofit/>
          </a:bodyPr>
          <a:lstStyle>
            <a:lvl1pPr marL="457200" marR="0" lvl="0" indent="-323850" algn="l" rtl="0">
              <a:lnSpc>
                <a:spcPct val="100000"/>
              </a:lnSpc>
              <a:spcBef>
                <a:spcPts val="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1pPr>
            <a:lvl2pPr marL="914400" marR="0" lvl="1" indent="-323850" algn="l" rtl="0">
              <a:lnSpc>
                <a:spcPct val="100000"/>
              </a:lnSpc>
              <a:spcBef>
                <a:spcPts val="6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2pPr>
            <a:lvl3pPr marL="1371600" marR="0" lvl="2" indent="-323850" algn="l" rtl="0">
              <a:lnSpc>
                <a:spcPct val="100000"/>
              </a:lnSpc>
              <a:spcBef>
                <a:spcPts val="6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3pPr>
            <a:lvl4pPr marL="1828800" marR="0" lvl="3" indent="-323850" algn="l" rtl="0">
              <a:lnSpc>
                <a:spcPct val="100000"/>
              </a:lnSpc>
              <a:spcBef>
                <a:spcPts val="6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4pPr>
            <a:lvl5pPr marL="2286000" marR="0" lvl="4" indent="-323850" algn="l" rtl="0">
              <a:lnSpc>
                <a:spcPct val="100000"/>
              </a:lnSpc>
              <a:spcBef>
                <a:spcPts val="6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5pPr>
            <a:lvl6pPr marL="2743200" marR="0" lvl="5" indent="-323850" algn="l" rtl="0">
              <a:lnSpc>
                <a:spcPct val="100000"/>
              </a:lnSpc>
              <a:spcBef>
                <a:spcPts val="6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6pPr>
            <a:lvl7pPr marL="3200400" marR="0" lvl="6" indent="-323850" algn="l" rtl="0">
              <a:lnSpc>
                <a:spcPct val="100000"/>
              </a:lnSpc>
              <a:spcBef>
                <a:spcPts val="6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7pPr>
            <a:lvl8pPr marL="3657600" marR="0" lvl="7" indent="-323850" algn="l" rtl="0">
              <a:lnSpc>
                <a:spcPct val="100000"/>
              </a:lnSpc>
              <a:spcBef>
                <a:spcPts val="6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8pPr>
            <a:lvl9pPr marL="4114800" marR="0" lvl="8" indent="-323850" algn="l" rtl="0">
              <a:lnSpc>
                <a:spcPct val="100000"/>
              </a:lnSpc>
              <a:spcBef>
                <a:spcPts val="600"/>
              </a:spcBef>
              <a:spcAft>
                <a:spcPts val="600"/>
              </a:spcAft>
              <a:buClr>
                <a:schemeClr val="dk1"/>
              </a:buClr>
              <a:buSzPts val="1500"/>
              <a:buFont typeface="Arial"/>
              <a:buChar char="•"/>
              <a:defRPr sz="1500" b="0" i="0" u="none" strike="noStrike" cap="none">
                <a:solidFill>
                  <a:schemeClr val="dk1"/>
                </a:solidFill>
                <a:latin typeface="Arial"/>
                <a:ea typeface="Arial"/>
                <a:cs typeface="Arial"/>
                <a:sym typeface="Arial"/>
              </a:defRPr>
            </a:lvl9pPr>
          </a:lstStyle>
          <a:p>
            <a:endParaRPr/>
          </a:p>
        </p:txBody>
      </p:sp>
      <p:sp>
        <p:nvSpPr>
          <p:cNvPr id="909" name="Google Shape;909;p135"/>
          <p:cNvSpPr txBox="1">
            <a:spLocks noGrp="1"/>
          </p:cNvSpPr>
          <p:nvPr>
            <p:ph type="title"/>
          </p:nvPr>
        </p:nvSpPr>
        <p:spPr>
          <a:xfrm>
            <a:off x="442942" y="430471"/>
            <a:ext cx="11306700" cy="502800"/>
          </a:xfrm>
          <a:prstGeom prst="rect">
            <a:avLst/>
          </a:prstGeom>
          <a:noFill/>
          <a:ln>
            <a:noFill/>
          </a:ln>
        </p:spPr>
        <p:txBody>
          <a:bodyPr spcFirstLastPara="1" wrap="square" lIns="0" tIns="0" rIns="0" bIns="0" anchor="t" anchorCtr="0">
            <a:noAutofit/>
          </a:bodyPr>
          <a:lstStyle>
            <a:lvl1pPr marR="0" lvl="0" algn="l" rtl="0">
              <a:lnSpc>
                <a:spcPct val="85000"/>
              </a:lnSpc>
              <a:spcBef>
                <a:spcPts val="0"/>
              </a:spcBef>
              <a:spcAft>
                <a:spcPts val="0"/>
              </a:spcAft>
              <a:buClr>
                <a:schemeClr val="dk1"/>
              </a:buClr>
              <a:buSzPts val="3000"/>
              <a:buFont typeface="Georgia"/>
              <a:buNone/>
              <a:defRPr sz="3000" b="0" i="0" u="none" strike="noStrike" cap="none">
                <a:solidFill>
                  <a:schemeClr val="dk1"/>
                </a:solidFill>
                <a:latin typeface="Georgia"/>
                <a:ea typeface="Georgia"/>
                <a:cs typeface="Georgia"/>
                <a:sym typeface="Georgia"/>
              </a:defRPr>
            </a:lvl1pPr>
            <a:lvl2pPr lvl="1" algn="l" rtl="0">
              <a:lnSpc>
                <a:spcPct val="100000"/>
              </a:lnSpc>
              <a:spcBef>
                <a:spcPts val="0"/>
              </a:spcBef>
              <a:spcAft>
                <a:spcPts val="0"/>
              </a:spcAft>
              <a:buSzPts val="1400"/>
              <a:buNone/>
              <a:defRPr sz="1800"/>
            </a:lvl2pPr>
            <a:lvl3pPr lvl="2" algn="l" rtl="0">
              <a:lnSpc>
                <a:spcPct val="100000"/>
              </a:lnSpc>
              <a:spcBef>
                <a:spcPts val="0"/>
              </a:spcBef>
              <a:spcAft>
                <a:spcPts val="0"/>
              </a:spcAft>
              <a:buSzPts val="1400"/>
              <a:buNone/>
              <a:defRPr sz="1800"/>
            </a:lvl3pPr>
            <a:lvl4pPr lvl="3" algn="l" rtl="0">
              <a:lnSpc>
                <a:spcPct val="100000"/>
              </a:lnSpc>
              <a:spcBef>
                <a:spcPts val="0"/>
              </a:spcBef>
              <a:spcAft>
                <a:spcPts val="0"/>
              </a:spcAft>
              <a:buSzPts val="1400"/>
              <a:buNone/>
              <a:defRPr sz="1800"/>
            </a:lvl4pPr>
            <a:lvl5pPr lvl="4" algn="l" rtl="0">
              <a:lnSpc>
                <a:spcPct val="100000"/>
              </a:lnSpc>
              <a:spcBef>
                <a:spcPts val="0"/>
              </a:spcBef>
              <a:spcAft>
                <a:spcPts val="0"/>
              </a:spcAft>
              <a:buSzPts val="1400"/>
              <a:buNone/>
              <a:defRPr sz="1800"/>
            </a:lvl5pPr>
            <a:lvl6pPr lvl="5" algn="l" rtl="0">
              <a:lnSpc>
                <a:spcPct val="100000"/>
              </a:lnSpc>
              <a:spcBef>
                <a:spcPts val="0"/>
              </a:spcBef>
              <a:spcAft>
                <a:spcPts val="0"/>
              </a:spcAft>
              <a:buSzPts val="1400"/>
              <a:buNone/>
              <a:defRPr sz="1800"/>
            </a:lvl6pPr>
            <a:lvl7pPr lvl="6" algn="l" rtl="0">
              <a:lnSpc>
                <a:spcPct val="100000"/>
              </a:lnSpc>
              <a:spcBef>
                <a:spcPts val="0"/>
              </a:spcBef>
              <a:spcAft>
                <a:spcPts val="0"/>
              </a:spcAft>
              <a:buSzPts val="1400"/>
              <a:buNone/>
              <a:defRPr sz="1800"/>
            </a:lvl7pPr>
            <a:lvl8pPr lvl="7" algn="l" rtl="0">
              <a:lnSpc>
                <a:spcPct val="100000"/>
              </a:lnSpc>
              <a:spcBef>
                <a:spcPts val="0"/>
              </a:spcBef>
              <a:spcAft>
                <a:spcPts val="0"/>
              </a:spcAft>
              <a:buSzPts val="1400"/>
              <a:buNone/>
              <a:defRPr sz="1800"/>
            </a:lvl8pPr>
            <a:lvl9pPr lvl="8" algn="l" rtl="0">
              <a:lnSpc>
                <a:spcPct val="100000"/>
              </a:lnSpc>
              <a:spcBef>
                <a:spcPts val="0"/>
              </a:spcBef>
              <a:spcAft>
                <a:spcPts val="0"/>
              </a:spcAft>
              <a:buSzPts val="1400"/>
              <a:buNone/>
              <a:defRPr sz="1800"/>
            </a:lvl9pPr>
          </a:lstStyle>
          <a:p>
            <a:endParaRPr/>
          </a:p>
        </p:txBody>
      </p:sp>
      <p:sp>
        <p:nvSpPr>
          <p:cNvPr id="910" name="Google Shape;910;p135"/>
          <p:cNvSpPr txBox="1">
            <a:spLocks noGrp="1"/>
          </p:cNvSpPr>
          <p:nvPr>
            <p:ph type="sldNum" idx="12"/>
          </p:nvPr>
        </p:nvSpPr>
        <p:spPr>
          <a:xfrm>
            <a:off x="8219028" y="6491596"/>
            <a:ext cx="3531300" cy="137100"/>
          </a:xfrm>
          <a:prstGeom prst="rect">
            <a:avLst/>
          </a:prstGeom>
          <a:noFill/>
          <a:ln>
            <a:noFill/>
          </a:ln>
        </p:spPr>
        <p:txBody>
          <a:bodyPr spcFirstLastPara="1" wrap="square" lIns="0" tIns="0" rIns="0" bIns="0" anchor="b" anchorCtr="0">
            <a:noAutofit/>
          </a:bodyPr>
          <a:lstStyle>
            <a:lvl1pPr marL="0" marR="0" lvl="0" indent="0" algn="r" rtl="0">
              <a:lnSpc>
                <a:spcPct val="100000"/>
              </a:lnSpc>
              <a:spcBef>
                <a:spcPts val="0"/>
              </a:spcBef>
              <a:spcAft>
                <a:spcPts val="0"/>
              </a:spcAft>
              <a:buClr>
                <a:srgbClr val="000000"/>
              </a:buClr>
              <a:buSzPts val="800"/>
              <a:buFont typeface="Arial"/>
              <a:buNone/>
              <a:defRPr sz="800" b="0" i="0" u="none" strike="noStrike" cap="none">
                <a:solidFill>
                  <a:schemeClr val="dk1"/>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800"/>
              <a:buFont typeface="Arial"/>
              <a:buNone/>
              <a:defRPr sz="800" b="0" i="0" u="none" strike="noStrike" cap="none">
                <a:solidFill>
                  <a:schemeClr val="dk1"/>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800"/>
              <a:buFont typeface="Arial"/>
              <a:buNone/>
              <a:defRPr sz="800" b="0" i="0" u="none" strike="noStrike" cap="none">
                <a:solidFill>
                  <a:schemeClr val="dk1"/>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800"/>
              <a:buFont typeface="Arial"/>
              <a:buNone/>
              <a:defRPr sz="800" b="0" i="0" u="none" strike="noStrike" cap="none">
                <a:solidFill>
                  <a:schemeClr val="dk1"/>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800"/>
              <a:buFont typeface="Arial"/>
              <a:buNone/>
              <a:defRPr sz="800" b="0" i="0" u="none" strike="noStrike" cap="none">
                <a:solidFill>
                  <a:schemeClr val="dk1"/>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800"/>
              <a:buFont typeface="Arial"/>
              <a:buNone/>
              <a:defRPr sz="800" b="0" i="0" u="none" strike="noStrike" cap="none">
                <a:solidFill>
                  <a:schemeClr val="dk1"/>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800"/>
              <a:buFont typeface="Arial"/>
              <a:buNone/>
              <a:defRPr sz="800" b="0" i="0" u="none" strike="noStrike" cap="none">
                <a:solidFill>
                  <a:schemeClr val="dk1"/>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800"/>
              <a:buFont typeface="Arial"/>
              <a:buNone/>
              <a:defRPr sz="800" b="0" i="0" u="none" strike="noStrike" cap="none">
                <a:solidFill>
                  <a:schemeClr val="dk1"/>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800"/>
              <a:buFont typeface="Arial"/>
              <a:buNone/>
              <a:defRPr sz="8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
        <p:nvSpPr>
          <p:cNvPr id="911" name="Google Shape;911;p135"/>
          <p:cNvSpPr txBox="1">
            <a:spLocks noGrp="1"/>
          </p:cNvSpPr>
          <p:nvPr>
            <p:ph type="subTitle" idx="4"/>
          </p:nvPr>
        </p:nvSpPr>
        <p:spPr>
          <a:xfrm>
            <a:off x="442941" y="933340"/>
            <a:ext cx="11306700" cy="886200"/>
          </a:xfrm>
          <a:prstGeom prst="rect">
            <a:avLst/>
          </a:prstGeom>
          <a:noFill/>
          <a:ln>
            <a:noFill/>
          </a:ln>
        </p:spPr>
        <p:txBody>
          <a:bodyPr spcFirstLastPara="1" wrap="square" lIns="0" tIns="0" rIns="0" bIns="0" anchor="t" anchorCtr="0">
            <a:noAutofit/>
          </a:bodyPr>
          <a:lstStyle>
            <a:lvl1pPr marR="0" lvl="0" algn="l" rtl="0">
              <a:lnSpc>
                <a:spcPct val="85000"/>
              </a:lnSpc>
              <a:spcBef>
                <a:spcPts val="0"/>
              </a:spcBef>
              <a:spcAft>
                <a:spcPts val="0"/>
              </a:spcAft>
              <a:buClr>
                <a:schemeClr val="dk1"/>
              </a:buClr>
              <a:buSzPts val="2300"/>
              <a:buFont typeface="Arial"/>
              <a:buNone/>
              <a:defRPr sz="2300" b="0" i="0" u="none" strike="noStrike" cap="none">
                <a:solidFill>
                  <a:schemeClr val="dk1"/>
                </a:solidFill>
                <a:latin typeface="Arial"/>
                <a:ea typeface="Arial"/>
                <a:cs typeface="Arial"/>
                <a:sym typeface="Arial"/>
              </a:defRPr>
            </a:lvl1pPr>
            <a:lvl2pPr marR="0" lvl="1" algn="l" rtl="0">
              <a:lnSpc>
                <a:spcPct val="85000"/>
              </a:lnSpc>
              <a:spcBef>
                <a:spcPts val="0"/>
              </a:spcBef>
              <a:spcAft>
                <a:spcPts val="0"/>
              </a:spcAft>
              <a:buClr>
                <a:schemeClr val="dk1"/>
              </a:buClr>
              <a:buSzPts val="2300"/>
              <a:buFont typeface="Arial"/>
              <a:buNone/>
              <a:defRPr sz="2300" b="0" i="0" u="none" strike="noStrike" cap="none">
                <a:solidFill>
                  <a:schemeClr val="dk1"/>
                </a:solidFill>
                <a:latin typeface="Arial"/>
                <a:ea typeface="Arial"/>
                <a:cs typeface="Arial"/>
                <a:sym typeface="Arial"/>
              </a:defRPr>
            </a:lvl2pPr>
            <a:lvl3pPr marR="0" lvl="2" algn="l" rtl="0">
              <a:lnSpc>
                <a:spcPct val="85000"/>
              </a:lnSpc>
              <a:spcBef>
                <a:spcPts val="0"/>
              </a:spcBef>
              <a:spcAft>
                <a:spcPts val="0"/>
              </a:spcAft>
              <a:buClr>
                <a:schemeClr val="dk1"/>
              </a:buClr>
              <a:buSzPts val="2300"/>
              <a:buFont typeface="Arial"/>
              <a:buNone/>
              <a:defRPr sz="2300" b="0" i="0" u="none" strike="noStrike" cap="none">
                <a:solidFill>
                  <a:schemeClr val="dk1"/>
                </a:solidFill>
                <a:latin typeface="Arial"/>
                <a:ea typeface="Arial"/>
                <a:cs typeface="Arial"/>
                <a:sym typeface="Arial"/>
              </a:defRPr>
            </a:lvl3pPr>
            <a:lvl4pPr marR="0" lvl="3" algn="l" rtl="0">
              <a:lnSpc>
                <a:spcPct val="85000"/>
              </a:lnSpc>
              <a:spcBef>
                <a:spcPts val="0"/>
              </a:spcBef>
              <a:spcAft>
                <a:spcPts val="0"/>
              </a:spcAft>
              <a:buClr>
                <a:schemeClr val="dk1"/>
              </a:buClr>
              <a:buSzPts val="2300"/>
              <a:buFont typeface="Arial"/>
              <a:buNone/>
              <a:defRPr sz="2300" b="0" i="0" u="none" strike="noStrike" cap="none">
                <a:solidFill>
                  <a:schemeClr val="dk1"/>
                </a:solidFill>
                <a:latin typeface="Arial"/>
                <a:ea typeface="Arial"/>
                <a:cs typeface="Arial"/>
                <a:sym typeface="Arial"/>
              </a:defRPr>
            </a:lvl4pPr>
            <a:lvl5pPr marR="0" lvl="4" algn="l" rtl="0">
              <a:lnSpc>
                <a:spcPct val="85000"/>
              </a:lnSpc>
              <a:spcBef>
                <a:spcPts val="0"/>
              </a:spcBef>
              <a:spcAft>
                <a:spcPts val="0"/>
              </a:spcAft>
              <a:buClr>
                <a:schemeClr val="dk1"/>
              </a:buClr>
              <a:buSzPts val="2300"/>
              <a:buFont typeface="Arial"/>
              <a:buNone/>
              <a:defRPr sz="2300" b="0" i="0" u="none" strike="noStrike" cap="none">
                <a:solidFill>
                  <a:schemeClr val="dk1"/>
                </a:solidFill>
                <a:latin typeface="Arial"/>
                <a:ea typeface="Arial"/>
                <a:cs typeface="Arial"/>
                <a:sym typeface="Arial"/>
              </a:defRPr>
            </a:lvl5pPr>
            <a:lvl6pPr marR="0" lvl="5" algn="l" rtl="0">
              <a:lnSpc>
                <a:spcPct val="85000"/>
              </a:lnSpc>
              <a:spcBef>
                <a:spcPts val="0"/>
              </a:spcBef>
              <a:spcAft>
                <a:spcPts val="0"/>
              </a:spcAft>
              <a:buClr>
                <a:schemeClr val="dk1"/>
              </a:buClr>
              <a:buSzPts val="2300"/>
              <a:buFont typeface="Arial"/>
              <a:buNone/>
              <a:defRPr sz="2300" b="0" i="0" u="none" strike="noStrike" cap="none">
                <a:solidFill>
                  <a:schemeClr val="dk1"/>
                </a:solidFill>
                <a:latin typeface="Arial"/>
                <a:ea typeface="Arial"/>
                <a:cs typeface="Arial"/>
                <a:sym typeface="Arial"/>
              </a:defRPr>
            </a:lvl6pPr>
            <a:lvl7pPr marR="0" lvl="6" algn="l" rtl="0">
              <a:lnSpc>
                <a:spcPct val="85000"/>
              </a:lnSpc>
              <a:spcBef>
                <a:spcPts val="0"/>
              </a:spcBef>
              <a:spcAft>
                <a:spcPts val="0"/>
              </a:spcAft>
              <a:buClr>
                <a:schemeClr val="dk1"/>
              </a:buClr>
              <a:buSzPts val="2300"/>
              <a:buFont typeface="Arial"/>
              <a:buNone/>
              <a:defRPr sz="2300" b="0" i="0" u="none" strike="noStrike" cap="none">
                <a:solidFill>
                  <a:schemeClr val="dk1"/>
                </a:solidFill>
                <a:latin typeface="Arial"/>
                <a:ea typeface="Arial"/>
                <a:cs typeface="Arial"/>
                <a:sym typeface="Arial"/>
              </a:defRPr>
            </a:lvl7pPr>
            <a:lvl8pPr marR="0" lvl="7" algn="l" rtl="0">
              <a:lnSpc>
                <a:spcPct val="85000"/>
              </a:lnSpc>
              <a:spcBef>
                <a:spcPts val="0"/>
              </a:spcBef>
              <a:spcAft>
                <a:spcPts val="0"/>
              </a:spcAft>
              <a:buClr>
                <a:schemeClr val="dk1"/>
              </a:buClr>
              <a:buSzPts val="2300"/>
              <a:buFont typeface="Arial"/>
              <a:buNone/>
              <a:defRPr sz="2300" b="0" i="0" u="none" strike="noStrike" cap="none">
                <a:solidFill>
                  <a:schemeClr val="dk1"/>
                </a:solidFill>
                <a:latin typeface="Arial"/>
                <a:ea typeface="Arial"/>
                <a:cs typeface="Arial"/>
                <a:sym typeface="Arial"/>
              </a:defRPr>
            </a:lvl8pPr>
            <a:lvl9pPr marR="0" lvl="8" algn="l" rtl="0">
              <a:lnSpc>
                <a:spcPct val="85000"/>
              </a:lnSpc>
              <a:spcBef>
                <a:spcPts val="0"/>
              </a:spcBef>
              <a:spcAft>
                <a:spcPts val="0"/>
              </a:spcAft>
              <a:buClr>
                <a:schemeClr val="dk1"/>
              </a:buClr>
              <a:buSzPts val="2300"/>
              <a:buFont typeface="Arial"/>
              <a:buNone/>
              <a:defRPr sz="23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matchingName="Four Content - Subtitle">
  <p:cSld name="Four Content - Subtitle">
    <p:spTree>
      <p:nvGrpSpPr>
        <p:cNvPr id="1" name="Shape 912"/>
        <p:cNvGrpSpPr/>
        <p:nvPr/>
      </p:nvGrpSpPr>
      <p:grpSpPr>
        <a:xfrm>
          <a:off x="0" y="0"/>
          <a:ext cx="0" cy="0"/>
          <a:chOff x="0" y="0"/>
          <a:chExt cx="0" cy="0"/>
        </a:xfrm>
      </p:grpSpPr>
      <p:sp>
        <p:nvSpPr>
          <p:cNvPr id="913" name="Google Shape;913;p136"/>
          <p:cNvSpPr txBox="1">
            <a:spLocks noGrp="1"/>
          </p:cNvSpPr>
          <p:nvPr>
            <p:ph type="body" idx="1"/>
          </p:nvPr>
        </p:nvSpPr>
        <p:spPr>
          <a:xfrm>
            <a:off x="442942" y="2103230"/>
            <a:ext cx="2556000" cy="4068600"/>
          </a:xfrm>
          <a:prstGeom prst="rect">
            <a:avLst/>
          </a:prstGeom>
          <a:noFill/>
          <a:ln>
            <a:noFill/>
          </a:ln>
        </p:spPr>
        <p:txBody>
          <a:bodyPr spcFirstLastPara="1" wrap="square" lIns="0" tIns="0" rIns="0" bIns="0" anchor="t" anchorCtr="0">
            <a:noAutofit/>
          </a:bodyPr>
          <a:lstStyle>
            <a:lvl1pPr marL="457200" marR="0" lvl="0" indent="-323850" algn="l" rtl="0">
              <a:lnSpc>
                <a:spcPct val="100000"/>
              </a:lnSpc>
              <a:spcBef>
                <a:spcPts val="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1pPr>
            <a:lvl2pPr marL="914400" marR="0" lvl="1" indent="-323850" algn="l" rtl="0">
              <a:lnSpc>
                <a:spcPct val="100000"/>
              </a:lnSpc>
              <a:spcBef>
                <a:spcPts val="6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2pPr>
            <a:lvl3pPr marL="1371600" marR="0" lvl="2" indent="-323850" algn="l" rtl="0">
              <a:lnSpc>
                <a:spcPct val="100000"/>
              </a:lnSpc>
              <a:spcBef>
                <a:spcPts val="6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3pPr>
            <a:lvl4pPr marL="1828800" marR="0" lvl="3" indent="-323850" algn="l" rtl="0">
              <a:lnSpc>
                <a:spcPct val="100000"/>
              </a:lnSpc>
              <a:spcBef>
                <a:spcPts val="6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4pPr>
            <a:lvl5pPr marL="2286000" marR="0" lvl="4" indent="-323850" algn="l" rtl="0">
              <a:lnSpc>
                <a:spcPct val="100000"/>
              </a:lnSpc>
              <a:spcBef>
                <a:spcPts val="6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5pPr>
            <a:lvl6pPr marL="2743200" marR="0" lvl="5" indent="-323850" algn="l" rtl="0">
              <a:lnSpc>
                <a:spcPct val="100000"/>
              </a:lnSpc>
              <a:spcBef>
                <a:spcPts val="6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6pPr>
            <a:lvl7pPr marL="3200400" marR="0" lvl="6" indent="-323850" algn="l" rtl="0">
              <a:lnSpc>
                <a:spcPct val="100000"/>
              </a:lnSpc>
              <a:spcBef>
                <a:spcPts val="6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7pPr>
            <a:lvl8pPr marL="3657600" marR="0" lvl="7" indent="-323850" algn="l" rtl="0">
              <a:lnSpc>
                <a:spcPct val="100000"/>
              </a:lnSpc>
              <a:spcBef>
                <a:spcPts val="6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8pPr>
            <a:lvl9pPr marL="4114800" marR="0" lvl="8" indent="-323850" algn="l" rtl="0">
              <a:lnSpc>
                <a:spcPct val="100000"/>
              </a:lnSpc>
              <a:spcBef>
                <a:spcPts val="600"/>
              </a:spcBef>
              <a:spcAft>
                <a:spcPts val="600"/>
              </a:spcAft>
              <a:buClr>
                <a:schemeClr val="dk1"/>
              </a:buClr>
              <a:buSzPts val="1500"/>
              <a:buFont typeface="Arial"/>
              <a:buChar char="•"/>
              <a:defRPr sz="1500" b="0" i="0" u="none" strike="noStrike" cap="none">
                <a:solidFill>
                  <a:schemeClr val="dk1"/>
                </a:solidFill>
                <a:latin typeface="Arial"/>
                <a:ea typeface="Arial"/>
                <a:cs typeface="Arial"/>
                <a:sym typeface="Arial"/>
              </a:defRPr>
            </a:lvl9pPr>
          </a:lstStyle>
          <a:p>
            <a:endParaRPr/>
          </a:p>
        </p:txBody>
      </p:sp>
      <p:sp>
        <p:nvSpPr>
          <p:cNvPr id="914" name="Google Shape;914;p136"/>
          <p:cNvSpPr txBox="1">
            <a:spLocks noGrp="1"/>
          </p:cNvSpPr>
          <p:nvPr>
            <p:ph type="body" idx="2"/>
          </p:nvPr>
        </p:nvSpPr>
        <p:spPr>
          <a:xfrm>
            <a:off x="3360833" y="2103230"/>
            <a:ext cx="2556000" cy="4068600"/>
          </a:xfrm>
          <a:prstGeom prst="rect">
            <a:avLst/>
          </a:prstGeom>
          <a:noFill/>
          <a:ln>
            <a:noFill/>
          </a:ln>
        </p:spPr>
        <p:txBody>
          <a:bodyPr spcFirstLastPara="1" wrap="square" lIns="0" tIns="0" rIns="0" bIns="0" anchor="t" anchorCtr="0">
            <a:noAutofit/>
          </a:bodyPr>
          <a:lstStyle>
            <a:lvl1pPr marL="457200" marR="0" lvl="0" indent="-323850" algn="l" rtl="0">
              <a:lnSpc>
                <a:spcPct val="100000"/>
              </a:lnSpc>
              <a:spcBef>
                <a:spcPts val="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1pPr>
            <a:lvl2pPr marL="914400" marR="0" lvl="1" indent="-323850" algn="l" rtl="0">
              <a:lnSpc>
                <a:spcPct val="100000"/>
              </a:lnSpc>
              <a:spcBef>
                <a:spcPts val="6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2pPr>
            <a:lvl3pPr marL="1371600" marR="0" lvl="2" indent="-323850" algn="l" rtl="0">
              <a:lnSpc>
                <a:spcPct val="100000"/>
              </a:lnSpc>
              <a:spcBef>
                <a:spcPts val="6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3pPr>
            <a:lvl4pPr marL="1828800" marR="0" lvl="3" indent="-323850" algn="l" rtl="0">
              <a:lnSpc>
                <a:spcPct val="100000"/>
              </a:lnSpc>
              <a:spcBef>
                <a:spcPts val="6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4pPr>
            <a:lvl5pPr marL="2286000" marR="0" lvl="4" indent="-323850" algn="l" rtl="0">
              <a:lnSpc>
                <a:spcPct val="100000"/>
              </a:lnSpc>
              <a:spcBef>
                <a:spcPts val="6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5pPr>
            <a:lvl6pPr marL="2743200" marR="0" lvl="5" indent="-323850" algn="l" rtl="0">
              <a:lnSpc>
                <a:spcPct val="100000"/>
              </a:lnSpc>
              <a:spcBef>
                <a:spcPts val="6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6pPr>
            <a:lvl7pPr marL="3200400" marR="0" lvl="6" indent="-323850" algn="l" rtl="0">
              <a:lnSpc>
                <a:spcPct val="100000"/>
              </a:lnSpc>
              <a:spcBef>
                <a:spcPts val="6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7pPr>
            <a:lvl8pPr marL="3657600" marR="0" lvl="7" indent="-323850" algn="l" rtl="0">
              <a:lnSpc>
                <a:spcPct val="100000"/>
              </a:lnSpc>
              <a:spcBef>
                <a:spcPts val="6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8pPr>
            <a:lvl9pPr marL="4114800" marR="0" lvl="8" indent="-323850" algn="l" rtl="0">
              <a:lnSpc>
                <a:spcPct val="100000"/>
              </a:lnSpc>
              <a:spcBef>
                <a:spcPts val="600"/>
              </a:spcBef>
              <a:spcAft>
                <a:spcPts val="600"/>
              </a:spcAft>
              <a:buClr>
                <a:schemeClr val="dk1"/>
              </a:buClr>
              <a:buSzPts val="1500"/>
              <a:buFont typeface="Arial"/>
              <a:buChar char="•"/>
              <a:defRPr sz="1500" b="0" i="0" u="none" strike="noStrike" cap="none">
                <a:solidFill>
                  <a:schemeClr val="dk1"/>
                </a:solidFill>
                <a:latin typeface="Arial"/>
                <a:ea typeface="Arial"/>
                <a:cs typeface="Arial"/>
                <a:sym typeface="Arial"/>
              </a:defRPr>
            </a:lvl9pPr>
          </a:lstStyle>
          <a:p>
            <a:endParaRPr/>
          </a:p>
        </p:txBody>
      </p:sp>
      <p:sp>
        <p:nvSpPr>
          <p:cNvPr id="915" name="Google Shape;915;p136"/>
          <p:cNvSpPr txBox="1">
            <a:spLocks noGrp="1"/>
          </p:cNvSpPr>
          <p:nvPr>
            <p:ph type="body" idx="3"/>
          </p:nvPr>
        </p:nvSpPr>
        <p:spPr>
          <a:xfrm>
            <a:off x="6275799" y="2103230"/>
            <a:ext cx="2556000" cy="4068600"/>
          </a:xfrm>
          <a:prstGeom prst="rect">
            <a:avLst/>
          </a:prstGeom>
          <a:noFill/>
          <a:ln>
            <a:noFill/>
          </a:ln>
        </p:spPr>
        <p:txBody>
          <a:bodyPr spcFirstLastPara="1" wrap="square" lIns="0" tIns="0" rIns="0" bIns="0" anchor="t" anchorCtr="0">
            <a:noAutofit/>
          </a:bodyPr>
          <a:lstStyle>
            <a:lvl1pPr marL="457200" marR="0" lvl="0" indent="-323850" algn="l" rtl="0">
              <a:lnSpc>
                <a:spcPct val="100000"/>
              </a:lnSpc>
              <a:spcBef>
                <a:spcPts val="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1pPr>
            <a:lvl2pPr marL="914400" marR="0" lvl="1" indent="-323850" algn="l" rtl="0">
              <a:lnSpc>
                <a:spcPct val="100000"/>
              </a:lnSpc>
              <a:spcBef>
                <a:spcPts val="6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2pPr>
            <a:lvl3pPr marL="1371600" marR="0" lvl="2" indent="-323850" algn="l" rtl="0">
              <a:lnSpc>
                <a:spcPct val="100000"/>
              </a:lnSpc>
              <a:spcBef>
                <a:spcPts val="6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3pPr>
            <a:lvl4pPr marL="1828800" marR="0" lvl="3" indent="-323850" algn="l" rtl="0">
              <a:lnSpc>
                <a:spcPct val="100000"/>
              </a:lnSpc>
              <a:spcBef>
                <a:spcPts val="6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4pPr>
            <a:lvl5pPr marL="2286000" marR="0" lvl="4" indent="-323850" algn="l" rtl="0">
              <a:lnSpc>
                <a:spcPct val="100000"/>
              </a:lnSpc>
              <a:spcBef>
                <a:spcPts val="6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5pPr>
            <a:lvl6pPr marL="2743200" marR="0" lvl="5" indent="-323850" algn="l" rtl="0">
              <a:lnSpc>
                <a:spcPct val="100000"/>
              </a:lnSpc>
              <a:spcBef>
                <a:spcPts val="6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6pPr>
            <a:lvl7pPr marL="3200400" marR="0" lvl="6" indent="-323850" algn="l" rtl="0">
              <a:lnSpc>
                <a:spcPct val="100000"/>
              </a:lnSpc>
              <a:spcBef>
                <a:spcPts val="6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7pPr>
            <a:lvl8pPr marL="3657600" marR="0" lvl="7" indent="-323850" algn="l" rtl="0">
              <a:lnSpc>
                <a:spcPct val="100000"/>
              </a:lnSpc>
              <a:spcBef>
                <a:spcPts val="6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8pPr>
            <a:lvl9pPr marL="4114800" marR="0" lvl="8" indent="-323850" algn="l" rtl="0">
              <a:lnSpc>
                <a:spcPct val="100000"/>
              </a:lnSpc>
              <a:spcBef>
                <a:spcPts val="600"/>
              </a:spcBef>
              <a:spcAft>
                <a:spcPts val="600"/>
              </a:spcAft>
              <a:buClr>
                <a:schemeClr val="dk1"/>
              </a:buClr>
              <a:buSzPts val="1500"/>
              <a:buFont typeface="Arial"/>
              <a:buChar char="•"/>
              <a:defRPr sz="1500" b="0" i="0" u="none" strike="noStrike" cap="none">
                <a:solidFill>
                  <a:schemeClr val="dk1"/>
                </a:solidFill>
                <a:latin typeface="Arial"/>
                <a:ea typeface="Arial"/>
                <a:cs typeface="Arial"/>
                <a:sym typeface="Arial"/>
              </a:defRPr>
            </a:lvl9pPr>
          </a:lstStyle>
          <a:p>
            <a:endParaRPr/>
          </a:p>
        </p:txBody>
      </p:sp>
      <p:sp>
        <p:nvSpPr>
          <p:cNvPr id="916" name="Google Shape;916;p136"/>
          <p:cNvSpPr txBox="1">
            <a:spLocks noGrp="1"/>
          </p:cNvSpPr>
          <p:nvPr>
            <p:ph type="body" idx="4"/>
          </p:nvPr>
        </p:nvSpPr>
        <p:spPr>
          <a:xfrm>
            <a:off x="9190766" y="2103230"/>
            <a:ext cx="2556000" cy="4068600"/>
          </a:xfrm>
          <a:prstGeom prst="rect">
            <a:avLst/>
          </a:prstGeom>
          <a:noFill/>
          <a:ln>
            <a:noFill/>
          </a:ln>
        </p:spPr>
        <p:txBody>
          <a:bodyPr spcFirstLastPara="1" wrap="square" lIns="0" tIns="0" rIns="0" bIns="0" anchor="t" anchorCtr="0">
            <a:noAutofit/>
          </a:bodyPr>
          <a:lstStyle>
            <a:lvl1pPr marL="457200" marR="0" lvl="0" indent="-323850" algn="l" rtl="0">
              <a:lnSpc>
                <a:spcPct val="100000"/>
              </a:lnSpc>
              <a:spcBef>
                <a:spcPts val="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1pPr>
            <a:lvl2pPr marL="914400" marR="0" lvl="1" indent="-323850" algn="l" rtl="0">
              <a:lnSpc>
                <a:spcPct val="100000"/>
              </a:lnSpc>
              <a:spcBef>
                <a:spcPts val="6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2pPr>
            <a:lvl3pPr marL="1371600" marR="0" lvl="2" indent="-323850" algn="l" rtl="0">
              <a:lnSpc>
                <a:spcPct val="100000"/>
              </a:lnSpc>
              <a:spcBef>
                <a:spcPts val="6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3pPr>
            <a:lvl4pPr marL="1828800" marR="0" lvl="3" indent="-323850" algn="l" rtl="0">
              <a:lnSpc>
                <a:spcPct val="100000"/>
              </a:lnSpc>
              <a:spcBef>
                <a:spcPts val="6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4pPr>
            <a:lvl5pPr marL="2286000" marR="0" lvl="4" indent="-323850" algn="l" rtl="0">
              <a:lnSpc>
                <a:spcPct val="100000"/>
              </a:lnSpc>
              <a:spcBef>
                <a:spcPts val="6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5pPr>
            <a:lvl6pPr marL="2743200" marR="0" lvl="5" indent="-323850" algn="l" rtl="0">
              <a:lnSpc>
                <a:spcPct val="100000"/>
              </a:lnSpc>
              <a:spcBef>
                <a:spcPts val="6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6pPr>
            <a:lvl7pPr marL="3200400" marR="0" lvl="6" indent="-323850" algn="l" rtl="0">
              <a:lnSpc>
                <a:spcPct val="100000"/>
              </a:lnSpc>
              <a:spcBef>
                <a:spcPts val="6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7pPr>
            <a:lvl8pPr marL="3657600" marR="0" lvl="7" indent="-323850" algn="l" rtl="0">
              <a:lnSpc>
                <a:spcPct val="100000"/>
              </a:lnSpc>
              <a:spcBef>
                <a:spcPts val="6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8pPr>
            <a:lvl9pPr marL="4114800" marR="0" lvl="8" indent="-323850" algn="l" rtl="0">
              <a:lnSpc>
                <a:spcPct val="100000"/>
              </a:lnSpc>
              <a:spcBef>
                <a:spcPts val="600"/>
              </a:spcBef>
              <a:spcAft>
                <a:spcPts val="600"/>
              </a:spcAft>
              <a:buClr>
                <a:schemeClr val="dk1"/>
              </a:buClr>
              <a:buSzPts val="1500"/>
              <a:buFont typeface="Arial"/>
              <a:buChar char="•"/>
              <a:defRPr sz="1500" b="0" i="0" u="none" strike="noStrike" cap="none">
                <a:solidFill>
                  <a:schemeClr val="dk1"/>
                </a:solidFill>
                <a:latin typeface="Arial"/>
                <a:ea typeface="Arial"/>
                <a:cs typeface="Arial"/>
                <a:sym typeface="Arial"/>
              </a:defRPr>
            </a:lvl9pPr>
          </a:lstStyle>
          <a:p>
            <a:endParaRPr/>
          </a:p>
        </p:txBody>
      </p:sp>
      <p:sp>
        <p:nvSpPr>
          <p:cNvPr id="917" name="Google Shape;917;p136"/>
          <p:cNvSpPr txBox="1">
            <a:spLocks noGrp="1"/>
          </p:cNvSpPr>
          <p:nvPr>
            <p:ph type="title"/>
          </p:nvPr>
        </p:nvSpPr>
        <p:spPr>
          <a:xfrm>
            <a:off x="442942" y="430471"/>
            <a:ext cx="11306700" cy="502800"/>
          </a:xfrm>
          <a:prstGeom prst="rect">
            <a:avLst/>
          </a:prstGeom>
          <a:noFill/>
          <a:ln>
            <a:noFill/>
          </a:ln>
        </p:spPr>
        <p:txBody>
          <a:bodyPr spcFirstLastPara="1" wrap="square" lIns="0" tIns="0" rIns="0" bIns="0" anchor="t" anchorCtr="0">
            <a:noAutofit/>
          </a:bodyPr>
          <a:lstStyle>
            <a:lvl1pPr marR="0" lvl="0" algn="l" rtl="0">
              <a:lnSpc>
                <a:spcPct val="85000"/>
              </a:lnSpc>
              <a:spcBef>
                <a:spcPts val="0"/>
              </a:spcBef>
              <a:spcAft>
                <a:spcPts val="0"/>
              </a:spcAft>
              <a:buClr>
                <a:schemeClr val="dk1"/>
              </a:buClr>
              <a:buSzPts val="3000"/>
              <a:buFont typeface="Georgia"/>
              <a:buNone/>
              <a:defRPr sz="3000" b="0" i="0" u="none" strike="noStrike" cap="none">
                <a:solidFill>
                  <a:schemeClr val="dk1"/>
                </a:solidFill>
                <a:latin typeface="Georgia"/>
                <a:ea typeface="Georgia"/>
                <a:cs typeface="Georgia"/>
                <a:sym typeface="Georgia"/>
              </a:defRPr>
            </a:lvl1pPr>
            <a:lvl2pPr lvl="1" algn="l" rtl="0">
              <a:lnSpc>
                <a:spcPct val="100000"/>
              </a:lnSpc>
              <a:spcBef>
                <a:spcPts val="0"/>
              </a:spcBef>
              <a:spcAft>
                <a:spcPts val="0"/>
              </a:spcAft>
              <a:buSzPts val="1400"/>
              <a:buNone/>
              <a:defRPr sz="1800"/>
            </a:lvl2pPr>
            <a:lvl3pPr lvl="2" algn="l" rtl="0">
              <a:lnSpc>
                <a:spcPct val="100000"/>
              </a:lnSpc>
              <a:spcBef>
                <a:spcPts val="0"/>
              </a:spcBef>
              <a:spcAft>
                <a:spcPts val="0"/>
              </a:spcAft>
              <a:buSzPts val="1400"/>
              <a:buNone/>
              <a:defRPr sz="1800"/>
            </a:lvl3pPr>
            <a:lvl4pPr lvl="3" algn="l" rtl="0">
              <a:lnSpc>
                <a:spcPct val="100000"/>
              </a:lnSpc>
              <a:spcBef>
                <a:spcPts val="0"/>
              </a:spcBef>
              <a:spcAft>
                <a:spcPts val="0"/>
              </a:spcAft>
              <a:buSzPts val="1400"/>
              <a:buNone/>
              <a:defRPr sz="1800"/>
            </a:lvl4pPr>
            <a:lvl5pPr lvl="4" algn="l" rtl="0">
              <a:lnSpc>
                <a:spcPct val="100000"/>
              </a:lnSpc>
              <a:spcBef>
                <a:spcPts val="0"/>
              </a:spcBef>
              <a:spcAft>
                <a:spcPts val="0"/>
              </a:spcAft>
              <a:buSzPts val="1400"/>
              <a:buNone/>
              <a:defRPr sz="1800"/>
            </a:lvl5pPr>
            <a:lvl6pPr lvl="5" algn="l" rtl="0">
              <a:lnSpc>
                <a:spcPct val="100000"/>
              </a:lnSpc>
              <a:spcBef>
                <a:spcPts val="0"/>
              </a:spcBef>
              <a:spcAft>
                <a:spcPts val="0"/>
              </a:spcAft>
              <a:buSzPts val="1400"/>
              <a:buNone/>
              <a:defRPr sz="1800"/>
            </a:lvl6pPr>
            <a:lvl7pPr lvl="6" algn="l" rtl="0">
              <a:lnSpc>
                <a:spcPct val="100000"/>
              </a:lnSpc>
              <a:spcBef>
                <a:spcPts val="0"/>
              </a:spcBef>
              <a:spcAft>
                <a:spcPts val="0"/>
              </a:spcAft>
              <a:buSzPts val="1400"/>
              <a:buNone/>
              <a:defRPr sz="1800"/>
            </a:lvl7pPr>
            <a:lvl8pPr lvl="7" algn="l" rtl="0">
              <a:lnSpc>
                <a:spcPct val="100000"/>
              </a:lnSpc>
              <a:spcBef>
                <a:spcPts val="0"/>
              </a:spcBef>
              <a:spcAft>
                <a:spcPts val="0"/>
              </a:spcAft>
              <a:buSzPts val="1400"/>
              <a:buNone/>
              <a:defRPr sz="1800"/>
            </a:lvl8pPr>
            <a:lvl9pPr lvl="8" algn="l" rtl="0">
              <a:lnSpc>
                <a:spcPct val="100000"/>
              </a:lnSpc>
              <a:spcBef>
                <a:spcPts val="0"/>
              </a:spcBef>
              <a:spcAft>
                <a:spcPts val="0"/>
              </a:spcAft>
              <a:buSzPts val="1400"/>
              <a:buNone/>
              <a:defRPr sz="1800"/>
            </a:lvl9pPr>
          </a:lstStyle>
          <a:p>
            <a:endParaRPr/>
          </a:p>
        </p:txBody>
      </p:sp>
      <p:sp>
        <p:nvSpPr>
          <p:cNvPr id="918" name="Google Shape;918;p136"/>
          <p:cNvSpPr txBox="1">
            <a:spLocks noGrp="1"/>
          </p:cNvSpPr>
          <p:nvPr>
            <p:ph type="sldNum" idx="12"/>
          </p:nvPr>
        </p:nvSpPr>
        <p:spPr>
          <a:xfrm>
            <a:off x="8219028" y="6491596"/>
            <a:ext cx="3531300" cy="137100"/>
          </a:xfrm>
          <a:prstGeom prst="rect">
            <a:avLst/>
          </a:prstGeom>
          <a:noFill/>
          <a:ln>
            <a:noFill/>
          </a:ln>
        </p:spPr>
        <p:txBody>
          <a:bodyPr spcFirstLastPara="1" wrap="square" lIns="0" tIns="0" rIns="0" bIns="0" anchor="b" anchorCtr="0">
            <a:noAutofit/>
          </a:bodyPr>
          <a:lstStyle>
            <a:lvl1pPr marL="0" marR="0" lvl="0" indent="0" algn="r" rtl="0">
              <a:lnSpc>
                <a:spcPct val="100000"/>
              </a:lnSpc>
              <a:spcBef>
                <a:spcPts val="0"/>
              </a:spcBef>
              <a:spcAft>
                <a:spcPts val="0"/>
              </a:spcAft>
              <a:buClr>
                <a:srgbClr val="000000"/>
              </a:buClr>
              <a:buSzPts val="800"/>
              <a:buFont typeface="Arial"/>
              <a:buNone/>
              <a:defRPr sz="800" b="0" i="0" u="none" strike="noStrike" cap="none">
                <a:solidFill>
                  <a:schemeClr val="dk1"/>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800"/>
              <a:buFont typeface="Arial"/>
              <a:buNone/>
              <a:defRPr sz="800" b="0" i="0" u="none" strike="noStrike" cap="none">
                <a:solidFill>
                  <a:schemeClr val="dk1"/>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800"/>
              <a:buFont typeface="Arial"/>
              <a:buNone/>
              <a:defRPr sz="800" b="0" i="0" u="none" strike="noStrike" cap="none">
                <a:solidFill>
                  <a:schemeClr val="dk1"/>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800"/>
              <a:buFont typeface="Arial"/>
              <a:buNone/>
              <a:defRPr sz="800" b="0" i="0" u="none" strike="noStrike" cap="none">
                <a:solidFill>
                  <a:schemeClr val="dk1"/>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800"/>
              <a:buFont typeface="Arial"/>
              <a:buNone/>
              <a:defRPr sz="800" b="0" i="0" u="none" strike="noStrike" cap="none">
                <a:solidFill>
                  <a:schemeClr val="dk1"/>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800"/>
              <a:buFont typeface="Arial"/>
              <a:buNone/>
              <a:defRPr sz="800" b="0" i="0" u="none" strike="noStrike" cap="none">
                <a:solidFill>
                  <a:schemeClr val="dk1"/>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800"/>
              <a:buFont typeface="Arial"/>
              <a:buNone/>
              <a:defRPr sz="800" b="0" i="0" u="none" strike="noStrike" cap="none">
                <a:solidFill>
                  <a:schemeClr val="dk1"/>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800"/>
              <a:buFont typeface="Arial"/>
              <a:buNone/>
              <a:defRPr sz="800" b="0" i="0" u="none" strike="noStrike" cap="none">
                <a:solidFill>
                  <a:schemeClr val="dk1"/>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800"/>
              <a:buFont typeface="Arial"/>
              <a:buNone/>
              <a:defRPr sz="8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
        <p:nvSpPr>
          <p:cNvPr id="919" name="Google Shape;919;p136"/>
          <p:cNvSpPr txBox="1">
            <a:spLocks noGrp="1"/>
          </p:cNvSpPr>
          <p:nvPr>
            <p:ph type="subTitle" idx="5"/>
          </p:nvPr>
        </p:nvSpPr>
        <p:spPr>
          <a:xfrm>
            <a:off x="442941" y="933340"/>
            <a:ext cx="11306700" cy="886200"/>
          </a:xfrm>
          <a:prstGeom prst="rect">
            <a:avLst/>
          </a:prstGeom>
          <a:noFill/>
          <a:ln>
            <a:noFill/>
          </a:ln>
        </p:spPr>
        <p:txBody>
          <a:bodyPr spcFirstLastPara="1" wrap="square" lIns="0" tIns="0" rIns="0" bIns="0" anchor="t" anchorCtr="0">
            <a:noAutofit/>
          </a:bodyPr>
          <a:lstStyle>
            <a:lvl1pPr marR="0" lvl="0" algn="l" rtl="0">
              <a:lnSpc>
                <a:spcPct val="85000"/>
              </a:lnSpc>
              <a:spcBef>
                <a:spcPts val="0"/>
              </a:spcBef>
              <a:spcAft>
                <a:spcPts val="0"/>
              </a:spcAft>
              <a:buClr>
                <a:schemeClr val="dk1"/>
              </a:buClr>
              <a:buSzPts val="2300"/>
              <a:buFont typeface="Arial"/>
              <a:buNone/>
              <a:defRPr sz="2300" b="0" i="0" u="none" strike="noStrike" cap="none">
                <a:solidFill>
                  <a:schemeClr val="dk1"/>
                </a:solidFill>
                <a:latin typeface="Arial"/>
                <a:ea typeface="Arial"/>
                <a:cs typeface="Arial"/>
                <a:sym typeface="Arial"/>
              </a:defRPr>
            </a:lvl1pPr>
            <a:lvl2pPr marR="0" lvl="1" algn="l" rtl="0">
              <a:lnSpc>
                <a:spcPct val="85000"/>
              </a:lnSpc>
              <a:spcBef>
                <a:spcPts val="0"/>
              </a:spcBef>
              <a:spcAft>
                <a:spcPts val="0"/>
              </a:spcAft>
              <a:buClr>
                <a:schemeClr val="dk1"/>
              </a:buClr>
              <a:buSzPts val="2300"/>
              <a:buFont typeface="Arial"/>
              <a:buNone/>
              <a:defRPr sz="2300" b="0" i="0" u="none" strike="noStrike" cap="none">
                <a:solidFill>
                  <a:schemeClr val="dk1"/>
                </a:solidFill>
                <a:latin typeface="Arial"/>
                <a:ea typeface="Arial"/>
                <a:cs typeface="Arial"/>
                <a:sym typeface="Arial"/>
              </a:defRPr>
            </a:lvl2pPr>
            <a:lvl3pPr marR="0" lvl="2" algn="l" rtl="0">
              <a:lnSpc>
                <a:spcPct val="85000"/>
              </a:lnSpc>
              <a:spcBef>
                <a:spcPts val="0"/>
              </a:spcBef>
              <a:spcAft>
                <a:spcPts val="0"/>
              </a:spcAft>
              <a:buClr>
                <a:schemeClr val="dk1"/>
              </a:buClr>
              <a:buSzPts val="2300"/>
              <a:buFont typeface="Arial"/>
              <a:buNone/>
              <a:defRPr sz="2300" b="0" i="0" u="none" strike="noStrike" cap="none">
                <a:solidFill>
                  <a:schemeClr val="dk1"/>
                </a:solidFill>
                <a:latin typeface="Arial"/>
                <a:ea typeface="Arial"/>
                <a:cs typeface="Arial"/>
                <a:sym typeface="Arial"/>
              </a:defRPr>
            </a:lvl3pPr>
            <a:lvl4pPr marR="0" lvl="3" algn="l" rtl="0">
              <a:lnSpc>
                <a:spcPct val="85000"/>
              </a:lnSpc>
              <a:spcBef>
                <a:spcPts val="0"/>
              </a:spcBef>
              <a:spcAft>
                <a:spcPts val="0"/>
              </a:spcAft>
              <a:buClr>
                <a:schemeClr val="dk1"/>
              </a:buClr>
              <a:buSzPts val="2300"/>
              <a:buFont typeface="Arial"/>
              <a:buNone/>
              <a:defRPr sz="2300" b="0" i="0" u="none" strike="noStrike" cap="none">
                <a:solidFill>
                  <a:schemeClr val="dk1"/>
                </a:solidFill>
                <a:latin typeface="Arial"/>
                <a:ea typeface="Arial"/>
                <a:cs typeface="Arial"/>
                <a:sym typeface="Arial"/>
              </a:defRPr>
            </a:lvl4pPr>
            <a:lvl5pPr marR="0" lvl="4" algn="l" rtl="0">
              <a:lnSpc>
                <a:spcPct val="85000"/>
              </a:lnSpc>
              <a:spcBef>
                <a:spcPts val="0"/>
              </a:spcBef>
              <a:spcAft>
                <a:spcPts val="0"/>
              </a:spcAft>
              <a:buClr>
                <a:schemeClr val="dk1"/>
              </a:buClr>
              <a:buSzPts val="2300"/>
              <a:buFont typeface="Arial"/>
              <a:buNone/>
              <a:defRPr sz="2300" b="0" i="0" u="none" strike="noStrike" cap="none">
                <a:solidFill>
                  <a:schemeClr val="dk1"/>
                </a:solidFill>
                <a:latin typeface="Arial"/>
                <a:ea typeface="Arial"/>
                <a:cs typeface="Arial"/>
                <a:sym typeface="Arial"/>
              </a:defRPr>
            </a:lvl5pPr>
            <a:lvl6pPr marR="0" lvl="5" algn="l" rtl="0">
              <a:lnSpc>
                <a:spcPct val="85000"/>
              </a:lnSpc>
              <a:spcBef>
                <a:spcPts val="0"/>
              </a:spcBef>
              <a:spcAft>
                <a:spcPts val="0"/>
              </a:spcAft>
              <a:buClr>
                <a:schemeClr val="dk1"/>
              </a:buClr>
              <a:buSzPts val="2300"/>
              <a:buFont typeface="Arial"/>
              <a:buNone/>
              <a:defRPr sz="2300" b="0" i="0" u="none" strike="noStrike" cap="none">
                <a:solidFill>
                  <a:schemeClr val="dk1"/>
                </a:solidFill>
                <a:latin typeface="Arial"/>
                <a:ea typeface="Arial"/>
                <a:cs typeface="Arial"/>
                <a:sym typeface="Arial"/>
              </a:defRPr>
            </a:lvl6pPr>
            <a:lvl7pPr marR="0" lvl="6" algn="l" rtl="0">
              <a:lnSpc>
                <a:spcPct val="85000"/>
              </a:lnSpc>
              <a:spcBef>
                <a:spcPts val="0"/>
              </a:spcBef>
              <a:spcAft>
                <a:spcPts val="0"/>
              </a:spcAft>
              <a:buClr>
                <a:schemeClr val="dk1"/>
              </a:buClr>
              <a:buSzPts val="2300"/>
              <a:buFont typeface="Arial"/>
              <a:buNone/>
              <a:defRPr sz="2300" b="0" i="0" u="none" strike="noStrike" cap="none">
                <a:solidFill>
                  <a:schemeClr val="dk1"/>
                </a:solidFill>
                <a:latin typeface="Arial"/>
                <a:ea typeface="Arial"/>
                <a:cs typeface="Arial"/>
                <a:sym typeface="Arial"/>
              </a:defRPr>
            </a:lvl7pPr>
            <a:lvl8pPr marR="0" lvl="7" algn="l" rtl="0">
              <a:lnSpc>
                <a:spcPct val="85000"/>
              </a:lnSpc>
              <a:spcBef>
                <a:spcPts val="0"/>
              </a:spcBef>
              <a:spcAft>
                <a:spcPts val="0"/>
              </a:spcAft>
              <a:buClr>
                <a:schemeClr val="dk1"/>
              </a:buClr>
              <a:buSzPts val="2300"/>
              <a:buFont typeface="Arial"/>
              <a:buNone/>
              <a:defRPr sz="2300" b="0" i="0" u="none" strike="noStrike" cap="none">
                <a:solidFill>
                  <a:schemeClr val="dk1"/>
                </a:solidFill>
                <a:latin typeface="Arial"/>
                <a:ea typeface="Arial"/>
                <a:cs typeface="Arial"/>
                <a:sym typeface="Arial"/>
              </a:defRPr>
            </a:lvl8pPr>
            <a:lvl9pPr marR="0" lvl="8" algn="l" rtl="0">
              <a:lnSpc>
                <a:spcPct val="85000"/>
              </a:lnSpc>
              <a:spcBef>
                <a:spcPts val="0"/>
              </a:spcBef>
              <a:spcAft>
                <a:spcPts val="0"/>
              </a:spcAft>
              <a:buClr>
                <a:schemeClr val="dk1"/>
              </a:buClr>
              <a:buSzPts val="2300"/>
              <a:buFont typeface="Arial"/>
              <a:buNone/>
              <a:defRPr sz="23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Title Slide 1 Grey">
  <p:cSld name="Title Slide 1 Grey">
    <p:spTree>
      <p:nvGrpSpPr>
        <p:cNvPr id="1" name="Shape 633"/>
        <p:cNvGrpSpPr/>
        <p:nvPr/>
      </p:nvGrpSpPr>
      <p:grpSpPr>
        <a:xfrm>
          <a:off x="0" y="0"/>
          <a:ext cx="0" cy="0"/>
          <a:chOff x="0" y="0"/>
          <a:chExt cx="0" cy="0"/>
        </a:xfrm>
      </p:grpSpPr>
      <p:sp>
        <p:nvSpPr>
          <p:cNvPr id="634" name="Google Shape;634;p83"/>
          <p:cNvSpPr/>
          <p:nvPr/>
        </p:nvSpPr>
        <p:spPr>
          <a:xfrm>
            <a:off x="0" y="0"/>
            <a:ext cx="8097300" cy="3429000"/>
          </a:xfrm>
          <a:prstGeom prst="rect">
            <a:avLst/>
          </a:prstGeom>
          <a:solidFill>
            <a:srgbClr val="7D7D7D"/>
          </a:solidFill>
          <a:ln>
            <a:noFill/>
          </a:ln>
        </p:spPr>
        <p:txBody>
          <a:bodyPr spcFirstLastPara="1" wrap="square" lIns="87050" tIns="43500" rIns="87050" bIns="435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635" name="Google Shape;635;p83"/>
          <p:cNvSpPr/>
          <p:nvPr/>
        </p:nvSpPr>
        <p:spPr>
          <a:xfrm>
            <a:off x="0" y="3428660"/>
            <a:ext cx="8097300" cy="1143300"/>
          </a:xfrm>
          <a:prstGeom prst="rect">
            <a:avLst/>
          </a:prstGeom>
          <a:solidFill>
            <a:srgbClr val="464646"/>
          </a:solidFill>
          <a:ln>
            <a:noFill/>
          </a:ln>
        </p:spPr>
        <p:txBody>
          <a:bodyPr spcFirstLastPara="1" wrap="square" lIns="87050" tIns="43500" rIns="87050" bIns="435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636" name="Google Shape;636;p83"/>
          <p:cNvSpPr/>
          <p:nvPr/>
        </p:nvSpPr>
        <p:spPr>
          <a:xfrm>
            <a:off x="8096780" y="0"/>
            <a:ext cx="4095900" cy="3429000"/>
          </a:xfrm>
          <a:prstGeom prst="rect">
            <a:avLst/>
          </a:prstGeom>
          <a:solidFill>
            <a:srgbClr val="DEDEDE"/>
          </a:solidFill>
          <a:ln>
            <a:noFill/>
          </a:ln>
        </p:spPr>
        <p:txBody>
          <a:bodyPr spcFirstLastPara="1" wrap="square" lIns="87050" tIns="43500" rIns="87050" bIns="435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637" name="Google Shape;637;p83"/>
          <p:cNvSpPr txBox="1">
            <a:spLocks noGrp="1"/>
          </p:cNvSpPr>
          <p:nvPr>
            <p:ph type="ctrTitle"/>
          </p:nvPr>
        </p:nvSpPr>
        <p:spPr>
          <a:xfrm>
            <a:off x="442941" y="428582"/>
            <a:ext cx="7418700" cy="2651400"/>
          </a:xfrm>
          <a:prstGeom prst="rect">
            <a:avLst/>
          </a:prstGeom>
          <a:noFill/>
          <a:ln>
            <a:noFill/>
          </a:ln>
        </p:spPr>
        <p:txBody>
          <a:bodyPr spcFirstLastPara="1" wrap="square" lIns="0" tIns="0" rIns="0" bIns="0" anchor="b" anchorCtr="0">
            <a:noAutofit/>
          </a:bodyPr>
          <a:lstStyle>
            <a:lvl1pPr marR="0" lvl="0" algn="l" rtl="0">
              <a:lnSpc>
                <a:spcPct val="85000"/>
              </a:lnSpc>
              <a:spcBef>
                <a:spcPts val="0"/>
              </a:spcBef>
              <a:spcAft>
                <a:spcPts val="0"/>
              </a:spcAft>
              <a:buClr>
                <a:schemeClr val="lt1"/>
              </a:buClr>
              <a:buSzPts val="5700"/>
              <a:buFont typeface="Georgia"/>
              <a:buNone/>
              <a:defRPr sz="5700" b="0" i="0" u="none" strike="noStrike" cap="none">
                <a:solidFill>
                  <a:schemeClr val="lt1"/>
                </a:solidFill>
                <a:latin typeface="Georgia"/>
                <a:ea typeface="Georgia"/>
                <a:cs typeface="Georgia"/>
                <a:sym typeface="Georgia"/>
              </a:defRPr>
            </a:lvl1pPr>
            <a:lvl2pPr lvl="1" algn="l" rtl="0">
              <a:lnSpc>
                <a:spcPct val="100000"/>
              </a:lnSpc>
              <a:spcBef>
                <a:spcPts val="0"/>
              </a:spcBef>
              <a:spcAft>
                <a:spcPts val="0"/>
              </a:spcAft>
              <a:buSzPts val="1400"/>
              <a:buNone/>
              <a:defRPr sz="1800"/>
            </a:lvl2pPr>
            <a:lvl3pPr lvl="2" algn="l" rtl="0">
              <a:lnSpc>
                <a:spcPct val="100000"/>
              </a:lnSpc>
              <a:spcBef>
                <a:spcPts val="0"/>
              </a:spcBef>
              <a:spcAft>
                <a:spcPts val="0"/>
              </a:spcAft>
              <a:buSzPts val="1400"/>
              <a:buNone/>
              <a:defRPr sz="1800"/>
            </a:lvl3pPr>
            <a:lvl4pPr lvl="3" algn="l" rtl="0">
              <a:lnSpc>
                <a:spcPct val="100000"/>
              </a:lnSpc>
              <a:spcBef>
                <a:spcPts val="0"/>
              </a:spcBef>
              <a:spcAft>
                <a:spcPts val="0"/>
              </a:spcAft>
              <a:buSzPts val="1400"/>
              <a:buNone/>
              <a:defRPr sz="1800"/>
            </a:lvl4pPr>
            <a:lvl5pPr lvl="4" algn="l" rtl="0">
              <a:lnSpc>
                <a:spcPct val="100000"/>
              </a:lnSpc>
              <a:spcBef>
                <a:spcPts val="0"/>
              </a:spcBef>
              <a:spcAft>
                <a:spcPts val="0"/>
              </a:spcAft>
              <a:buSzPts val="1400"/>
              <a:buNone/>
              <a:defRPr sz="1800"/>
            </a:lvl5pPr>
            <a:lvl6pPr lvl="5" algn="l" rtl="0">
              <a:lnSpc>
                <a:spcPct val="100000"/>
              </a:lnSpc>
              <a:spcBef>
                <a:spcPts val="0"/>
              </a:spcBef>
              <a:spcAft>
                <a:spcPts val="0"/>
              </a:spcAft>
              <a:buSzPts val="1400"/>
              <a:buNone/>
              <a:defRPr sz="1800"/>
            </a:lvl6pPr>
            <a:lvl7pPr lvl="6" algn="l" rtl="0">
              <a:lnSpc>
                <a:spcPct val="100000"/>
              </a:lnSpc>
              <a:spcBef>
                <a:spcPts val="0"/>
              </a:spcBef>
              <a:spcAft>
                <a:spcPts val="0"/>
              </a:spcAft>
              <a:buSzPts val="1400"/>
              <a:buNone/>
              <a:defRPr sz="1800"/>
            </a:lvl7pPr>
            <a:lvl8pPr lvl="7" algn="l" rtl="0">
              <a:lnSpc>
                <a:spcPct val="100000"/>
              </a:lnSpc>
              <a:spcBef>
                <a:spcPts val="0"/>
              </a:spcBef>
              <a:spcAft>
                <a:spcPts val="0"/>
              </a:spcAft>
              <a:buSzPts val="1400"/>
              <a:buNone/>
              <a:defRPr sz="1800"/>
            </a:lvl8pPr>
            <a:lvl9pPr lvl="8" algn="l" rtl="0">
              <a:lnSpc>
                <a:spcPct val="100000"/>
              </a:lnSpc>
              <a:spcBef>
                <a:spcPts val="0"/>
              </a:spcBef>
              <a:spcAft>
                <a:spcPts val="0"/>
              </a:spcAft>
              <a:buSzPts val="1400"/>
              <a:buNone/>
              <a:defRPr sz="1800"/>
            </a:lvl9pPr>
          </a:lstStyle>
          <a:p>
            <a:endParaRPr/>
          </a:p>
        </p:txBody>
      </p:sp>
      <p:sp>
        <p:nvSpPr>
          <p:cNvPr id="638" name="Google Shape;638;p83"/>
          <p:cNvSpPr txBox="1">
            <a:spLocks noGrp="1"/>
          </p:cNvSpPr>
          <p:nvPr>
            <p:ph type="subTitle" idx="1"/>
          </p:nvPr>
        </p:nvSpPr>
        <p:spPr>
          <a:xfrm>
            <a:off x="442942" y="3748668"/>
            <a:ext cx="5477700" cy="5946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chemeClr val="lt1"/>
              </a:buClr>
              <a:buSzPts val="1500"/>
              <a:buFont typeface="Arial"/>
              <a:buNone/>
              <a:defRPr sz="1500" b="0" i="0" u="none" strike="noStrike" cap="none">
                <a:solidFill>
                  <a:schemeClr val="lt1"/>
                </a:solidFill>
                <a:latin typeface="Arial"/>
                <a:ea typeface="Arial"/>
                <a:cs typeface="Arial"/>
                <a:sym typeface="Arial"/>
              </a:defRPr>
            </a:lvl1pPr>
            <a:lvl2pPr marR="0" lvl="1" algn="l" rtl="0">
              <a:lnSpc>
                <a:spcPct val="100000"/>
              </a:lnSpc>
              <a:spcBef>
                <a:spcPts val="0"/>
              </a:spcBef>
              <a:spcAft>
                <a:spcPts val="0"/>
              </a:spcAft>
              <a:buClr>
                <a:schemeClr val="lt1"/>
              </a:buClr>
              <a:buSzPts val="1500"/>
              <a:buFont typeface="Arial"/>
              <a:buNone/>
              <a:defRPr sz="1500" b="0" i="0" u="none" strike="noStrike" cap="none">
                <a:solidFill>
                  <a:schemeClr val="lt1"/>
                </a:solidFill>
                <a:latin typeface="Arial"/>
                <a:ea typeface="Arial"/>
                <a:cs typeface="Arial"/>
                <a:sym typeface="Arial"/>
              </a:defRPr>
            </a:lvl2pPr>
            <a:lvl3pPr marR="0" lvl="2" algn="l" rtl="0">
              <a:lnSpc>
                <a:spcPct val="100000"/>
              </a:lnSpc>
              <a:spcBef>
                <a:spcPts val="0"/>
              </a:spcBef>
              <a:spcAft>
                <a:spcPts val="0"/>
              </a:spcAft>
              <a:buClr>
                <a:schemeClr val="lt1"/>
              </a:buClr>
              <a:buSzPts val="1500"/>
              <a:buFont typeface="Arial"/>
              <a:buNone/>
              <a:defRPr sz="1500" b="0" i="0" u="none" strike="noStrike" cap="none">
                <a:solidFill>
                  <a:schemeClr val="lt1"/>
                </a:solidFill>
                <a:latin typeface="Arial"/>
                <a:ea typeface="Arial"/>
                <a:cs typeface="Arial"/>
                <a:sym typeface="Arial"/>
              </a:defRPr>
            </a:lvl3pPr>
            <a:lvl4pPr marR="0" lvl="3" algn="l" rtl="0">
              <a:lnSpc>
                <a:spcPct val="100000"/>
              </a:lnSpc>
              <a:spcBef>
                <a:spcPts val="0"/>
              </a:spcBef>
              <a:spcAft>
                <a:spcPts val="0"/>
              </a:spcAft>
              <a:buClr>
                <a:schemeClr val="lt1"/>
              </a:buClr>
              <a:buSzPts val="1500"/>
              <a:buFont typeface="Arial"/>
              <a:buNone/>
              <a:defRPr sz="1500" b="0" i="0" u="none" strike="noStrike" cap="none">
                <a:solidFill>
                  <a:schemeClr val="lt1"/>
                </a:solidFill>
                <a:latin typeface="Arial"/>
                <a:ea typeface="Arial"/>
                <a:cs typeface="Arial"/>
                <a:sym typeface="Arial"/>
              </a:defRPr>
            </a:lvl4pPr>
            <a:lvl5pPr marR="0" lvl="4" algn="l" rtl="0">
              <a:lnSpc>
                <a:spcPct val="100000"/>
              </a:lnSpc>
              <a:spcBef>
                <a:spcPts val="0"/>
              </a:spcBef>
              <a:spcAft>
                <a:spcPts val="0"/>
              </a:spcAft>
              <a:buClr>
                <a:schemeClr val="lt1"/>
              </a:buClr>
              <a:buSzPts val="1500"/>
              <a:buFont typeface="Arial"/>
              <a:buNone/>
              <a:defRPr sz="1500" b="0" i="0" u="none" strike="noStrike" cap="none">
                <a:solidFill>
                  <a:schemeClr val="lt1"/>
                </a:solidFill>
                <a:latin typeface="Arial"/>
                <a:ea typeface="Arial"/>
                <a:cs typeface="Arial"/>
                <a:sym typeface="Arial"/>
              </a:defRPr>
            </a:lvl5pPr>
            <a:lvl6pPr marR="0" lvl="5" algn="l" rtl="0">
              <a:lnSpc>
                <a:spcPct val="100000"/>
              </a:lnSpc>
              <a:spcBef>
                <a:spcPts val="0"/>
              </a:spcBef>
              <a:spcAft>
                <a:spcPts val="0"/>
              </a:spcAft>
              <a:buClr>
                <a:schemeClr val="lt1"/>
              </a:buClr>
              <a:buSzPts val="1500"/>
              <a:buFont typeface="Arial"/>
              <a:buNone/>
              <a:defRPr sz="1500" b="0" i="0" u="none" strike="noStrike" cap="none">
                <a:solidFill>
                  <a:schemeClr val="lt1"/>
                </a:solidFill>
                <a:latin typeface="Arial"/>
                <a:ea typeface="Arial"/>
                <a:cs typeface="Arial"/>
                <a:sym typeface="Arial"/>
              </a:defRPr>
            </a:lvl6pPr>
            <a:lvl7pPr marR="0" lvl="6" algn="l" rtl="0">
              <a:lnSpc>
                <a:spcPct val="100000"/>
              </a:lnSpc>
              <a:spcBef>
                <a:spcPts val="0"/>
              </a:spcBef>
              <a:spcAft>
                <a:spcPts val="0"/>
              </a:spcAft>
              <a:buClr>
                <a:schemeClr val="lt1"/>
              </a:buClr>
              <a:buSzPts val="1500"/>
              <a:buFont typeface="Arial"/>
              <a:buNone/>
              <a:defRPr sz="1500" b="0" i="0" u="none" strike="noStrike" cap="none">
                <a:solidFill>
                  <a:schemeClr val="lt1"/>
                </a:solidFill>
                <a:latin typeface="Arial"/>
                <a:ea typeface="Arial"/>
                <a:cs typeface="Arial"/>
                <a:sym typeface="Arial"/>
              </a:defRPr>
            </a:lvl7pPr>
            <a:lvl8pPr marR="0" lvl="7" algn="l" rtl="0">
              <a:lnSpc>
                <a:spcPct val="100000"/>
              </a:lnSpc>
              <a:spcBef>
                <a:spcPts val="0"/>
              </a:spcBef>
              <a:spcAft>
                <a:spcPts val="0"/>
              </a:spcAft>
              <a:buClr>
                <a:schemeClr val="lt1"/>
              </a:buClr>
              <a:buSzPts val="1500"/>
              <a:buFont typeface="Arial"/>
              <a:buNone/>
              <a:defRPr sz="1500" b="0" i="0" u="none" strike="noStrike" cap="none">
                <a:solidFill>
                  <a:schemeClr val="lt1"/>
                </a:solidFill>
                <a:latin typeface="Arial"/>
                <a:ea typeface="Arial"/>
                <a:cs typeface="Arial"/>
                <a:sym typeface="Arial"/>
              </a:defRPr>
            </a:lvl8pPr>
            <a:lvl9pPr marR="0" lvl="8" algn="l" rtl="0">
              <a:lnSpc>
                <a:spcPct val="100000"/>
              </a:lnSpc>
              <a:spcBef>
                <a:spcPts val="0"/>
              </a:spcBef>
              <a:spcAft>
                <a:spcPts val="0"/>
              </a:spcAft>
              <a:buClr>
                <a:schemeClr val="lt1"/>
              </a:buClr>
              <a:buSzPts val="1500"/>
              <a:buFont typeface="Arial"/>
              <a:buNone/>
              <a:defRPr sz="1500" b="0" i="0" u="none" strike="noStrike" cap="none">
                <a:solidFill>
                  <a:schemeClr val="lt1"/>
                </a:solidFill>
                <a:latin typeface="Arial"/>
                <a:ea typeface="Arial"/>
                <a:cs typeface="Arial"/>
                <a:sym typeface="Arial"/>
              </a:defRPr>
            </a:lvl9pPr>
          </a:lstStyle>
          <a:p>
            <a:endParaRPr/>
          </a:p>
        </p:txBody>
      </p:sp>
      <p:pic>
        <p:nvPicPr>
          <p:cNvPr id="639" name="Google Shape;639;p83"/>
          <p:cNvPicPr preferRelativeResize="0"/>
          <p:nvPr/>
        </p:nvPicPr>
        <p:blipFill rotWithShape="1">
          <a:blip r:embed="rId2">
            <a:alphaModFix/>
          </a:blip>
          <a:srcRect/>
          <a:stretch/>
        </p:blipFill>
        <p:spPr>
          <a:xfrm>
            <a:off x="185151" y="5330423"/>
            <a:ext cx="1301298" cy="1074243"/>
          </a:xfrm>
          <a:prstGeom prst="rect">
            <a:avLst/>
          </a:prstGeom>
          <a:noFill/>
          <a:ln>
            <a:noFill/>
          </a:ln>
        </p:spPr>
      </p:pic>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matchingName="Five Content - Subtitle">
  <p:cSld name="Five Content - Subtitle">
    <p:spTree>
      <p:nvGrpSpPr>
        <p:cNvPr id="1" name="Shape 920"/>
        <p:cNvGrpSpPr/>
        <p:nvPr/>
      </p:nvGrpSpPr>
      <p:grpSpPr>
        <a:xfrm>
          <a:off x="0" y="0"/>
          <a:ext cx="0" cy="0"/>
          <a:chOff x="0" y="0"/>
          <a:chExt cx="0" cy="0"/>
        </a:xfrm>
      </p:grpSpPr>
      <p:sp>
        <p:nvSpPr>
          <p:cNvPr id="921" name="Google Shape;921;p137"/>
          <p:cNvSpPr txBox="1">
            <a:spLocks noGrp="1"/>
          </p:cNvSpPr>
          <p:nvPr>
            <p:ph type="body" idx="1"/>
          </p:nvPr>
        </p:nvSpPr>
        <p:spPr>
          <a:xfrm>
            <a:off x="442942" y="2103230"/>
            <a:ext cx="1973100" cy="4068600"/>
          </a:xfrm>
          <a:prstGeom prst="rect">
            <a:avLst/>
          </a:prstGeom>
          <a:noFill/>
          <a:ln>
            <a:noFill/>
          </a:ln>
        </p:spPr>
        <p:txBody>
          <a:bodyPr spcFirstLastPara="1" wrap="square" lIns="0" tIns="0" rIns="0" bIns="0" anchor="t" anchorCtr="0">
            <a:noAutofit/>
          </a:bodyPr>
          <a:lstStyle>
            <a:lvl1pPr marL="457200" marR="0" lvl="0" indent="-323850" algn="l" rtl="0">
              <a:lnSpc>
                <a:spcPct val="100000"/>
              </a:lnSpc>
              <a:spcBef>
                <a:spcPts val="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1pPr>
            <a:lvl2pPr marL="914400" marR="0" lvl="1" indent="-323850" algn="l" rtl="0">
              <a:lnSpc>
                <a:spcPct val="100000"/>
              </a:lnSpc>
              <a:spcBef>
                <a:spcPts val="6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2pPr>
            <a:lvl3pPr marL="1371600" marR="0" lvl="2" indent="-323850" algn="l" rtl="0">
              <a:lnSpc>
                <a:spcPct val="100000"/>
              </a:lnSpc>
              <a:spcBef>
                <a:spcPts val="6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3pPr>
            <a:lvl4pPr marL="1828800" marR="0" lvl="3" indent="-323850" algn="l" rtl="0">
              <a:lnSpc>
                <a:spcPct val="100000"/>
              </a:lnSpc>
              <a:spcBef>
                <a:spcPts val="6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4pPr>
            <a:lvl5pPr marL="2286000" marR="0" lvl="4" indent="-323850" algn="l" rtl="0">
              <a:lnSpc>
                <a:spcPct val="100000"/>
              </a:lnSpc>
              <a:spcBef>
                <a:spcPts val="6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5pPr>
            <a:lvl6pPr marL="2743200" marR="0" lvl="5" indent="-323850" algn="l" rtl="0">
              <a:lnSpc>
                <a:spcPct val="100000"/>
              </a:lnSpc>
              <a:spcBef>
                <a:spcPts val="6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6pPr>
            <a:lvl7pPr marL="3200400" marR="0" lvl="6" indent="-323850" algn="l" rtl="0">
              <a:lnSpc>
                <a:spcPct val="100000"/>
              </a:lnSpc>
              <a:spcBef>
                <a:spcPts val="6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7pPr>
            <a:lvl8pPr marL="3657600" marR="0" lvl="7" indent="-323850" algn="l" rtl="0">
              <a:lnSpc>
                <a:spcPct val="100000"/>
              </a:lnSpc>
              <a:spcBef>
                <a:spcPts val="6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8pPr>
            <a:lvl9pPr marL="4114800" marR="0" lvl="8" indent="-323850" algn="l" rtl="0">
              <a:lnSpc>
                <a:spcPct val="100000"/>
              </a:lnSpc>
              <a:spcBef>
                <a:spcPts val="600"/>
              </a:spcBef>
              <a:spcAft>
                <a:spcPts val="600"/>
              </a:spcAft>
              <a:buClr>
                <a:schemeClr val="dk1"/>
              </a:buClr>
              <a:buSzPts val="1500"/>
              <a:buFont typeface="Arial"/>
              <a:buChar char="•"/>
              <a:defRPr sz="1500" b="0" i="0" u="none" strike="noStrike" cap="none">
                <a:solidFill>
                  <a:schemeClr val="dk1"/>
                </a:solidFill>
                <a:latin typeface="Arial"/>
                <a:ea typeface="Arial"/>
                <a:cs typeface="Arial"/>
                <a:sym typeface="Arial"/>
              </a:defRPr>
            </a:lvl9pPr>
          </a:lstStyle>
          <a:p>
            <a:endParaRPr/>
          </a:p>
        </p:txBody>
      </p:sp>
      <p:sp>
        <p:nvSpPr>
          <p:cNvPr id="922" name="Google Shape;922;p137"/>
          <p:cNvSpPr txBox="1">
            <a:spLocks noGrp="1"/>
          </p:cNvSpPr>
          <p:nvPr>
            <p:ph type="body" idx="2"/>
          </p:nvPr>
        </p:nvSpPr>
        <p:spPr>
          <a:xfrm>
            <a:off x="2777227" y="2103230"/>
            <a:ext cx="1973100" cy="4068600"/>
          </a:xfrm>
          <a:prstGeom prst="rect">
            <a:avLst/>
          </a:prstGeom>
          <a:noFill/>
          <a:ln>
            <a:noFill/>
          </a:ln>
        </p:spPr>
        <p:txBody>
          <a:bodyPr spcFirstLastPara="1" wrap="square" lIns="0" tIns="0" rIns="0" bIns="0" anchor="t" anchorCtr="0">
            <a:noAutofit/>
          </a:bodyPr>
          <a:lstStyle>
            <a:lvl1pPr marL="457200" marR="0" lvl="0" indent="-323850" algn="l" rtl="0">
              <a:lnSpc>
                <a:spcPct val="100000"/>
              </a:lnSpc>
              <a:spcBef>
                <a:spcPts val="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1pPr>
            <a:lvl2pPr marL="914400" marR="0" lvl="1" indent="-323850" algn="l" rtl="0">
              <a:lnSpc>
                <a:spcPct val="100000"/>
              </a:lnSpc>
              <a:spcBef>
                <a:spcPts val="6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2pPr>
            <a:lvl3pPr marL="1371600" marR="0" lvl="2" indent="-323850" algn="l" rtl="0">
              <a:lnSpc>
                <a:spcPct val="100000"/>
              </a:lnSpc>
              <a:spcBef>
                <a:spcPts val="6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3pPr>
            <a:lvl4pPr marL="1828800" marR="0" lvl="3" indent="-323850" algn="l" rtl="0">
              <a:lnSpc>
                <a:spcPct val="100000"/>
              </a:lnSpc>
              <a:spcBef>
                <a:spcPts val="6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4pPr>
            <a:lvl5pPr marL="2286000" marR="0" lvl="4" indent="-323850" algn="l" rtl="0">
              <a:lnSpc>
                <a:spcPct val="100000"/>
              </a:lnSpc>
              <a:spcBef>
                <a:spcPts val="6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5pPr>
            <a:lvl6pPr marL="2743200" marR="0" lvl="5" indent="-323850" algn="l" rtl="0">
              <a:lnSpc>
                <a:spcPct val="100000"/>
              </a:lnSpc>
              <a:spcBef>
                <a:spcPts val="6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6pPr>
            <a:lvl7pPr marL="3200400" marR="0" lvl="6" indent="-323850" algn="l" rtl="0">
              <a:lnSpc>
                <a:spcPct val="100000"/>
              </a:lnSpc>
              <a:spcBef>
                <a:spcPts val="6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7pPr>
            <a:lvl8pPr marL="3657600" marR="0" lvl="7" indent="-323850" algn="l" rtl="0">
              <a:lnSpc>
                <a:spcPct val="100000"/>
              </a:lnSpc>
              <a:spcBef>
                <a:spcPts val="6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8pPr>
            <a:lvl9pPr marL="4114800" marR="0" lvl="8" indent="-323850" algn="l" rtl="0">
              <a:lnSpc>
                <a:spcPct val="100000"/>
              </a:lnSpc>
              <a:spcBef>
                <a:spcPts val="600"/>
              </a:spcBef>
              <a:spcAft>
                <a:spcPts val="600"/>
              </a:spcAft>
              <a:buClr>
                <a:schemeClr val="dk1"/>
              </a:buClr>
              <a:buSzPts val="1500"/>
              <a:buFont typeface="Arial"/>
              <a:buChar char="•"/>
              <a:defRPr sz="1500" b="0" i="0" u="none" strike="noStrike" cap="none">
                <a:solidFill>
                  <a:schemeClr val="dk1"/>
                </a:solidFill>
                <a:latin typeface="Arial"/>
                <a:ea typeface="Arial"/>
                <a:cs typeface="Arial"/>
                <a:sym typeface="Arial"/>
              </a:defRPr>
            </a:lvl9pPr>
          </a:lstStyle>
          <a:p>
            <a:endParaRPr/>
          </a:p>
        </p:txBody>
      </p:sp>
      <p:sp>
        <p:nvSpPr>
          <p:cNvPr id="923" name="Google Shape;923;p137"/>
          <p:cNvSpPr txBox="1">
            <a:spLocks noGrp="1"/>
          </p:cNvSpPr>
          <p:nvPr>
            <p:ph type="body" idx="3"/>
          </p:nvPr>
        </p:nvSpPr>
        <p:spPr>
          <a:xfrm>
            <a:off x="5111512" y="2103230"/>
            <a:ext cx="1973100" cy="4068600"/>
          </a:xfrm>
          <a:prstGeom prst="rect">
            <a:avLst/>
          </a:prstGeom>
          <a:noFill/>
          <a:ln>
            <a:noFill/>
          </a:ln>
        </p:spPr>
        <p:txBody>
          <a:bodyPr spcFirstLastPara="1" wrap="square" lIns="0" tIns="0" rIns="0" bIns="0" anchor="t" anchorCtr="0">
            <a:noAutofit/>
          </a:bodyPr>
          <a:lstStyle>
            <a:lvl1pPr marL="457200" marR="0" lvl="0" indent="-323850" algn="l" rtl="0">
              <a:lnSpc>
                <a:spcPct val="100000"/>
              </a:lnSpc>
              <a:spcBef>
                <a:spcPts val="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1pPr>
            <a:lvl2pPr marL="914400" marR="0" lvl="1" indent="-323850" algn="l" rtl="0">
              <a:lnSpc>
                <a:spcPct val="100000"/>
              </a:lnSpc>
              <a:spcBef>
                <a:spcPts val="6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2pPr>
            <a:lvl3pPr marL="1371600" marR="0" lvl="2" indent="-323850" algn="l" rtl="0">
              <a:lnSpc>
                <a:spcPct val="100000"/>
              </a:lnSpc>
              <a:spcBef>
                <a:spcPts val="6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3pPr>
            <a:lvl4pPr marL="1828800" marR="0" lvl="3" indent="-323850" algn="l" rtl="0">
              <a:lnSpc>
                <a:spcPct val="100000"/>
              </a:lnSpc>
              <a:spcBef>
                <a:spcPts val="6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4pPr>
            <a:lvl5pPr marL="2286000" marR="0" lvl="4" indent="-323850" algn="l" rtl="0">
              <a:lnSpc>
                <a:spcPct val="100000"/>
              </a:lnSpc>
              <a:spcBef>
                <a:spcPts val="6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5pPr>
            <a:lvl6pPr marL="2743200" marR="0" lvl="5" indent="-323850" algn="l" rtl="0">
              <a:lnSpc>
                <a:spcPct val="100000"/>
              </a:lnSpc>
              <a:spcBef>
                <a:spcPts val="6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6pPr>
            <a:lvl7pPr marL="3200400" marR="0" lvl="6" indent="-323850" algn="l" rtl="0">
              <a:lnSpc>
                <a:spcPct val="100000"/>
              </a:lnSpc>
              <a:spcBef>
                <a:spcPts val="6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7pPr>
            <a:lvl8pPr marL="3657600" marR="0" lvl="7" indent="-323850" algn="l" rtl="0">
              <a:lnSpc>
                <a:spcPct val="100000"/>
              </a:lnSpc>
              <a:spcBef>
                <a:spcPts val="6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8pPr>
            <a:lvl9pPr marL="4114800" marR="0" lvl="8" indent="-323850" algn="l" rtl="0">
              <a:lnSpc>
                <a:spcPct val="100000"/>
              </a:lnSpc>
              <a:spcBef>
                <a:spcPts val="600"/>
              </a:spcBef>
              <a:spcAft>
                <a:spcPts val="600"/>
              </a:spcAft>
              <a:buClr>
                <a:schemeClr val="dk1"/>
              </a:buClr>
              <a:buSzPts val="1500"/>
              <a:buFont typeface="Arial"/>
              <a:buChar char="•"/>
              <a:defRPr sz="1500" b="0" i="0" u="none" strike="noStrike" cap="none">
                <a:solidFill>
                  <a:schemeClr val="dk1"/>
                </a:solidFill>
                <a:latin typeface="Arial"/>
                <a:ea typeface="Arial"/>
                <a:cs typeface="Arial"/>
                <a:sym typeface="Arial"/>
              </a:defRPr>
            </a:lvl9pPr>
          </a:lstStyle>
          <a:p>
            <a:endParaRPr/>
          </a:p>
        </p:txBody>
      </p:sp>
      <p:sp>
        <p:nvSpPr>
          <p:cNvPr id="924" name="Google Shape;924;p137"/>
          <p:cNvSpPr txBox="1">
            <a:spLocks noGrp="1"/>
          </p:cNvSpPr>
          <p:nvPr>
            <p:ph type="body" idx="4"/>
          </p:nvPr>
        </p:nvSpPr>
        <p:spPr>
          <a:xfrm>
            <a:off x="7445797" y="2103230"/>
            <a:ext cx="1973100" cy="4068600"/>
          </a:xfrm>
          <a:prstGeom prst="rect">
            <a:avLst/>
          </a:prstGeom>
          <a:noFill/>
          <a:ln>
            <a:noFill/>
          </a:ln>
        </p:spPr>
        <p:txBody>
          <a:bodyPr spcFirstLastPara="1" wrap="square" lIns="0" tIns="0" rIns="0" bIns="0" anchor="t" anchorCtr="0">
            <a:noAutofit/>
          </a:bodyPr>
          <a:lstStyle>
            <a:lvl1pPr marL="457200" marR="0" lvl="0" indent="-323850" algn="l" rtl="0">
              <a:lnSpc>
                <a:spcPct val="100000"/>
              </a:lnSpc>
              <a:spcBef>
                <a:spcPts val="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1pPr>
            <a:lvl2pPr marL="914400" marR="0" lvl="1" indent="-323850" algn="l" rtl="0">
              <a:lnSpc>
                <a:spcPct val="100000"/>
              </a:lnSpc>
              <a:spcBef>
                <a:spcPts val="6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2pPr>
            <a:lvl3pPr marL="1371600" marR="0" lvl="2" indent="-323850" algn="l" rtl="0">
              <a:lnSpc>
                <a:spcPct val="100000"/>
              </a:lnSpc>
              <a:spcBef>
                <a:spcPts val="6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3pPr>
            <a:lvl4pPr marL="1828800" marR="0" lvl="3" indent="-323850" algn="l" rtl="0">
              <a:lnSpc>
                <a:spcPct val="100000"/>
              </a:lnSpc>
              <a:spcBef>
                <a:spcPts val="6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4pPr>
            <a:lvl5pPr marL="2286000" marR="0" lvl="4" indent="-323850" algn="l" rtl="0">
              <a:lnSpc>
                <a:spcPct val="100000"/>
              </a:lnSpc>
              <a:spcBef>
                <a:spcPts val="6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5pPr>
            <a:lvl6pPr marL="2743200" marR="0" lvl="5" indent="-323850" algn="l" rtl="0">
              <a:lnSpc>
                <a:spcPct val="100000"/>
              </a:lnSpc>
              <a:spcBef>
                <a:spcPts val="6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6pPr>
            <a:lvl7pPr marL="3200400" marR="0" lvl="6" indent="-323850" algn="l" rtl="0">
              <a:lnSpc>
                <a:spcPct val="100000"/>
              </a:lnSpc>
              <a:spcBef>
                <a:spcPts val="6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7pPr>
            <a:lvl8pPr marL="3657600" marR="0" lvl="7" indent="-323850" algn="l" rtl="0">
              <a:lnSpc>
                <a:spcPct val="100000"/>
              </a:lnSpc>
              <a:spcBef>
                <a:spcPts val="6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8pPr>
            <a:lvl9pPr marL="4114800" marR="0" lvl="8" indent="-323850" algn="l" rtl="0">
              <a:lnSpc>
                <a:spcPct val="100000"/>
              </a:lnSpc>
              <a:spcBef>
                <a:spcPts val="600"/>
              </a:spcBef>
              <a:spcAft>
                <a:spcPts val="600"/>
              </a:spcAft>
              <a:buClr>
                <a:schemeClr val="dk1"/>
              </a:buClr>
              <a:buSzPts val="1500"/>
              <a:buFont typeface="Arial"/>
              <a:buChar char="•"/>
              <a:defRPr sz="1500" b="0" i="0" u="none" strike="noStrike" cap="none">
                <a:solidFill>
                  <a:schemeClr val="dk1"/>
                </a:solidFill>
                <a:latin typeface="Arial"/>
                <a:ea typeface="Arial"/>
                <a:cs typeface="Arial"/>
                <a:sym typeface="Arial"/>
              </a:defRPr>
            </a:lvl9pPr>
          </a:lstStyle>
          <a:p>
            <a:endParaRPr/>
          </a:p>
        </p:txBody>
      </p:sp>
      <p:sp>
        <p:nvSpPr>
          <p:cNvPr id="925" name="Google Shape;925;p137"/>
          <p:cNvSpPr txBox="1">
            <a:spLocks noGrp="1"/>
          </p:cNvSpPr>
          <p:nvPr>
            <p:ph type="body" idx="5"/>
          </p:nvPr>
        </p:nvSpPr>
        <p:spPr>
          <a:xfrm>
            <a:off x="9780084" y="2103230"/>
            <a:ext cx="1973100" cy="4068600"/>
          </a:xfrm>
          <a:prstGeom prst="rect">
            <a:avLst/>
          </a:prstGeom>
          <a:noFill/>
          <a:ln>
            <a:noFill/>
          </a:ln>
        </p:spPr>
        <p:txBody>
          <a:bodyPr spcFirstLastPara="1" wrap="square" lIns="0" tIns="0" rIns="0" bIns="0" anchor="t" anchorCtr="0">
            <a:noAutofit/>
          </a:bodyPr>
          <a:lstStyle>
            <a:lvl1pPr marL="457200" marR="0" lvl="0" indent="-323850" algn="l" rtl="0">
              <a:lnSpc>
                <a:spcPct val="100000"/>
              </a:lnSpc>
              <a:spcBef>
                <a:spcPts val="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1pPr>
            <a:lvl2pPr marL="914400" marR="0" lvl="1" indent="-323850" algn="l" rtl="0">
              <a:lnSpc>
                <a:spcPct val="100000"/>
              </a:lnSpc>
              <a:spcBef>
                <a:spcPts val="6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2pPr>
            <a:lvl3pPr marL="1371600" marR="0" lvl="2" indent="-323850" algn="l" rtl="0">
              <a:lnSpc>
                <a:spcPct val="100000"/>
              </a:lnSpc>
              <a:spcBef>
                <a:spcPts val="6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3pPr>
            <a:lvl4pPr marL="1828800" marR="0" lvl="3" indent="-323850" algn="l" rtl="0">
              <a:lnSpc>
                <a:spcPct val="100000"/>
              </a:lnSpc>
              <a:spcBef>
                <a:spcPts val="6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4pPr>
            <a:lvl5pPr marL="2286000" marR="0" lvl="4" indent="-323850" algn="l" rtl="0">
              <a:lnSpc>
                <a:spcPct val="100000"/>
              </a:lnSpc>
              <a:spcBef>
                <a:spcPts val="6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5pPr>
            <a:lvl6pPr marL="2743200" marR="0" lvl="5" indent="-323850" algn="l" rtl="0">
              <a:lnSpc>
                <a:spcPct val="100000"/>
              </a:lnSpc>
              <a:spcBef>
                <a:spcPts val="6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6pPr>
            <a:lvl7pPr marL="3200400" marR="0" lvl="6" indent="-323850" algn="l" rtl="0">
              <a:lnSpc>
                <a:spcPct val="100000"/>
              </a:lnSpc>
              <a:spcBef>
                <a:spcPts val="6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7pPr>
            <a:lvl8pPr marL="3657600" marR="0" lvl="7" indent="-323850" algn="l" rtl="0">
              <a:lnSpc>
                <a:spcPct val="100000"/>
              </a:lnSpc>
              <a:spcBef>
                <a:spcPts val="6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8pPr>
            <a:lvl9pPr marL="4114800" marR="0" lvl="8" indent="-323850" algn="l" rtl="0">
              <a:lnSpc>
                <a:spcPct val="100000"/>
              </a:lnSpc>
              <a:spcBef>
                <a:spcPts val="600"/>
              </a:spcBef>
              <a:spcAft>
                <a:spcPts val="600"/>
              </a:spcAft>
              <a:buClr>
                <a:schemeClr val="dk1"/>
              </a:buClr>
              <a:buSzPts val="1500"/>
              <a:buFont typeface="Arial"/>
              <a:buChar char="•"/>
              <a:defRPr sz="1500" b="0" i="0" u="none" strike="noStrike" cap="none">
                <a:solidFill>
                  <a:schemeClr val="dk1"/>
                </a:solidFill>
                <a:latin typeface="Arial"/>
                <a:ea typeface="Arial"/>
                <a:cs typeface="Arial"/>
                <a:sym typeface="Arial"/>
              </a:defRPr>
            </a:lvl9pPr>
          </a:lstStyle>
          <a:p>
            <a:endParaRPr/>
          </a:p>
        </p:txBody>
      </p:sp>
      <p:sp>
        <p:nvSpPr>
          <p:cNvPr id="926" name="Google Shape;926;p137"/>
          <p:cNvSpPr txBox="1">
            <a:spLocks noGrp="1"/>
          </p:cNvSpPr>
          <p:nvPr>
            <p:ph type="title"/>
          </p:nvPr>
        </p:nvSpPr>
        <p:spPr>
          <a:xfrm>
            <a:off x="442942" y="430471"/>
            <a:ext cx="11306700" cy="502800"/>
          </a:xfrm>
          <a:prstGeom prst="rect">
            <a:avLst/>
          </a:prstGeom>
          <a:noFill/>
          <a:ln>
            <a:noFill/>
          </a:ln>
        </p:spPr>
        <p:txBody>
          <a:bodyPr spcFirstLastPara="1" wrap="square" lIns="0" tIns="0" rIns="0" bIns="0" anchor="t" anchorCtr="0">
            <a:noAutofit/>
          </a:bodyPr>
          <a:lstStyle>
            <a:lvl1pPr marR="0" lvl="0" algn="l" rtl="0">
              <a:lnSpc>
                <a:spcPct val="85000"/>
              </a:lnSpc>
              <a:spcBef>
                <a:spcPts val="0"/>
              </a:spcBef>
              <a:spcAft>
                <a:spcPts val="0"/>
              </a:spcAft>
              <a:buClr>
                <a:schemeClr val="dk1"/>
              </a:buClr>
              <a:buSzPts val="3000"/>
              <a:buFont typeface="Georgia"/>
              <a:buNone/>
              <a:defRPr sz="3000" b="0" i="0" u="none" strike="noStrike" cap="none">
                <a:solidFill>
                  <a:schemeClr val="dk1"/>
                </a:solidFill>
                <a:latin typeface="Georgia"/>
                <a:ea typeface="Georgia"/>
                <a:cs typeface="Georgia"/>
                <a:sym typeface="Georgia"/>
              </a:defRPr>
            </a:lvl1pPr>
            <a:lvl2pPr lvl="1" algn="l" rtl="0">
              <a:lnSpc>
                <a:spcPct val="100000"/>
              </a:lnSpc>
              <a:spcBef>
                <a:spcPts val="0"/>
              </a:spcBef>
              <a:spcAft>
                <a:spcPts val="0"/>
              </a:spcAft>
              <a:buSzPts val="1400"/>
              <a:buNone/>
              <a:defRPr sz="1800"/>
            </a:lvl2pPr>
            <a:lvl3pPr lvl="2" algn="l" rtl="0">
              <a:lnSpc>
                <a:spcPct val="100000"/>
              </a:lnSpc>
              <a:spcBef>
                <a:spcPts val="0"/>
              </a:spcBef>
              <a:spcAft>
                <a:spcPts val="0"/>
              </a:spcAft>
              <a:buSzPts val="1400"/>
              <a:buNone/>
              <a:defRPr sz="1800"/>
            </a:lvl3pPr>
            <a:lvl4pPr lvl="3" algn="l" rtl="0">
              <a:lnSpc>
                <a:spcPct val="100000"/>
              </a:lnSpc>
              <a:spcBef>
                <a:spcPts val="0"/>
              </a:spcBef>
              <a:spcAft>
                <a:spcPts val="0"/>
              </a:spcAft>
              <a:buSzPts val="1400"/>
              <a:buNone/>
              <a:defRPr sz="1800"/>
            </a:lvl4pPr>
            <a:lvl5pPr lvl="4" algn="l" rtl="0">
              <a:lnSpc>
                <a:spcPct val="100000"/>
              </a:lnSpc>
              <a:spcBef>
                <a:spcPts val="0"/>
              </a:spcBef>
              <a:spcAft>
                <a:spcPts val="0"/>
              </a:spcAft>
              <a:buSzPts val="1400"/>
              <a:buNone/>
              <a:defRPr sz="1800"/>
            </a:lvl5pPr>
            <a:lvl6pPr lvl="5" algn="l" rtl="0">
              <a:lnSpc>
                <a:spcPct val="100000"/>
              </a:lnSpc>
              <a:spcBef>
                <a:spcPts val="0"/>
              </a:spcBef>
              <a:spcAft>
                <a:spcPts val="0"/>
              </a:spcAft>
              <a:buSzPts val="1400"/>
              <a:buNone/>
              <a:defRPr sz="1800"/>
            </a:lvl6pPr>
            <a:lvl7pPr lvl="6" algn="l" rtl="0">
              <a:lnSpc>
                <a:spcPct val="100000"/>
              </a:lnSpc>
              <a:spcBef>
                <a:spcPts val="0"/>
              </a:spcBef>
              <a:spcAft>
                <a:spcPts val="0"/>
              </a:spcAft>
              <a:buSzPts val="1400"/>
              <a:buNone/>
              <a:defRPr sz="1800"/>
            </a:lvl7pPr>
            <a:lvl8pPr lvl="7" algn="l" rtl="0">
              <a:lnSpc>
                <a:spcPct val="100000"/>
              </a:lnSpc>
              <a:spcBef>
                <a:spcPts val="0"/>
              </a:spcBef>
              <a:spcAft>
                <a:spcPts val="0"/>
              </a:spcAft>
              <a:buSzPts val="1400"/>
              <a:buNone/>
              <a:defRPr sz="1800"/>
            </a:lvl8pPr>
            <a:lvl9pPr lvl="8" algn="l" rtl="0">
              <a:lnSpc>
                <a:spcPct val="100000"/>
              </a:lnSpc>
              <a:spcBef>
                <a:spcPts val="0"/>
              </a:spcBef>
              <a:spcAft>
                <a:spcPts val="0"/>
              </a:spcAft>
              <a:buSzPts val="1400"/>
              <a:buNone/>
              <a:defRPr sz="1800"/>
            </a:lvl9pPr>
          </a:lstStyle>
          <a:p>
            <a:endParaRPr/>
          </a:p>
        </p:txBody>
      </p:sp>
      <p:sp>
        <p:nvSpPr>
          <p:cNvPr id="927" name="Google Shape;927;p137"/>
          <p:cNvSpPr txBox="1">
            <a:spLocks noGrp="1"/>
          </p:cNvSpPr>
          <p:nvPr>
            <p:ph type="sldNum" idx="12"/>
          </p:nvPr>
        </p:nvSpPr>
        <p:spPr>
          <a:xfrm>
            <a:off x="8219028" y="6491596"/>
            <a:ext cx="3531300" cy="137100"/>
          </a:xfrm>
          <a:prstGeom prst="rect">
            <a:avLst/>
          </a:prstGeom>
          <a:noFill/>
          <a:ln>
            <a:noFill/>
          </a:ln>
        </p:spPr>
        <p:txBody>
          <a:bodyPr spcFirstLastPara="1" wrap="square" lIns="0" tIns="0" rIns="0" bIns="0" anchor="b" anchorCtr="0">
            <a:noAutofit/>
          </a:bodyPr>
          <a:lstStyle>
            <a:lvl1pPr marL="0" marR="0" lvl="0" indent="0" algn="r" rtl="0">
              <a:lnSpc>
                <a:spcPct val="100000"/>
              </a:lnSpc>
              <a:spcBef>
                <a:spcPts val="0"/>
              </a:spcBef>
              <a:spcAft>
                <a:spcPts val="0"/>
              </a:spcAft>
              <a:buClr>
                <a:srgbClr val="000000"/>
              </a:buClr>
              <a:buSzPts val="800"/>
              <a:buFont typeface="Arial"/>
              <a:buNone/>
              <a:defRPr sz="800" b="0" i="0" u="none" strike="noStrike" cap="none">
                <a:solidFill>
                  <a:schemeClr val="dk1"/>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800"/>
              <a:buFont typeface="Arial"/>
              <a:buNone/>
              <a:defRPr sz="800" b="0" i="0" u="none" strike="noStrike" cap="none">
                <a:solidFill>
                  <a:schemeClr val="dk1"/>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800"/>
              <a:buFont typeface="Arial"/>
              <a:buNone/>
              <a:defRPr sz="800" b="0" i="0" u="none" strike="noStrike" cap="none">
                <a:solidFill>
                  <a:schemeClr val="dk1"/>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800"/>
              <a:buFont typeface="Arial"/>
              <a:buNone/>
              <a:defRPr sz="800" b="0" i="0" u="none" strike="noStrike" cap="none">
                <a:solidFill>
                  <a:schemeClr val="dk1"/>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800"/>
              <a:buFont typeface="Arial"/>
              <a:buNone/>
              <a:defRPr sz="800" b="0" i="0" u="none" strike="noStrike" cap="none">
                <a:solidFill>
                  <a:schemeClr val="dk1"/>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800"/>
              <a:buFont typeface="Arial"/>
              <a:buNone/>
              <a:defRPr sz="800" b="0" i="0" u="none" strike="noStrike" cap="none">
                <a:solidFill>
                  <a:schemeClr val="dk1"/>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800"/>
              <a:buFont typeface="Arial"/>
              <a:buNone/>
              <a:defRPr sz="800" b="0" i="0" u="none" strike="noStrike" cap="none">
                <a:solidFill>
                  <a:schemeClr val="dk1"/>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800"/>
              <a:buFont typeface="Arial"/>
              <a:buNone/>
              <a:defRPr sz="800" b="0" i="0" u="none" strike="noStrike" cap="none">
                <a:solidFill>
                  <a:schemeClr val="dk1"/>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800"/>
              <a:buFont typeface="Arial"/>
              <a:buNone/>
              <a:defRPr sz="8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
        <p:nvSpPr>
          <p:cNvPr id="928" name="Google Shape;928;p137"/>
          <p:cNvSpPr txBox="1">
            <a:spLocks noGrp="1"/>
          </p:cNvSpPr>
          <p:nvPr>
            <p:ph type="subTitle" idx="6"/>
          </p:nvPr>
        </p:nvSpPr>
        <p:spPr>
          <a:xfrm>
            <a:off x="442941" y="933340"/>
            <a:ext cx="11306700" cy="886200"/>
          </a:xfrm>
          <a:prstGeom prst="rect">
            <a:avLst/>
          </a:prstGeom>
          <a:noFill/>
          <a:ln>
            <a:noFill/>
          </a:ln>
        </p:spPr>
        <p:txBody>
          <a:bodyPr spcFirstLastPara="1" wrap="square" lIns="0" tIns="0" rIns="0" bIns="0" anchor="t" anchorCtr="0">
            <a:noAutofit/>
          </a:bodyPr>
          <a:lstStyle>
            <a:lvl1pPr marR="0" lvl="0" algn="l" rtl="0">
              <a:lnSpc>
                <a:spcPct val="85000"/>
              </a:lnSpc>
              <a:spcBef>
                <a:spcPts val="0"/>
              </a:spcBef>
              <a:spcAft>
                <a:spcPts val="0"/>
              </a:spcAft>
              <a:buClr>
                <a:schemeClr val="dk1"/>
              </a:buClr>
              <a:buSzPts val="2300"/>
              <a:buFont typeface="Arial"/>
              <a:buNone/>
              <a:defRPr sz="2300" b="0" i="0" u="none" strike="noStrike" cap="none">
                <a:solidFill>
                  <a:schemeClr val="dk1"/>
                </a:solidFill>
                <a:latin typeface="Arial"/>
                <a:ea typeface="Arial"/>
                <a:cs typeface="Arial"/>
                <a:sym typeface="Arial"/>
              </a:defRPr>
            </a:lvl1pPr>
            <a:lvl2pPr marR="0" lvl="1" algn="l" rtl="0">
              <a:lnSpc>
                <a:spcPct val="85000"/>
              </a:lnSpc>
              <a:spcBef>
                <a:spcPts val="0"/>
              </a:spcBef>
              <a:spcAft>
                <a:spcPts val="0"/>
              </a:spcAft>
              <a:buClr>
                <a:schemeClr val="dk1"/>
              </a:buClr>
              <a:buSzPts val="2300"/>
              <a:buFont typeface="Arial"/>
              <a:buNone/>
              <a:defRPr sz="2300" b="0" i="0" u="none" strike="noStrike" cap="none">
                <a:solidFill>
                  <a:schemeClr val="dk1"/>
                </a:solidFill>
                <a:latin typeface="Arial"/>
                <a:ea typeface="Arial"/>
                <a:cs typeface="Arial"/>
                <a:sym typeface="Arial"/>
              </a:defRPr>
            </a:lvl2pPr>
            <a:lvl3pPr marR="0" lvl="2" algn="l" rtl="0">
              <a:lnSpc>
                <a:spcPct val="85000"/>
              </a:lnSpc>
              <a:spcBef>
                <a:spcPts val="0"/>
              </a:spcBef>
              <a:spcAft>
                <a:spcPts val="0"/>
              </a:spcAft>
              <a:buClr>
                <a:schemeClr val="dk1"/>
              </a:buClr>
              <a:buSzPts val="2300"/>
              <a:buFont typeface="Arial"/>
              <a:buNone/>
              <a:defRPr sz="2300" b="0" i="0" u="none" strike="noStrike" cap="none">
                <a:solidFill>
                  <a:schemeClr val="dk1"/>
                </a:solidFill>
                <a:latin typeface="Arial"/>
                <a:ea typeface="Arial"/>
                <a:cs typeface="Arial"/>
                <a:sym typeface="Arial"/>
              </a:defRPr>
            </a:lvl3pPr>
            <a:lvl4pPr marR="0" lvl="3" algn="l" rtl="0">
              <a:lnSpc>
                <a:spcPct val="85000"/>
              </a:lnSpc>
              <a:spcBef>
                <a:spcPts val="0"/>
              </a:spcBef>
              <a:spcAft>
                <a:spcPts val="0"/>
              </a:spcAft>
              <a:buClr>
                <a:schemeClr val="dk1"/>
              </a:buClr>
              <a:buSzPts val="2300"/>
              <a:buFont typeface="Arial"/>
              <a:buNone/>
              <a:defRPr sz="2300" b="0" i="0" u="none" strike="noStrike" cap="none">
                <a:solidFill>
                  <a:schemeClr val="dk1"/>
                </a:solidFill>
                <a:latin typeface="Arial"/>
                <a:ea typeface="Arial"/>
                <a:cs typeface="Arial"/>
                <a:sym typeface="Arial"/>
              </a:defRPr>
            </a:lvl4pPr>
            <a:lvl5pPr marR="0" lvl="4" algn="l" rtl="0">
              <a:lnSpc>
                <a:spcPct val="85000"/>
              </a:lnSpc>
              <a:spcBef>
                <a:spcPts val="0"/>
              </a:spcBef>
              <a:spcAft>
                <a:spcPts val="0"/>
              </a:spcAft>
              <a:buClr>
                <a:schemeClr val="dk1"/>
              </a:buClr>
              <a:buSzPts val="2300"/>
              <a:buFont typeface="Arial"/>
              <a:buNone/>
              <a:defRPr sz="2300" b="0" i="0" u="none" strike="noStrike" cap="none">
                <a:solidFill>
                  <a:schemeClr val="dk1"/>
                </a:solidFill>
                <a:latin typeface="Arial"/>
                <a:ea typeface="Arial"/>
                <a:cs typeface="Arial"/>
                <a:sym typeface="Arial"/>
              </a:defRPr>
            </a:lvl5pPr>
            <a:lvl6pPr marR="0" lvl="5" algn="l" rtl="0">
              <a:lnSpc>
                <a:spcPct val="85000"/>
              </a:lnSpc>
              <a:spcBef>
                <a:spcPts val="0"/>
              </a:spcBef>
              <a:spcAft>
                <a:spcPts val="0"/>
              </a:spcAft>
              <a:buClr>
                <a:schemeClr val="dk1"/>
              </a:buClr>
              <a:buSzPts val="2300"/>
              <a:buFont typeface="Arial"/>
              <a:buNone/>
              <a:defRPr sz="2300" b="0" i="0" u="none" strike="noStrike" cap="none">
                <a:solidFill>
                  <a:schemeClr val="dk1"/>
                </a:solidFill>
                <a:latin typeface="Arial"/>
                <a:ea typeface="Arial"/>
                <a:cs typeface="Arial"/>
                <a:sym typeface="Arial"/>
              </a:defRPr>
            </a:lvl6pPr>
            <a:lvl7pPr marR="0" lvl="6" algn="l" rtl="0">
              <a:lnSpc>
                <a:spcPct val="85000"/>
              </a:lnSpc>
              <a:spcBef>
                <a:spcPts val="0"/>
              </a:spcBef>
              <a:spcAft>
                <a:spcPts val="0"/>
              </a:spcAft>
              <a:buClr>
                <a:schemeClr val="dk1"/>
              </a:buClr>
              <a:buSzPts val="2300"/>
              <a:buFont typeface="Arial"/>
              <a:buNone/>
              <a:defRPr sz="2300" b="0" i="0" u="none" strike="noStrike" cap="none">
                <a:solidFill>
                  <a:schemeClr val="dk1"/>
                </a:solidFill>
                <a:latin typeface="Arial"/>
                <a:ea typeface="Arial"/>
                <a:cs typeface="Arial"/>
                <a:sym typeface="Arial"/>
              </a:defRPr>
            </a:lvl7pPr>
            <a:lvl8pPr marR="0" lvl="7" algn="l" rtl="0">
              <a:lnSpc>
                <a:spcPct val="85000"/>
              </a:lnSpc>
              <a:spcBef>
                <a:spcPts val="0"/>
              </a:spcBef>
              <a:spcAft>
                <a:spcPts val="0"/>
              </a:spcAft>
              <a:buClr>
                <a:schemeClr val="dk1"/>
              </a:buClr>
              <a:buSzPts val="2300"/>
              <a:buFont typeface="Arial"/>
              <a:buNone/>
              <a:defRPr sz="2300" b="0" i="0" u="none" strike="noStrike" cap="none">
                <a:solidFill>
                  <a:schemeClr val="dk1"/>
                </a:solidFill>
                <a:latin typeface="Arial"/>
                <a:ea typeface="Arial"/>
                <a:cs typeface="Arial"/>
                <a:sym typeface="Arial"/>
              </a:defRPr>
            </a:lvl8pPr>
            <a:lvl9pPr marR="0" lvl="8" algn="l" rtl="0">
              <a:lnSpc>
                <a:spcPct val="85000"/>
              </a:lnSpc>
              <a:spcBef>
                <a:spcPts val="0"/>
              </a:spcBef>
              <a:spcAft>
                <a:spcPts val="0"/>
              </a:spcAft>
              <a:buClr>
                <a:schemeClr val="dk1"/>
              </a:buClr>
              <a:buSzPts val="2300"/>
              <a:buFont typeface="Arial"/>
              <a:buNone/>
              <a:defRPr sz="23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matchingName="Three Images - Subtitle">
  <p:cSld name="Three Images - Subtitle">
    <p:spTree>
      <p:nvGrpSpPr>
        <p:cNvPr id="1" name="Shape 929"/>
        <p:cNvGrpSpPr/>
        <p:nvPr/>
      </p:nvGrpSpPr>
      <p:grpSpPr>
        <a:xfrm>
          <a:off x="0" y="0"/>
          <a:ext cx="0" cy="0"/>
          <a:chOff x="0" y="0"/>
          <a:chExt cx="0" cy="0"/>
        </a:xfrm>
      </p:grpSpPr>
      <p:sp>
        <p:nvSpPr>
          <p:cNvPr id="930" name="Google Shape;930;p138"/>
          <p:cNvSpPr/>
          <p:nvPr/>
        </p:nvSpPr>
        <p:spPr>
          <a:xfrm>
            <a:off x="442940" y="2100055"/>
            <a:ext cx="3529200" cy="3017100"/>
          </a:xfrm>
          <a:prstGeom prst="rect">
            <a:avLst/>
          </a:prstGeom>
          <a:solidFill>
            <a:srgbClr val="DEDEDE"/>
          </a:solidFill>
          <a:ln>
            <a:noFill/>
          </a:ln>
        </p:spPr>
        <p:txBody>
          <a:bodyPr spcFirstLastPara="1" wrap="square" lIns="87050" tIns="43500" rIns="87050" bIns="4350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0" i="0" u="none" strike="noStrike" cap="none">
              <a:solidFill>
                <a:schemeClr val="lt1"/>
              </a:solidFill>
              <a:latin typeface="Arial"/>
              <a:ea typeface="Arial"/>
              <a:cs typeface="Arial"/>
              <a:sym typeface="Arial"/>
            </a:endParaRPr>
          </a:p>
        </p:txBody>
      </p:sp>
      <p:sp>
        <p:nvSpPr>
          <p:cNvPr id="931" name="Google Shape;931;p138"/>
          <p:cNvSpPr/>
          <p:nvPr/>
        </p:nvSpPr>
        <p:spPr>
          <a:xfrm>
            <a:off x="4331777" y="2100055"/>
            <a:ext cx="3529200" cy="3017100"/>
          </a:xfrm>
          <a:prstGeom prst="rect">
            <a:avLst/>
          </a:prstGeom>
          <a:solidFill>
            <a:srgbClr val="DEDEDE"/>
          </a:solidFill>
          <a:ln>
            <a:noFill/>
          </a:ln>
        </p:spPr>
        <p:txBody>
          <a:bodyPr spcFirstLastPara="1" wrap="square" lIns="87050" tIns="43500" rIns="87050" bIns="4350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0" i="0" u="none" strike="noStrike" cap="none">
              <a:solidFill>
                <a:schemeClr val="lt1"/>
              </a:solidFill>
              <a:latin typeface="Arial"/>
              <a:ea typeface="Arial"/>
              <a:cs typeface="Arial"/>
              <a:sym typeface="Arial"/>
            </a:endParaRPr>
          </a:p>
        </p:txBody>
      </p:sp>
      <p:sp>
        <p:nvSpPr>
          <p:cNvPr id="932" name="Google Shape;932;p138"/>
          <p:cNvSpPr/>
          <p:nvPr/>
        </p:nvSpPr>
        <p:spPr>
          <a:xfrm>
            <a:off x="8220613" y="2100055"/>
            <a:ext cx="3529200" cy="3017100"/>
          </a:xfrm>
          <a:prstGeom prst="rect">
            <a:avLst/>
          </a:prstGeom>
          <a:solidFill>
            <a:srgbClr val="DEDEDE"/>
          </a:solidFill>
          <a:ln>
            <a:noFill/>
          </a:ln>
        </p:spPr>
        <p:txBody>
          <a:bodyPr spcFirstLastPara="1" wrap="square" lIns="87050" tIns="43500" rIns="87050" bIns="4350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0" i="0" u="none" strike="noStrike" cap="none">
              <a:solidFill>
                <a:schemeClr val="lt1"/>
              </a:solidFill>
              <a:latin typeface="Arial"/>
              <a:ea typeface="Arial"/>
              <a:cs typeface="Arial"/>
              <a:sym typeface="Arial"/>
            </a:endParaRPr>
          </a:p>
        </p:txBody>
      </p:sp>
      <p:sp>
        <p:nvSpPr>
          <p:cNvPr id="933" name="Google Shape;933;p138"/>
          <p:cNvSpPr txBox="1">
            <a:spLocks noGrp="1"/>
          </p:cNvSpPr>
          <p:nvPr>
            <p:ph type="body" idx="1"/>
          </p:nvPr>
        </p:nvSpPr>
        <p:spPr>
          <a:xfrm>
            <a:off x="442942" y="5279502"/>
            <a:ext cx="3529200" cy="892500"/>
          </a:xfrm>
          <a:prstGeom prst="rect">
            <a:avLst/>
          </a:prstGeom>
          <a:noFill/>
          <a:ln>
            <a:noFill/>
          </a:ln>
        </p:spPr>
        <p:txBody>
          <a:bodyPr spcFirstLastPara="1" wrap="square" lIns="0" tIns="0" rIns="0" bIns="0" anchor="t" anchorCtr="0">
            <a:noAutofit/>
          </a:bodyPr>
          <a:lstStyle>
            <a:lvl1pPr marL="457200" marR="0" lvl="0" indent="-323850" algn="l" rtl="0">
              <a:lnSpc>
                <a:spcPct val="100000"/>
              </a:lnSpc>
              <a:spcBef>
                <a:spcPts val="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1pPr>
            <a:lvl2pPr marL="914400" marR="0" lvl="1"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2pPr>
            <a:lvl3pPr marL="1371600" marR="0" lvl="2"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3pPr>
            <a:lvl4pPr marL="1828800" marR="0" lvl="3"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4pPr>
            <a:lvl5pPr marL="2286000" marR="0" lvl="4"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5pPr>
            <a:lvl6pPr marL="2743200" marR="0" lvl="5"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6pPr>
            <a:lvl7pPr marL="3200400" marR="0" lvl="6"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7pPr>
            <a:lvl8pPr marL="3657600" marR="0" lvl="7"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8pPr>
            <a:lvl9pPr marL="4114800" marR="0" lvl="8" indent="-323850" algn="l" rtl="0">
              <a:lnSpc>
                <a:spcPct val="100000"/>
              </a:lnSpc>
              <a:spcBef>
                <a:spcPts val="300"/>
              </a:spcBef>
              <a:spcAft>
                <a:spcPts val="300"/>
              </a:spcAft>
              <a:buClr>
                <a:schemeClr val="dk1"/>
              </a:buClr>
              <a:buSzPts val="1500"/>
              <a:buFont typeface="Arial"/>
              <a:buChar char="•"/>
              <a:defRPr sz="1500" b="0" i="0" u="none" strike="noStrike" cap="none">
                <a:solidFill>
                  <a:schemeClr val="dk1"/>
                </a:solidFill>
                <a:latin typeface="Arial"/>
                <a:ea typeface="Arial"/>
                <a:cs typeface="Arial"/>
                <a:sym typeface="Arial"/>
              </a:defRPr>
            </a:lvl9pPr>
          </a:lstStyle>
          <a:p>
            <a:endParaRPr/>
          </a:p>
        </p:txBody>
      </p:sp>
      <p:sp>
        <p:nvSpPr>
          <p:cNvPr id="934" name="Google Shape;934;p138"/>
          <p:cNvSpPr txBox="1">
            <a:spLocks noGrp="1"/>
          </p:cNvSpPr>
          <p:nvPr>
            <p:ph type="body" idx="2"/>
          </p:nvPr>
        </p:nvSpPr>
        <p:spPr>
          <a:xfrm>
            <a:off x="4331778" y="5279502"/>
            <a:ext cx="3529200" cy="892500"/>
          </a:xfrm>
          <a:prstGeom prst="rect">
            <a:avLst/>
          </a:prstGeom>
          <a:noFill/>
          <a:ln>
            <a:noFill/>
          </a:ln>
        </p:spPr>
        <p:txBody>
          <a:bodyPr spcFirstLastPara="1" wrap="square" lIns="0" tIns="0" rIns="0" bIns="0" anchor="t" anchorCtr="0">
            <a:noAutofit/>
          </a:bodyPr>
          <a:lstStyle>
            <a:lvl1pPr marL="457200" marR="0" lvl="0" indent="-323850" algn="l" rtl="0">
              <a:lnSpc>
                <a:spcPct val="100000"/>
              </a:lnSpc>
              <a:spcBef>
                <a:spcPts val="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1pPr>
            <a:lvl2pPr marL="914400" marR="0" lvl="1"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2pPr>
            <a:lvl3pPr marL="1371600" marR="0" lvl="2"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3pPr>
            <a:lvl4pPr marL="1828800" marR="0" lvl="3"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4pPr>
            <a:lvl5pPr marL="2286000" marR="0" lvl="4"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5pPr>
            <a:lvl6pPr marL="2743200" marR="0" lvl="5"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6pPr>
            <a:lvl7pPr marL="3200400" marR="0" lvl="6"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7pPr>
            <a:lvl8pPr marL="3657600" marR="0" lvl="7"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8pPr>
            <a:lvl9pPr marL="4114800" marR="0" lvl="8" indent="-323850" algn="l" rtl="0">
              <a:lnSpc>
                <a:spcPct val="100000"/>
              </a:lnSpc>
              <a:spcBef>
                <a:spcPts val="300"/>
              </a:spcBef>
              <a:spcAft>
                <a:spcPts val="300"/>
              </a:spcAft>
              <a:buClr>
                <a:schemeClr val="dk1"/>
              </a:buClr>
              <a:buSzPts val="1500"/>
              <a:buFont typeface="Arial"/>
              <a:buChar char="•"/>
              <a:defRPr sz="1500" b="0" i="0" u="none" strike="noStrike" cap="none">
                <a:solidFill>
                  <a:schemeClr val="dk1"/>
                </a:solidFill>
                <a:latin typeface="Arial"/>
                <a:ea typeface="Arial"/>
                <a:cs typeface="Arial"/>
                <a:sym typeface="Arial"/>
              </a:defRPr>
            </a:lvl9pPr>
          </a:lstStyle>
          <a:p>
            <a:endParaRPr/>
          </a:p>
        </p:txBody>
      </p:sp>
      <p:sp>
        <p:nvSpPr>
          <p:cNvPr id="935" name="Google Shape;935;p138"/>
          <p:cNvSpPr txBox="1">
            <a:spLocks noGrp="1"/>
          </p:cNvSpPr>
          <p:nvPr>
            <p:ph type="body" idx="3"/>
          </p:nvPr>
        </p:nvSpPr>
        <p:spPr>
          <a:xfrm>
            <a:off x="8220614" y="5279502"/>
            <a:ext cx="3529200" cy="892500"/>
          </a:xfrm>
          <a:prstGeom prst="rect">
            <a:avLst/>
          </a:prstGeom>
          <a:noFill/>
          <a:ln>
            <a:noFill/>
          </a:ln>
        </p:spPr>
        <p:txBody>
          <a:bodyPr spcFirstLastPara="1" wrap="square" lIns="0" tIns="0" rIns="0" bIns="0" anchor="t" anchorCtr="0">
            <a:noAutofit/>
          </a:bodyPr>
          <a:lstStyle>
            <a:lvl1pPr marL="457200" marR="0" lvl="0" indent="-323850" algn="l" rtl="0">
              <a:lnSpc>
                <a:spcPct val="100000"/>
              </a:lnSpc>
              <a:spcBef>
                <a:spcPts val="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1pPr>
            <a:lvl2pPr marL="914400" marR="0" lvl="1"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2pPr>
            <a:lvl3pPr marL="1371600" marR="0" lvl="2"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3pPr>
            <a:lvl4pPr marL="1828800" marR="0" lvl="3"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4pPr>
            <a:lvl5pPr marL="2286000" marR="0" lvl="4"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5pPr>
            <a:lvl6pPr marL="2743200" marR="0" lvl="5"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6pPr>
            <a:lvl7pPr marL="3200400" marR="0" lvl="6"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7pPr>
            <a:lvl8pPr marL="3657600" marR="0" lvl="7"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8pPr>
            <a:lvl9pPr marL="4114800" marR="0" lvl="8" indent="-323850" algn="l" rtl="0">
              <a:lnSpc>
                <a:spcPct val="100000"/>
              </a:lnSpc>
              <a:spcBef>
                <a:spcPts val="300"/>
              </a:spcBef>
              <a:spcAft>
                <a:spcPts val="300"/>
              </a:spcAft>
              <a:buClr>
                <a:schemeClr val="dk1"/>
              </a:buClr>
              <a:buSzPts val="1500"/>
              <a:buFont typeface="Arial"/>
              <a:buChar char="•"/>
              <a:defRPr sz="1500" b="0" i="0" u="none" strike="noStrike" cap="none">
                <a:solidFill>
                  <a:schemeClr val="dk1"/>
                </a:solidFill>
                <a:latin typeface="Arial"/>
                <a:ea typeface="Arial"/>
                <a:cs typeface="Arial"/>
                <a:sym typeface="Arial"/>
              </a:defRPr>
            </a:lvl9pPr>
          </a:lstStyle>
          <a:p>
            <a:endParaRPr/>
          </a:p>
        </p:txBody>
      </p:sp>
      <p:sp>
        <p:nvSpPr>
          <p:cNvPr id="936" name="Google Shape;936;p138"/>
          <p:cNvSpPr txBox="1">
            <a:spLocks noGrp="1"/>
          </p:cNvSpPr>
          <p:nvPr>
            <p:ph type="title"/>
          </p:nvPr>
        </p:nvSpPr>
        <p:spPr>
          <a:xfrm>
            <a:off x="442942" y="430471"/>
            <a:ext cx="11306700" cy="502800"/>
          </a:xfrm>
          <a:prstGeom prst="rect">
            <a:avLst/>
          </a:prstGeom>
          <a:noFill/>
          <a:ln>
            <a:noFill/>
          </a:ln>
        </p:spPr>
        <p:txBody>
          <a:bodyPr spcFirstLastPara="1" wrap="square" lIns="0" tIns="0" rIns="0" bIns="0" anchor="t" anchorCtr="0">
            <a:noAutofit/>
          </a:bodyPr>
          <a:lstStyle>
            <a:lvl1pPr marR="0" lvl="0" algn="l" rtl="0">
              <a:lnSpc>
                <a:spcPct val="85000"/>
              </a:lnSpc>
              <a:spcBef>
                <a:spcPts val="0"/>
              </a:spcBef>
              <a:spcAft>
                <a:spcPts val="0"/>
              </a:spcAft>
              <a:buClr>
                <a:schemeClr val="dk1"/>
              </a:buClr>
              <a:buSzPts val="3000"/>
              <a:buFont typeface="Georgia"/>
              <a:buNone/>
              <a:defRPr sz="3000" b="0" i="0" u="none" strike="noStrike" cap="none">
                <a:solidFill>
                  <a:schemeClr val="dk1"/>
                </a:solidFill>
                <a:latin typeface="Georgia"/>
                <a:ea typeface="Georgia"/>
                <a:cs typeface="Georgia"/>
                <a:sym typeface="Georgia"/>
              </a:defRPr>
            </a:lvl1pPr>
            <a:lvl2pPr lvl="1" algn="l" rtl="0">
              <a:lnSpc>
                <a:spcPct val="100000"/>
              </a:lnSpc>
              <a:spcBef>
                <a:spcPts val="0"/>
              </a:spcBef>
              <a:spcAft>
                <a:spcPts val="0"/>
              </a:spcAft>
              <a:buSzPts val="1400"/>
              <a:buNone/>
              <a:defRPr sz="1800"/>
            </a:lvl2pPr>
            <a:lvl3pPr lvl="2" algn="l" rtl="0">
              <a:lnSpc>
                <a:spcPct val="100000"/>
              </a:lnSpc>
              <a:spcBef>
                <a:spcPts val="0"/>
              </a:spcBef>
              <a:spcAft>
                <a:spcPts val="0"/>
              </a:spcAft>
              <a:buSzPts val="1400"/>
              <a:buNone/>
              <a:defRPr sz="1800"/>
            </a:lvl3pPr>
            <a:lvl4pPr lvl="3" algn="l" rtl="0">
              <a:lnSpc>
                <a:spcPct val="100000"/>
              </a:lnSpc>
              <a:spcBef>
                <a:spcPts val="0"/>
              </a:spcBef>
              <a:spcAft>
                <a:spcPts val="0"/>
              </a:spcAft>
              <a:buSzPts val="1400"/>
              <a:buNone/>
              <a:defRPr sz="1800"/>
            </a:lvl4pPr>
            <a:lvl5pPr lvl="4" algn="l" rtl="0">
              <a:lnSpc>
                <a:spcPct val="100000"/>
              </a:lnSpc>
              <a:spcBef>
                <a:spcPts val="0"/>
              </a:spcBef>
              <a:spcAft>
                <a:spcPts val="0"/>
              </a:spcAft>
              <a:buSzPts val="1400"/>
              <a:buNone/>
              <a:defRPr sz="1800"/>
            </a:lvl5pPr>
            <a:lvl6pPr lvl="5" algn="l" rtl="0">
              <a:lnSpc>
                <a:spcPct val="100000"/>
              </a:lnSpc>
              <a:spcBef>
                <a:spcPts val="0"/>
              </a:spcBef>
              <a:spcAft>
                <a:spcPts val="0"/>
              </a:spcAft>
              <a:buSzPts val="1400"/>
              <a:buNone/>
              <a:defRPr sz="1800"/>
            </a:lvl6pPr>
            <a:lvl7pPr lvl="6" algn="l" rtl="0">
              <a:lnSpc>
                <a:spcPct val="100000"/>
              </a:lnSpc>
              <a:spcBef>
                <a:spcPts val="0"/>
              </a:spcBef>
              <a:spcAft>
                <a:spcPts val="0"/>
              </a:spcAft>
              <a:buSzPts val="1400"/>
              <a:buNone/>
              <a:defRPr sz="1800"/>
            </a:lvl7pPr>
            <a:lvl8pPr lvl="7" algn="l" rtl="0">
              <a:lnSpc>
                <a:spcPct val="100000"/>
              </a:lnSpc>
              <a:spcBef>
                <a:spcPts val="0"/>
              </a:spcBef>
              <a:spcAft>
                <a:spcPts val="0"/>
              </a:spcAft>
              <a:buSzPts val="1400"/>
              <a:buNone/>
              <a:defRPr sz="1800"/>
            </a:lvl8pPr>
            <a:lvl9pPr lvl="8" algn="l" rtl="0">
              <a:lnSpc>
                <a:spcPct val="100000"/>
              </a:lnSpc>
              <a:spcBef>
                <a:spcPts val="0"/>
              </a:spcBef>
              <a:spcAft>
                <a:spcPts val="0"/>
              </a:spcAft>
              <a:buSzPts val="1400"/>
              <a:buNone/>
              <a:defRPr sz="1800"/>
            </a:lvl9pPr>
          </a:lstStyle>
          <a:p>
            <a:endParaRPr/>
          </a:p>
        </p:txBody>
      </p:sp>
      <p:sp>
        <p:nvSpPr>
          <p:cNvPr id="937" name="Google Shape;937;p138"/>
          <p:cNvSpPr txBox="1">
            <a:spLocks noGrp="1"/>
          </p:cNvSpPr>
          <p:nvPr>
            <p:ph type="sldNum" idx="12"/>
          </p:nvPr>
        </p:nvSpPr>
        <p:spPr>
          <a:xfrm>
            <a:off x="8219028" y="6491596"/>
            <a:ext cx="3531300" cy="137100"/>
          </a:xfrm>
          <a:prstGeom prst="rect">
            <a:avLst/>
          </a:prstGeom>
          <a:noFill/>
          <a:ln>
            <a:noFill/>
          </a:ln>
        </p:spPr>
        <p:txBody>
          <a:bodyPr spcFirstLastPara="1" wrap="square" lIns="0" tIns="0" rIns="0" bIns="0" anchor="b" anchorCtr="0">
            <a:noAutofit/>
          </a:bodyPr>
          <a:lstStyle>
            <a:lvl1pPr marL="0" marR="0" lvl="0" indent="0" algn="r" rtl="0">
              <a:lnSpc>
                <a:spcPct val="100000"/>
              </a:lnSpc>
              <a:spcBef>
                <a:spcPts val="0"/>
              </a:spcBef>
              <a:spcAft>
                <a:spcPts val="0"/>
              </a:spcAft>
              <a:buClr>
                <a:srgbClr val="000000"/>
              </a:buClr>
              <a:buSzPts val="800"/>
              <a:buFont typeface="Arial"/>
              <a:buNone/>
              <a:defRPr sz="800" b="0" i="0" u="none" strike="noStrike" cap="none">
                <a:solidFill>
                  <a:schemeClr val="dk1"/>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800"/>
              <a:buFont typeface="Arial"/>
              <a:buNone/>
              <a:defRPr sz="800" b="0" i="0" u="none" strike="noStrike" cap="none">
                <a:solidFill>
                  <a:schemeClr val="dk1"/>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800"/>
              <a:buFont typeface="Arial"/>
              <a:buNone/>
              <a:defRPr sz="800" b="0" i="0" u="none" strike="noStrike" cap="none">
                <a:solidFill>
                  <a:schemeClr val="dk1"/>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800"/>
              <a:buFont typeface="Arial"/>
              <a:buNone/>
              <a:defRPr sz="800" b="0" i="0" u="none" strike="noStrike" cap="none">
                <a:solidFill>
                  <a:schemeClr val="dk1"/>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800"/>
              <a:buFont typeface="Arial"/>
              <a:buNone/>
              <a:defRPr sz="800" b="0" i="0" u="none" strike="noStrike" cap="none">
                <a:solidFill>
                  <a:schemeClr val="dk1"/>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800"/>
              <a:buFont typeface="Arial"/>
              <a:buNone/>
              <a:defRPr sz="800" b="0" i="0" u="none" strike="noStrike" cap="none">
                <a:solidFill>
                  <a:schemeClr val="dk1"/>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800"/>
              <a:buFont typeface="Arial"/>
              <a:buNone/>
              <a:defRPr sz="800" b="0" i="0" u="none" strike="noStrike" cap="none">
                <a:solidFill>
                  <a:schemeClr val="dk1"/>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800"/>
              <a:buFont typeface="Arial"/>
              <a:buNone/>
              <a:defRPr sz="800" b="0" i="0" u="none" strike="noStrike" cap="none">
                <a:solidFill>
                  <a:schemeClr val="dk1"/>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800"/>
              <a:buFont typeface="Arial"/>
              <a:buNone/>
              <a:defRPr sz="8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
        <p:nvSpPr>
          <p:cNvPr id="938" name="Google Shape;938;p138"/>
          <p:cNvSpPr txBox="1">
            <a:spLocks noGrp="1"/>
          </p:cNvSpPr>
          <p:nvPr>
            <p:ph type="subTitle" idx="4"/>
          </p:nvPr>
        </p:nvSpPr>
        <p:spPr>
          <a:xfrm>
            <a:off x="442941" y="933340"/>
            <a:ext cx="11306700" cy="886200"/>
          </a:xfrm>
          <a:prstGeom prst="rect">
            <a:avLst/>
          </a:prstGeom>
          <a:noFill/>
          <a:ln>
            <a:noFill/>
          </a:ln>
        </p:spPr>
        <p:txBody>
          <a:bodyPr spcFirstLastPara="1" wrap="square" lIns="0" tIns="0" rIns="0" bIns="0" anchor="t" anchorCtr="0">
            <a:noAutofit/>
          </a:bodyPr>
          <a:lstStyle>
            <a:lvl1pPr marR="0" lvl="0" algn="l" rtl="0">
              <a:lnSpc>
                <a:spcPct val="85000"/>
              </a:lnSpc>
              <a:spcBef>
                <a:spcPts val="0"/>
              </a:spcBef>
              <a:spcAft>
                <a:spcPts val="0"/>
              </a:spcAft>
              <a:buClr>
                <a:schemeClr val="dk1"/>
              </a:buClr>
              <a:buSzPts val="2300"/>
              <a:buFont typeface="Arial"/>
              <a:buNone/>
              <a:defRPr sz="2300" b="0" i="0" u="none" strike="noStrike" cap="none">
                <a:solidFill>
                  <a:schemeClr val="dk1"/>
                </a:solidFill>
                <a:latin typeface="Arial"/>
                <a:ea typeface="Arial"/>
                <a:cs typeface="Arial"/>
                <a:sym typeface="Arial"/>
              </a:defRPr>
            </a:lvl1pPr>
            <a:lvl2pPr marR="0" lvl="1" algn="l" rtl="0">
              <a:lnSpc>
                <a:spcPct val="85000"/>
              </a:lnSpc>
              <a:spcBef>
                <a:spcPts val="0"/>
              </a:spcBef>
              <a:spcAft>
                <a:spcPts val="0"/>
              </a:spcAft>
              <a:buClr>
                <a:schemeClr val="dk1"/>
              </a:buClr>
              <a:buSzPts val="2300"/>
              <a:buFont typeface="Arial"/>
              <a:buNone/>
              <a:defRPr sz="2300" b="0" i="0" u="none" strike="noStrike" cap="none">
                <a:solidFill>
                  <a:schemeClr val="dk1"/>
                </a:solidFill>
                <a:latin typeface="Arial"/>
                <a:ea typeface="Arial"/>
                <a:cs typeface="Arial"/>
                <a:sym typeface="Arial"/>
              </a:defRPr>
            </a:lvl2pPr>
            <a:lvl3pPr marR="0" lvl="2" algn="l" rtl="0">
              <a:lnSpc>
                <a:spcPct val="85000"/>
              </a:lnSpc>
              <a:spcBef>
                <a:spcPts val="0"/>
              </a:spcBef>
              <a:spcAft>
                <a:spcPts val="0"/>
              </a:spcAft>
              <a:buClr>
                <a:schemeClr val="dk1"/>
              </a:buClr>
              <a:buSzPts val="2300"/>
              <a:buFont typeface="Arial"/>
              <a:buNone/>
              <a:defRPr sz="2300" b="0" i="0" u="none" strike="noStrike" cap="none">
                <a:solidFill>
                  <a:schemeClr val="dk1"/>
                </a:solidFill>
                <a:latin typeface="Arial"/>
                <a:ea typeface="Arial"/>
                <a:cs typeface="Arial"/>
                <a:sym typeface="Arial"/>
              </a:defRPr>
            </a:lvl3pPr>
            <a:lvl4pPr marR="0" lvl="3" algn="l" rtl="0">
              <a:lnSpc>
                <a:spcPct val="85000"/>
              </a:lnSpc>
              <a:spcBef>
                <a:spcPts val="0"/>
              </a:spcBef>
              <a:spcAft>
                <a:spcPts val="0"/>
              </a:spcAft>
              <a:buClr>
                <a:schemeClr val="dk1"/>
              </a:buClr>
              <a:buSzPts val="2300"/>
              <a:buFont typeface="Arial"/>
              <a:buNone/>
              <a:defRPr sz="2300" b="0" i="0" u="none" strike="noStrike" cap="none">
                <a:solidFill>
                  <a:schemeClr val="dk1"/>
                </a:solidFill>
                <a:latin typeface="Arial"/>
                <a:ea typeface="Arial"/>
                <a:cs typeface="Arial"/>
                <a:sym typeface="Arial"/>
              </a:defRPr>
            </a:lvl4pPr>
            <a:lvl5pPr marR="0" lvl="4" algn="l" rtl="0">
              <a:lnSpc>
                <a:spcPct val="85000"/>
              </a:lnSpc>
              <a:spcBef>
                <a:spcPts val="0"/>
              </a:spcBef>
              <a:spcAft>
                <a:spcPts val="0"/>
              </a:spcAft>
              <a:buClr>
                <a:schemeClr val="dk1"/>
              </a:buClr>
              <a:buSzPts val="2300"/>
              <a:buFont typeface="Arial"/>
              <a:buNone/>
              <a:defRPr sz="2300" b="0" i="0" u="none" strike="noStrike" cap="none">
                <a:solidFill>
                  <a:schemeClr val="dk1"/>
                </a:solidFill>
                <a:latin typeface="Arial"/>
                <a:ea typeface="Arial"/>
                <a:cs typeface="Arial"/>
                <a:sym typeface="Arial"/>
              </a:defRPr>
            </a:lvl5pPr>
            <a:lvl6pPr marR="0" lvl="5" algn="l" rtl="0">
              <a:lnSpc>
                <a:spcPct val="85000"/>
              </a:lnSpc>
              <a:spcBef>
                <a:spcPts val="0"/>
              </a:spcBef>
              <a:spcAft>
                <a:spcPts val="0"/>
              </a:spcAft>
              <a:buClr>
                <a:schemeClr val="dk1"/>
              </a:buClr>
              <a:buSzPts val="2300"/>
              <a:buFont typeface="Arial"/>
              <a:buNone/>
              <a:defRPr sz="2300" b="0" i="0" u="none" strike="noStrike" cap="none">
                <a:solidFill>
                  <a:schemeClr val="dk1"/>
                </a:solidFill>
                <a:latin typeface="Arial"/>
                <a:ea typeface="Arial"/>
                <a:cs typeface="Arial"/>
                <a:sym typeface="Arial"/>
              </a:defRPr>
            </a:lvl6pPr>
            <a:lvl7pPr marR="0" lvl="6" algn="l" rtl="0">
              <a:lnSpc>
                <a:spcPct val="85000"/>
              </a:lnSpc>
              <a:spcBef>
                <a:spcPts val="0"/>
              </a:spcBef>
              <a:spcAft>
                <a:spcPts val="0"/>
              </a:spcAft>
              <a:buClr>
                <a:schemeClr val="dk1"/>
              </a:buClr>
              <a:buSzPts val="2300"/>
              <a:buFont typeface="Arial"/>
              <a:buNone/>
              <a:defRPr sz="2300" b="0" i="0" u="none" strike="noStrike" cap="none">
                <a:solidFill>
                  <a:schemeClr val="dk1"/>
                </a:solidFill>
                <a:latin typeface="Arial"/>
                <a:ea typeface="Arial"/>
                <a:cs typeface="Arial"/>
                <a:sym typeface="Arial"/>
              </a:defRPr>
            </a:lvl7pPr>
            <a:lvl8pPr marR="0" lvl="7" algn="l" rtl="0">
              <a:lnSpc>
                <a:spcPct val="85000"/>
              </a:lnSpc>
              <a:spcBef>
                <a:spcPts val="0"/>
              </a:spcBef>
              <a:spcAft>
                <a:spcPts val="0"/>
              </a:spcAft>
              <a:buClr>
                <a:schemeClr val="dk1"/>
              </a:buClr>
              <a:buSzPts val="2300"/>
              <a:buFont typeface="Arial"/>
              <a:buNone/>
              <a:defRPr sz="2300" b="0" i="0" u="none" strike="noStrike" cap="none">
                <a:solidFill>
                  <a:schemeClr val="dk1"/>
                </a:solidFill>
                <a:latin typeface="Arial"/>
                <a:ea typeface="Arial"/>
                <a:cs typeface="Arial"/>
                <a:sym typeface="Arial"/>
              </a:defRPr>
            </a:lvl8pPr>
            <a:lvl9pPr marR="0" lvl="8" algn="l" rtl="0">
              <a:lnSpc>
                <a:spcPct val="85000"/>
              </a:lnSpc>
              <a:spcBef>
                <a:spcPts val="0"/>
              </a:spcBef>
              <a:spcAft>
                <a:spcPts val="0"/>
              </a:spcAft>
              <a:buClr>
                <a:schemeClr val="dk1"/>
              </a:buClr>
              <a:buSzPts val="2300"/>
              <a:buFont typeface="Arial"/>
              <a:buNone/>
              <a:defRPr sz="23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matchingName="Four Text Boxes for Icons - Subtitle">
  <p:cSld name="Four Text Boxes for Icons - Subtitle">
    <p:spTree>
      <p:nvGrpSpPr>
        <p:cNvPr id="1" name="Shape 939"/>
        <p:cNvGrpSpPr/>
        <p:nvPr/>
      </p:nvGrpSpPr>
      <p:grpSpPr>
        <a:xfrm>
          <a:off x="0" y="0"/>
          <a:ext cx="0" cy="0"/>
          <a:chOff x="0" y="0"/>
          <a:chExt cx="0" cy="0"/>
        </a:xfrm>
      </p:grpSpPr>
      <p:sp>
        <p:nvSpPr>
          <p:cNvPr id="940" name="Google Shape;940;p139"/>
          <p:cNvSpPr txBox="1">
            <a:spLocks noGrp="1"/>
          </p:cNvSpPr>
          <p:nvPr>
            <p:ph type="body" idx="1"/>
          </p:nvPr>
        </p:nvSpPr>
        <p:spPr>
          <a:xfrm>
            <a:off x="442942" y="3428660"/>
            <a:ext cx="2560500" cy="2742900"/>
          </a:xfrm>
          <a:prstGeom prst="rect">
            <a:avLst/>
          </a:prstGeom>
          <a:noFill/>
          <a:ln>
            <a:noFill/>
          </a:ln>
        </p:spPr>
        <p:txBody>
          <a:bodyPr spcFirstLastPara="1" wrap="square" lIns="0" tIns="0" rIns="0" bIns="0" anchor="t" anchorCtr="0">
            <a:noAutofit/>
          </a:bodyPr>
          <a:lstStyle>
            <a:lvl1pPr marL="457200" marR="0" lvl="0" indent="-323850" algn="l" rtl="0">
              <a:lnSpc>
                <a:spcPct val="100000"/>
              </a:lnSpc>
              <a:spcBef>
                <a:spcPts val="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1pPr>
            <a:lvl2pPr marL="914400" marR="0" lvl="1"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2pPr>
            <a:lvl3pPr marL="1371600" marR="0" lvl="2"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3pPr>
            <a:lvl4pPr marL="1828800" marR="0" lvl="3"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4pPr>
            <a:lvl5pPr marL="2286000" marR="0" lvl="4"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5pPr>
            <a:lvl6pPr marL="2743200" marR="0" lvl="5"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6pPr>
            <a:lvl7pPr marL="3200400" marR="0" lvl="6"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7pPr>
            <a:lvl8pPr marL="3657600" marR="0" lvl="7"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8pPr>
            <a:lvl9pPr marL="4114800" marR="0" lvl="8" indent="-323850" algn="l" rtl="0">
              <a:lnSpc>
                <a:spcPct val="100000"/>
              </a:lnSpc>
              <a:spcBef>
                <a:spcPts val="300"/>
              </a:spcBef>
              <a:spcAft>
                <a:spcPts val="300"/>
              </a:spcAft>
              <a:buClr>
                <a:schemeClr val="dk1"/>
              </a:buClr>
              <a:buSzPts val="1500"/>
              <a:buFont typeface="Arial"/>
              <a:buChar char="•"/>
              <a:defRPr sz="1500" b="0" i="0" u="none" strike="noStrike" cap="none">
                <a:solidFill>
                  <a:schemeClr val="dk1"/>
                </a:solidFill>
                <a:latin typeface="Arial"/>
                <a:ea typeface="Arial"/>
                <a:cs typeface="Arial"/>
                <a:sym typeface="Arial"/>
              </a:defRPr>
            </a:lvl9pPr>
          </a:lstStyle>
          <a:p>
            <a:endParaRPr/>
          </a:p>
        </p:txBody>
      </p:sp>
      <p:sp>
        <p:nvSpPr>
          <p:cNvPr id="941" name="Google Shape;941;p139"/>
          <p:cNvSpPr txBox="1">
            <a:spLocks noGrp="1"/>
          </p:cNvSpPr>
          <p:nvPr>
            <p:ph type="body" idx="2"/>
          </p:nvPr>
        </p:nvSpPr>
        <p:spPr>
          <a:xfrm>
            <a:off x="3358418" y="3428660"/>
            <a:ext cx="2560500" cy="2742900"/>
          </a:xfrm>
          <a:prstGeom prst="rect">
            <a:avLst/>
          </a:prstGeom>
          <a:noFill/>
          <a:ln>
            <a:noFill/>
          </a:ln>
        </p:spPr>
        <p:txBody>
          <a:bodyPr spcFirstLastPara="1" wrap="square" lIns="0" tIns="0" rIns="0" bIns="0" anchor="t" anchorCtr="0">
            <a:noAutofit/>
          </a:bodyPr>
          <a:lstStyle>
            <a:lvl1pPr marL="457200" marR="0" lvl="0" indent="-323850" algn="l" rtl="0">
              <a:lnSpc>
                <a:spcPct val="100000"/>
              </a:lnSpc>
              <a:spcBef>
                <a:spcPts val="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1pPr>
            <a:lvl2pPr marL="914400" marR="0" lvl="1"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2pPr>
            <a:lvl3pPr marL="1371600" marR="0" lvl="2"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3pPr>
            <a:lvl4pPr marL="1828800" marR="0" lvl="3"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4pPr>
            <a:lvl5pPr marL="2286000" marR="0" lvl="4"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5pPr>
            <a:lvl6pPr marL="2743200" marR="0" lvl="5"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6pPr>
            <a:lvl7pPr marL="3200400" marR="0" lvl="6"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7pPr>
            <a:lvl8pPr marL="3657600" marR="0" lvl="7"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8pPr>
            <a:lvl9pPr marL="4114800" marR="0" lvl="8" indent="-323850" algn="l" rtl="0">
              <a:lnSpc>
                <a:spcPct val="100000"/>
              </a:lnSpc>
              <a:spcBef>
                <a:spcPts val="300"/>
              </a:spcBef>
              <a:spcAft>
                <a:spcPts val="300"/>
              </a:spcAft>
              <a:buClr>
                <a:schemeClr val="dk1"/>
              </a:buClr>
              <a:buSzPts val="1500"/>
              <a:buFont typeface="Arial"/>
              <a:buChar char="•"/>
              <a:defRPr sz="1500" b="0" i="0" u="none" strike="noStrike" cap="none">
                <a:solidFill>
                  <a:schemeClr val="dk1"/>
                </a:solidFill>
                <a:latin typeface="Arial"/>
                <a:ea typeface="Arial"/>
                <a:cs typeface="Arial"/>
                <a:sym typeface="Arial"/>
              </a:defRPr>
            </a:lvl9pPr>
          </a:lstStyle>
          <a:p>
            <a:endParaRPr/>
          </a:p>
        </p:txBody>
      </p:sp>
      <p:sp>
        <p:nvSpPr>
          <p:cNvPr id="942" name="Google Shape;942;p139"/>
          <p:cNvSpPr txBox="1">
            <a:spLocks noGrp="1"/>
          </p:cNvSpPr>
          <p:nvPr>
            <p:ph type="body" idx="3"/>
          </p:nvPr>
        </p:nvSpPr>
        <p:spPr>
          <a:xfrm>
            <a:off x="6273893" y="3428660"/>
            <a:ext cx="2560500" cy="2742900"/>
          </a:xfrm>
          <a:prstGeom prst="rect">
            <a:avLst/>
          </a:prstGeom>
          <a:noFill/>
          <a:ln>
            <a:noFill/>
          </a:ln>
        </p:spPr>
        <p:txBody>
          <a:bodyPr spcFirstLastPara="1" wrap="square" lIns="0" tIns="0" rIns="0" bIns="0" anchor="t" anchorCtr="0">
            <a:noAutofit/>
          </a:bodyPr>
          <a:lstStyle>
            <a:lvl1pPr marL="457200" marR="0" lvl="0" indent="-323850" algn="l" rtl="0">
              <a:lnSpc>
                <a:spcPct val="100000"/>
              </a:lnSpc>
              <a:spcBef>
                <a:spcPts val="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1pPr>
            <a:lvl2pPr marL="914400" marR="0" lvl="1"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2pPr>
            <a:lvl3pPr marL="1371600" marR="0" lvl="2"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3pPr>
            <a:lvl4pPr marL="1828800" marR="0" lvl="3"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4pPr>
            <a:lvl5pPr marL="2286000" marR="0" lvl="4"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5pPr>
            <a:lvl6pPr marL="2743200" marR="0" lvl="5"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6pPr>
            <a:lvl7pPr marL="3200400" marR="0" lvl="6"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7pPr>
            <a:lvl8pPr marL="3657600" marR="0" lvl="7"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8pPr>
            <a:lvl9pPr marL="4114800" marR="0" lvl="8" indent="-323850" algn="l" rtl="0">
              <a:lnSpc>
                <a:spcPct val="100000"/>
              </a:lnSpc>
              <a:spcBef>
                <a:spcPts val="300"/>
              </a:spcBef>
              <a:spcAft>
                <a:spcPts val="300"/>
              </a:spcAft>
              <a:buClr>
                <a:schemeClr val="dk1"/>
              </a:buClr>
              <a:buSzPts val="1500"/>
              <a:buFont typeface="Arial"/>
              <a:buChar char="•"/>
              <a:defRPr sz="1500" b="0" i="0" u="none" strike="noStrike" cap="none">
                <a:solidFill>
                  <a:schemeClr val="dk1"/>
                </a:solidFill>
                <a:latin typeface="Arial"/>
                <a:ea typeface="Arial"/>
                <a:cs typeface="Arial"/>
                <a:sym typeface="Arial"/>
              </a:defRPr>
            </a:lvl9pPr>
          </a:lstStyle>
          <a:p>
            <a:endParaRPr/>
          </a:p>
        </p:txBody>
      </p:sp>
      <p:sp>
        <p:nvSpPr>
          <p:cNvPr id="943" name="Google Shape;943;p139"/>
          <p:cNvSpPr txBox="1">
            <a:spLocks noGrp="1"/>
          </p:cNvSpPr>
          <p:nvPr>
            <p:ph type="body" idx="4"/>
          </p:nvPr>
        </p:nvSpPr>
        <p:spPr>
          <a:xfrm>
            <a:off x="9189369" y="3428660"/>
            <a:ext cx="2560500" cy="2742900"/>
          </a:xfrm>
          <a:prstGeom prst="rect">
            <a:avLst/>
          </a:prstGeom>
          <a:noFill/>
          <a:ln>
            <a:noFill/>
          </a:ln>
        </p:spPr>
        <p:txBody>
          <a:bodyPr spcFirstLastPara="1" wrap="square" lIns="0" tIns="0" rIns="0" bIns="0" anchor="t" anchorCtr="0">
            <a:noAutofit/>
          </a:bodyPr>
          <a:lstStyle>
            <a:lvl1pPr marL="457200" marR="0" lvl="0" indent="-323850" algn="l" rtl="0">
              <a:lnSpc>
                <a:spcPct val="100000"/>
              </a:lnSpc>
              <a:spcBef>
                <a:spcPts val="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1pPr>
            <a:lvl2pPr marL="914400" marR="0" lvl="1"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2pPr>
            <a:lvl3pPr marL="1371600" marR="0" lvl="2"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3pPr>
            <a:lvl4pPr marL="1828800" marR="0" lvl="3"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4pPr>
            <a:lvl5pPr marL="2286000" marR="0" lvl="4"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5pPr>
            <a:lvl6pPr marL="2743200" marR="0" lvl="5"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6pPr>
            <a:lvl7pPr marL="3200400" marR="0" lvl="6"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7pPr>
            <a:lvl8pPr marL="3657600" marR="0" lvl="7"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8pPr>
            <a:lvl9pPr marL="4114800" marR="0" lvl="8" indent="-323850" algn="l" rtl="0">
              <a:lnSpc>
                <a:spcPct val="100000"/>
              </a:lnSpc>
              <a:spcBef>
                <a:spcPts val="300"/>
              </a:spcBef>
              <a:spcAft>
                <a:spcPts val="300"/>
              </a:spcAft>
              <a:buClr>
                <a:schemeClr val="dk1"/>
              </a:buClr>
              <a:buSzPts val="1500"/>
              <a:buFont typeface="Arial"/>
              <a:buChar char="•"/>
              <a:defRPr sz="1500" b="0" i="0" u="none" strike="noStrike" cap="none">
                <a:solidFill>
                  <a:schemeClr val="dk1"/>
                </a:solidFill>
                <a:latin typeface="Arial"/>
                <a:ea typeface="Arial"/>
                <a:cs typeface="Arial"/>
                <a:sym typeface="Arial"/>
              </a:defRPr>
            </a:lvl9pPr>
          </a:lstStyle>
          <a:p>
            <a:endParaRPr/>
          </a:p>
        </p:txBody>
      </p:sp>
      <p:sp>
        <p:nvSpPr>
          <p:cNvPr id="944" name="Google Shape;944;p139"/>
          <p:cNvSpPr txBox="1">
            <a:spLocks noGrp="1"/>
          </p:cNvSpPr>
          <p:nvPr>
            <p:ph type="title"/>
          </p:nvPr>
        </p:nvSpPr>
        <p:spPr>
          <a:xfrm>
            <a:off x="442942" y="430471"/>
            <a:ext cx="11306700" cy="502800"/>
          </a:xfrm>
          <a:prstGeom prst="rect">
            <a:avLst/>
          </a:prstGeom>
          <a:noFill/>
          <a:ln>
            <a:noFill/>
          </a:ln>
        </p:spPr>
        <p:txBody>
          <a:bodyPr spcFirstLastPara="1" wrap="square" lIns="0" tIns="0" rIns="0" bIns="0" anchor="t" anchorCtr="0">
            <a:noAutofit/>
          </a:bodyPr>
          <a:lstStyle>
            <a:lvl1pPr marR="0" lvl="0" algn="l" rtl="0">
              <a:lnSpc>
                <a:spcPct val="85000"/>
              </a:lnSpc>
              <a:spcBef>
                <a:spcPts val="0"/>
              </a:spcBef>
              <a:spcAft>
                <a:spcPts val="0"/>
              </a:spcAft>
              <a:buClr>
                <a:schemeClr val="dk1"/>
              </a:buClr>
              <a:buSzPts val="3000"/>
              <a:buFont typeface="Georgia"/>
              <a:buNone/>
              <a:defRPr sz="3000" b="0" i="0" u="none" strike="noStrike" cap="none">
                <a:solidFill>
                  <a:schemeClr val="dk1"/>
                </a:solidFill>
                <a:latin typeface="Georgia"/>
                <a:ea typeface="Georgia"/>
                <a:cs typeface="Georgia"/>
                <a:sym typeface="Georgia"/>
              </a:defRPr>
            </a:lvl1pPr>
            <a:lvl2pPr lvl="1" algn="l" rtl="0">
              <a:lnSpc>
                <a:spcPct val="100000"/>
              </a:lnSpc>
              <a:spcBef>
                <a:spcPts val="0"/>
              </a:spcBef>
              <a:spcAft>
                <a:spcPts val="0"/>
              </a:spcAft>
              <a:buSzPts val="1400"/>
              <a:buNone/>
              <a:defRPr sz="1800"/>
            </a:lvl2pPr>
            <a:lvl3pPr lvl="2" algn="l" rtl="0">
              <a:lnSpc>
                <a:spcPct val="100000"/>
              </a:lnSpc>
              <a:spcBef>
                <a:spcPts val="0"/>
              </a:spcBef>
              <a:spcAft>
                <a:spcPts val="0"/>
              </a:spcAft>
              <a:buSzPts val="1400"/>
              <a:buNone/>
              <a:defRPr sz="1800"/>
            </a:lvl3pPr>
            <a:lvl4pPr lvl="3" algn="l" rtl="0">
              <a:lnSpc>
                <a:spcPct val="100000"/>
              </a:lnSpc>
              <a:spcBef>
                <a:spcPts val="0"/>
              </a:spcBef>
              <a:spcAft>
                <a:spcPts val="0"/>
              </a:spcAft>
              <a:buSzPts val="1400"/>
              <a:buNone/>
              <a:defRPr sz="1800"/>
            </a:lvl4pPr>
            <a:lvl5pPr lvl="4" algn="l" rtl="0">
              <a:lnSpc>
                <a:spcPct val="100000"/>
              </a:lnSpc>
              <a:spcBef>
                <a:spcPts val="0"/>
              </a:spcBef>
              <a:spcAft>
                <a:spcPts val="0"/>
              </a:spcAft>
              <a:buSzPts val="1400"/>
              <a:buNone/>
              <a:defRPr sz="1800"/>
            </a:lvl5pPr>
            <a:lvl6pPr lvl="5" algn="l" rtl="0">
              <a:lnSpc>
                <a:spcPct val="100000"/>
              </a:lnSpc>
              <a:spcBef>
                <a:spcPts val="0"/>
              </a:spcBef>
              <a:spcAft>
                <a:spcPts val="0"/>
              </a:spcAft>
              <a:buSzPts val="1400"/>
              <a:buNone/>
              <a:defRPr sz="1800"/>
            </a:lvl6pPr>
            <a:lvl7pPr lvl="6" algn="l" rtl="0">
              <a:lnSpc>
                <a:spcPct val="100000"/>
              </a:lnSpc>
              <a:spcBef>
                <a:spcPts val="0"/>
              </a:spcBef>
              <a:spcAft>
                <a:spcPts val="0"/>
              </a:spcAft>
              <a:buSzPts val="1400"/>
              <a:buNone/>
              <a:defRPr sz="1800"/>
            </a:lvl7pPr>
            <a:lvl8pPr lvl="7" algn="l" rtl="0">
              <a:lnSpc>
                <a:spcPct val="100000"/>
              </a:lnSpc>
              <a:spcBef>
                <a:spcPts val="0"/>
              </a:spcBef>
              <a:spcAft>
                <a:spcPts val="0"/>
              </a:spcAft>
              <a:buSzPts val="1400"/>
              <a:buNone/>
              <a:defRPr sz="1800"/>
            </a:lvl8pPr>
            <a:lvl9pPr lvl="8" algn="l" rtl="0">
              <a:lnSpc>
                <a:spcPct val="100000"/>
              </a:lnSpc>
              <a:spcBef>
                <a:spcPts val="0"/>
              </a:spcBef>
              <a:spcAft>
                <a:spcPts val="0"/>
              </a:spcAft>
              <a:buSzPts val="1400"/>
              <a:buNone/>
              <a:defRPr sz="1800"/>
            </a:lvl9pPr>
          </a:lstStyle>
          <a:p>
            <a:endParaRPr/>
          </a:p>
        </p:txBody>
      </p:sp>
      <p:sp>
        <p:nvSpPr>
          <p:cNvPr id="945" name="Google Shape;945;p139"/>
          <p:cNvSpPr txBox="1">
            <a:spLocks noGrp="1"/>
          </p:cNvSpPr>
          <p:nvPr>
            <p:ph type="sldNum" idx="12"/>
          </p:nvPr>
        </p:nvSpPr>
        <p:spPr>
          <a:xfrm>
            <a:off x="8219028" y="6491596"/>
            <a:ext cx="3531300" cy="137100"/>
          </a:xfrm>
          <a:prstGeom prst="rect">
            <a:avLst/>
          </a:prstGeom>
          <a:noFill/>
          <a:ln>
            <a:noFill/>
          </a:ln>
        </p:spPr>
        <p:txBody>
          <a:bodyPr spcFirstLastPara="1" wrap="square" lIns="0" tIns="0" rIns="0" bIns="0" anchor="b" anchorCtr="0">
            <a:noAutofit/>
          </a:bodyPr>
          <a:lstStyle>
            <a:lvl1pPr marL="0" marR="0" lvl="0" indent="0" algn="r" rtl="0">
              <a:lnSpc>
                <a:spcPct val="100000"/>
              </a:lnSpc>
              <a:spcBef>
                <a:spcPts val="0"/>
              </a:spcBef>
              <a:spcAft>
                <a:spcPts val="0"/>
              </a:spcAft>
              <a:buClr>
                <a:srgbClr val="000000"/>
              </a:buClr>
              <a:buSzPts val="800"/>
              <a:buFont typeface="Arial"/>
              <a:buNone/>
              <a:defRPr sz="800" b="0" i="0" u="none" strike="noStrike" cap="none">
                <a:solidFill>
                  <a:schemeClr val="dk1"/>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800"/>
              <a:buFont typeface="Arial"/>
              <a:buNone/>
              <a:defRPr sz="800" b="0" i="0" u="none" strike="noStrike" cap="none">
                <a:solidFill>
                  <a:schemeClr val="dk1"/>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800"/>
              <a:buFont typeface="Arial"/>
              <a:buNone/>
              <a:defRPr sz="800" b="0" i="0" u="none" strike="noStrike" cap="none">
                <a:solidFill>
                  <a:schemeClr val="dk1"/>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800"/>
              <a:buFont typeface="Arial"/>
              <a:buNone/>
              <a:defRPr sz="800" b="0" i="0" u="none" strike="noStrike" cap="none">
                <a:solidFill>
                  <a:schemeClr val="dk1"/>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800"/>
              <a:buFont typeface="Arial"/>
              <a:buNone/>
              <a:defRPr sz="800" b="0" i="0" u="none" strike="noStrike" cap="none">
                <a:solidFill>
                  <a:schemeClr val="dk1"/>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800"/>
              <a:buFont typeface="Arial"/>
              <a:buNone/>
              <a:defRPr sz="800" b="0" i="0" u="none" strike="noStrike" cap="none">
                <a:solidFill>
                  <a:schemeClr val="dk1"/>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800"/>
              <a:buFont typeface="Arial"/>
              <a:buNone/>
              <a:defRPr sz="800" b="0" i="0" u="none" strike="noStrike" cap="none">
                <a:solidFill>
                  <a:schemeClr val="dk1"/>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800"/>
              <a:buFont typeface="Arial"/>
              <a:buNone/>
              <a:defRPr sz="800" b="0" i="0" u="none" strike="noStrike" cap="none">
                <a:solidFill>
                  <a:schemeClr val="dk1"/>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800"/>
              <a:buFont typeface="Arial"/>
              <a:buNone/>
              <a:defRPr sz="8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
        <p:nvSpPr>
          <p:cNvPr id="946" name="Google Shape;946;p139"/>
          <p:cNvSpPr txBox="1">
            <a:spLocks noGrp="1"/>
          </p:cNvSpPr>
          <p:nvPr>
            <p:ph type="subTitle" idx="5"/>
          </p:nvPr>
        </p:nvSpPr>
        <p:spPr>
          <a:xfrm>
            <a:off x="442941" y="933340"/>
            <a:ext cx="11306700" cy="886200"/>
          </a:xfrm>
          <a:prstGeom prst="rect">
            <a:avLst/>
          </a:prstGeom>
          <a:noFill/>
          <a:ln>
            <a:noFill/>
          </a:ln>
        </p:spPr>
        <p:txBody>
          <a:bodyPr spcFirstLastPara="1" wrap="square" lIns="0" tIns="0" rIns="0" bIns="0" anchor="t" anchorCtr="0">
            <a:noAutofit/>
          </a:bodyPr>
          <a:lstStyle>
            <a:lvl1pPr marR="0" lvl="0" algn="l" rtl="0">
              <a:lnSpc>
                <a:spcPct val="85000"/>
              </a:lnSpc>
              <a:spcBef>
                <a:spcPts val="0"/>
              </a:spcBef>
              <a:spcAft>
                <a:spcPts val="0"/>
              </a:spcAft>
              <a:buClr>
                <a:schemeClr val="dk1"/>
              </a:buClr>
              <a:buSzPts val="2300"/>
              <a:buFont typeface="Arial"/>
              <a:buNone/>
              <a:defRPr sz="2300" b="0" i="0" u="none" strike="noStrike" cap="none">
                <a:solidFill>
                  <a:schemeClr val="dk1"/>
                </a:solidFill>
                <a:latin typeface="Arial"/>
                <a:ea typeface="Arial"/>
                <a:cs typeface="Arial"/>
                <a:sym typeface="Arial"/>
              </a:defRPr>
            </a:lvl1pPr>
            <a:lvl2pPr marR="0" lvl="1" algn="l" rtl="0">
              <a:lnSpc>
                <a:spcPct val="85000"/>
              </a:lnSpc>
              <a:spcBef>
                <a:spcPts val="0"/>
              </a:spcBef>
              <a:spcAft>
                <a:spcPts val="0"/>
              </a:spcAft>
              <a:buClr>
                <a:schemeClr val="dk1"/>
              </a:buClr>
              <a:buSzPts val="2300"/>
              <a:buFont typeface="Arial"/>
              <a:buNone/>
              <a:defRPr sz="2300" b="0" i="0" u="none" strike="noStrike" cap="none">
                <a:solidFill>
                  <a:schemeClr val="dk1"/>
                </a:solidFill>
                <a:latin typeface="Arial"/>
                <a:ea typeface="Arial"/>
                <a:cs typeface="Arial"/>
                <a:sym typeface="Arial"/>
              </a:defRPr>
            </a:lvl2pPr>
            <a:lvl3pPr marR="0" lvl="2" algn="l" rtl="0">
              <a:lnSpc>
                <a:spcPct val="85000"/>
              </a:lnSpc>
              <a:spcBef>
                <a:spcPts val="0"/>
              </a:spcBef>
              <a:spcAft>
                <a:spcPts val="0"/>
              </a:spcAft>
              <a:buClr>
                <a:schemeClr val="dk1"/>
              </a:buClr>
              <a:buSzPts val="2300"/>
              <a:buFont typeface="Arial"/>
              <a:buNone/>
              <a:defRPr sz="2300" b="0" i="0" u="none" strike="noStrike" cap="none">
                <a:solidFill>
                  <a:schemeClr val="dk1"/>
                </a:solidFill>
                <a:latin typeface="Arial"/>
                <a:ea typeface="Arial"/>
                <a:cs typeface="Arial"/>
                <a:sym typeface="Arial"/>
              </a:defRPr>
            </a:lvl3pPr>
            <a:lvl4pPr marR="0" lvl="3" algn="l" rtl="0">
              <a:lnSpc>
                <a:spcPct val="85000"/>
              </a:lnSpc>
              <a:spcBef>
                <a:spcPts val="0"/>
              </a:spcBef>
              <a:spcAft>
                <a:spcPts val="0"/>
              </a:spcAft>
              <a:buClr>
                <a:schemeClr val="dk1"/>
              </a:buClr>
              <a:buSzPts val="2300"/>
              <a:buFont typeface="Arial"/>
              <a:buNone/>
              <a:defRPr sz="2300" b="0" i="0" u="none" strike="noStrike" cap="none">
                <a:solidFill>
                  <a:schemeClr val="dk1"/>
                </a:solidFill>
                <a:latin typeface="Arial"/>
                <a:ea typeface="Arial"/>
                <a:cs typeface="Arial"/>
                <a:sym typeface="Arial"/>
              </a:defRPr>
            </a:lvl4pPr>
            <a:lvl5pPr marR="0" lvl="4" algn="l" rtl="0">
              <a:lnSpc>
                <a:spcPct val="85000"/>
              </a:lnSpc>
              <a:spcBef>
                <a:spcPts val="0"/>
              </a:spcBef>
              <a:spcAft>
                <a:spcPts val="0"/>
              </a:spcAft>
              <a:buClr>
                <a:schemeClr val="dk1"/>
              </a:buClr>
              <a:buSzPts val="2300"/>
              <a:buFont typeface="Arial"/>
              <a:buNone/>
              <a:defRPr sz="2300" b="0" i="0" u="none" strike="noStrike" cap="none">
                <a:solidFill>
                  <a:schemeClr val="dk1"/>
                </a:solidFill>
                <a:latin typeface="Arial"/>
                <a:ea typeface="Arial"/>
                <a:cs typeface="Arial"/>
                <a:sym typeface="Arial"/>
              </a:defRPr>
            </a:lvl5pPr>
            <a:lvl6pPr marR="0" lvl="5" algn="l" rtl="0">
              <a:lnSpc>
                <a:spcPct val="85000"/>
              </a:lnSpc>
              <a:spcBef>
                <a:spcPts val="0"/>
              </a:spcBef>
              <a:spcAft>
                <a:spcPts val="0"/>
              </a:spcAft>
              <a:buClr>
                <a:schemeClr val="dk1"/>
              </a:buClr>
              <a:buSzPts val="2300"/>
              <a:buFont typeface="Arial"/>
              <a:buNone/>
              <a:defRPr sz="2300" b="0" i="0" u="none" strike="noStrike" cap="none">
                <a:solidFill>
                  <a:schemeClr val="dk1"/>
                </a:solidFill>
                <a:latin typeface="Arial"/>
                <a:ea typeface="Arial"/>
                <a:cs typeface="Arial"/>
                <a:sym typeface="Arial"/>
              </a:defRPr>
            </a:lvl6pPr>
            <a:lvl7pPr marR="0" lvl="6" algn="l" rtl="0">
              <a:lnSpc>
                <a:spcPct val="85000"/>
              </a:lnSpc>
              <a:spcBef>
                <a:spcPts val="0"/>
              </a:spcBef>
              <a:spcAft>
                <a:spcPts val="0"/>
              </a:spcAft>
              <a:buClr>
                <a:schemeClr val="dk1"/>
              </a:buClr>
              <a:buSzPts val="2300"/>
              <a:buFont typeface="Arial"/>
              <a:buNone/>
              <a:defRPr sz="2300" b="0" i="0" u="none" strike="noStrike" cap="none">
                <a:solidFill>
                  <a:schemeClr val="dk1"/>
                </a:solidFill>
                <a:latin typeface="Arial"/>
                <a:ea typeface="Arial"/>
                <a:cs typeface="Arial"/>
                <a:sym typeface="Arial"/>
              </a:defRPr>
            </a:lvl7pPr>
            <a:lvl8pPr marR="0" lvl="7" algn="l" rtl="0">
              <a:lnSpc>
                <a:spcPct val="85000"/>
              </a:lnSpc>
              <a:spcBef>
                <a:spcPts val="0"/>
              </a:spcBef>
              <a:spcAft>
                <a:spcPts val="0"/>
              </a:spcAft>
              <a:buClr>
                <a:schemeClr val="dk1"/>
              </a:buClr>
              <a:buSzPts val="2300"/>
              <a:buFont typeface="Arial"/>
              <a:buNone/>
              <a:defRPr sz="2300" b="0" i="0" u="none" strike="noStrike" cap="none">
                <a:solidFill>
                  <a:schemeClr val="dk1"/>
                </a:solidFill>
                <a:latin typeface="Arial"/>
                <a:ea typeface="Arial"/>
                <a:cs typeface="Arial"/>
                <a:sym typeface="Arial"/>
              </a:defRPr>
            </a:lvl8pPr>
            <a:lvl9pPr marR="0" lvl="8" algn="l" rtl="0">
              <a:lnSpc>
                <a:spcPct val="85000"/>
              </a:lnSpc>
              <a:spcBef>
                <a:spcPts val="0"/>
              </a:spcBef>
              <a:spcAft>
                <a:spcPts val="0"/>
              </a:spcAft>
              <a:buClr>
                <a:schemeClr val="dk1"/>
              </a:buClr>
              <a:buSzPts val="2300"/>
              <a:buFont typeface="Arial"/>
              <a:buNone/>
              <a:defRPr sz="23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matchingName="Four Team Images - Subtitle">
  <p:cSld name="Four Team Images - Subtitle">
    <p:spTree>
      <p:nvGrpSpPr>
        <p:cNvPr id="1" name="Shape 947"/>
        <p:cNvGrpSpPr/>
        <p:nvPr/>
      </p:nvGrpSpPr>
      <p:grpSpPr>
        <a:xfrm>
          <a:off x="0" y="0"/>
          <a:ext cx="0" cy="0"/>
          <a:chOff x="0" y="0"/>
          <a:chExt cx="0" cy="0"/>
        </a:xfrm>
      </p:grpSpPr>
      <p:sp>
        <p:nvSpPr>
          <p:cNvPr id="948" name="Google Shape;948;p140"/>
          <p:cNvSpPr/>
          <p:nvPr/>
        </p:nvSpPr>
        <p:spPr>
          <a:xfrm>
            <a:off x="442941" y="2100055"/>
            <a:ext cx="1326000" cy="1328700"/>
          </a:xfrm>
          <a:prstGeom prst="rect">
            <a:avLst/>
          </a:prstGeom>
          <a:solidFill>
            <a:srgbClr val="DEDEDE"/>
          </a:solidFill>
          <a:ln>
            <a:noFill/>
          </a:ln>
        </p:spPr>
        <p:txBody>
          <a:bodyPr spcFirstLastPara="1" wrap="square" lIns="87050" tIns="43500" rIns="87050" bIns="4350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0" i="0" u="none" strike="noStrike" cap="none">
              <a:solidFill>
                <a:schemeClr val="lt1"/>
              </a:solidFill>
              <a:latin typeface="Arial"/>
              <a:ea typeface="Arial"/>
              <a:cs typeface="Arial"/>
              <a:sym typeface="Arial"/>
            </a:endParaRPr>
          </a:p>
        </p:txBody>
      </p:sp>
      <p:sp>
        <p:nvSpPr>
          <p:cNvPr id="949" name="Google Shape;949;p140"/>
          <p:cNvSpPr/>
          <p:nvPr/>
        </p:nvSpPr>
        <p:spPr>
          <a:xfrm>
            <a:off x="3359857" y="2100055"/>
            <a:ext cx="1326000" cy="1328700"/>
          </a:xfrm>
          <a:prstGeom prst="rect">
            <a:avLst/>
          </a:prstGeom>
          <a:solidFill>
            <a:srgbClr val="DEDEDE"/>
          </a:solidFill>
          <a:ln>
            <a:noFill/>
          </a:ln>
        </p:spPr>
        <p:txBody>
          <a:bodyPr spcFirstLastPara="1" wrap="square" lIns="87050" tIns="43500" rIns="87050" bIns="4350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0" i="0" u="none" strike="noStrike" cap="none">
              <a:solidFill>
                <a:schemeClr val="lt1"/>
              </a:solidFill>
              <a:latin typeface="Arial"/>
              <a:ea typeface="Arial"/>
              <a:cs typeface="Arial"/>
              <a:sym typeface="Arial"/>
            </a:endParaRPr>
          </a:p>
        </p:txBody>
      </p:sp>
      <p:sp>
        <p:nvSpPr>
          <p:cNvPr id="950" name="Google Shape;950;p140"/>
          <p:cNvSpPr/>
          <p:nvPr/>
        </p:nvSpPr>
        <p:spPr>
          <a:xfrm>
            <a:off x="6276773" y="2100055"/>
            <a:ext cx="1326000" cy="1328700"/>
          </a:xfrm>
          <a:prstGeom prst="rect">
            <a:avLst/>
          </a:prstGeom>
          <a:solidFill>
            <a:srgbClr val="DEDEDE"/>
          </a:solidFill>
          <a:ln>
            <a:noFill/>
          </a:ln>
        </p:spPr>
        <p:txBody>
          <a:bodyPr spcFirstLastPara="1" wrap="square" lIns="87050" tIns="43500" rIns="87050" bIns="4350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0" i="0" u="none" strike="noStrike" cap="none">
              <a:solidFill>
                <a:schemeClr val="lt1"/>
              </a:solidFill>
              <a:latin typeface="Arial"/>
              <a:ea typeface="Arial"/>
              <a:cs typeface="Arial"/>
              <a:sym typeface="Arial"/>
            </a:endParaRPr>
          </a:p>
        </p:txBody>
      </p:sp>
      <p:sp>
        <p:nvSpPr>
          <p:cNvPr id="951" name="Google Shape;951;p140"/>
          <p:cNvSpPr/>
          <p:nvPr/>
        </p:nvSpPr>
        <p:spPr>
          <a:xfrm>
            <a:off x="9193691" y="2100055"/>
            <a:ext cx="1326000" cy="1328700"/>
          </a:xfrm>
          <a:prstGeom prst="rect">
            <a:avLst/>
          </a:prstGeom>
          <a:solidFill>
            <a:srgbClr val="DEDEDE"/>
          </a:solidFill>
          <a:ln>
            <a:noFill/>
          </a:ln>
        </p:spPr>
        <p:txBody>
          <a:bodyPr spcFirstLastPara="1" wrap="square" lIns="87050" tIns="43500" rIns="87050" bIns="43500" anchor="ctr" anchorCtr="0">
            <a:noAutofit/>
          </a:bodyPr>
          <a:lstStyle/>
          <a:p>
            <a:pPr marL="0" marR="0" lvl="0" indent="0" algn="ctr" rtl="0">
              <a:lnSpc>
                <a:spcPct val="100000"/>
              </a:lnSpc>
              <a:spcBef>
                <a:spcPts val="0"/>
              </a:spcBef>
              <a:spcAft>
                <a:spcPts val="0"/>
              </a:spcAft>
              <a:buClr>
                <a:srgbClr val="000000"/>
              </a:buClr>
              <a:buSzPts val="1500"/>
              <a:buFont typeface="Arial"/>
              <a:buNone/>
            </a:pPr>
            <a:endParaRPr sz="1500" b="0" i="0" u="none" strike="noStrike" cap="none">
              <a:solidFill>
                <a:schemeClr val="lt1"/>
              </a:solidFill>
              <a:latin typeface="Arial"/>
              <a:ea typeface="Arial"/>
              <a:cs typeface="Arial"/>
              <a:sym typeface="Arial"/>
            </a:endParaRPr>
          </a:p>
        </p:txBody>
      </p:sp>
      <p:sp>
        <p:nvSpPr>
          <p:cNvPr id="952" name="Google Shape;952;p140"/>
          <p:cNvSpPr txBox="1">
            <a:spLocks noGrp="1"/>
          </p:cNvSpPr>
          <p:nvPr>
            <p:ph type="body" idx="1"/>
          </p:nvPr>
        </p:nvSpPr>
        <p:spPr>
          <a:xfrm>
            <a:off x="442941" y="3657237"/>
            <a:ext cx="2560500" cy="2514300"/>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1pPr>
            <a:lvl2pPr marL="914400" marR="0" lvl="1" indent="-228600" algn="l" rtl="0">
              <a:lnSpc>
                <a:spcPct val="100000"/>
              </a:lnSpc>
              <a:spcBef>
                <a:spcPts val="30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2pPr>
            <a:lvl3pPr marL="1371600" marR="0" lvl="2" indent="-228600" algn="l" rtl="0">
              <a:lnSpc>
                <a:spcPct val="100000"/>
              </a:lnSpc>
              <a:spcBef>
                <a:spcPts val="30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3pPr>
            <a:lvl4pPr marL="1828800" marR="0" lvl="3" indent="-228600" algn="l" rtl="0">
              <a:lnSpc>
                <a:spcPct val="100000"/>
              </a:lnSpc>
              <a:spcBef>
                <a:spcPts val="30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4pPr>
            <a:lvl5pPr marL="2286000" marR="0" lvl="4" indent="-228600" algn="l" rtl="0">
              <a:lnSpc>
                <a:spcPct val="100000"/>
              </a:lnSpc>
              <a:spcBef>
                <a:spcPts val="30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5pPr>
            <a:lvl6pPr marL="2743200" marR="0" lvl="5" indent="-228600" algn="l" rtl="0">
              <a:lnSpc>
                <a:spcPct val="100000"/>
              </a:lnSpc>
              <a:spcBef>
                <a:spcPts val="30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6pPr>
            <a:lvl7pPr marL="3200400" marR="0" lvl="6" indent="-228600" algn="l" rtl="0">
              <a:lnSpc>
                <a:spcPct val="100000"/>
              </a:lnSpc>
              <a:spcBef>
                <a:spcPts val="30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7pPr>
            <a:lvl8pPr marL="3657600" marR="0" lvl="7" indent="-228600" algn="l" rtl="0">
              <a:lnSpc>
                <a:spcPct val="100000"/>
              </a:lnSpc>
              <a:spcBef>
                <a:spcPts val="30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8pPr>
            <a:lvl9pPr marL="4114800" marR="0" lvl="8" indent="-228600" algn="l" rtl="0">
              <a:lnSpc>
                <a:spcPct val="100000"/>
              </a:lnSpc>
              <a:spcBef>
                <a:spcPts val="300"/>
              </a:spcBef>
              <a:spcAft>
                <a:spcPts val="300"/>
              </a:spcAft>
              <a:buClr>
                <a:schemeClr val="dk1"/>
              </a:buClr>
              <a:buSzPts val="1500"/>
              <a:buFont typeface="Arial"/>
              <a:buNone/>
              <a:defRPr sz="1500" b="0" i="0" u="none" strike="noStrike" cap="none">
                <a:solidFill>
                  <a:schemeClr val="dk1"/>
                </a:solidFill>
                <a:latin typeface="Arial"/>
                <a:ea typeface="Arial"/>
                <a:cs typeface="Arial"/>
                <a:sym typeface="Arial"/>
              </a:defRPr>
            </a:lvl9pPr>
          </a:lstStyle>
          <a:p>
            <a:endParaRPr/>
          </a:p>
        </p:txBody>
      </p:sp>
      <p:sp>
        <p:nvSpPr>
          <p:cNvPr id="953" name="Google Shape;953;p140"/>
          <p:cNvSpPr txBox="1">
            <a:spLocks noGrp="1"/>
          </p:cNvSpPr>
          <p:nvPr>
            <p:ph type="body" idx="2"/>
          </p:nvPr>
        </p:nvSpPr>
        <p:spPr>
          <a:xfrm>
            <a:off x="3358417" y="3657237"/>
            <a:ext cx="2560500" cy="2514300"/>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1pPr>
            <a:lvl2pPr marL="914400" marR="0" lvl="1" indent="-228600" algn="l" rtl="0">
              <a:lnSpc>
                <a:spcPct val="100000"/>
              </a:lnSpc>
              <a:spcBef>
                <a:spcPts val="30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2pPr>
            <a:lvl3pPr marL="1371600" marR="0" lvl="2" indent="-228600" algn="l" rtl="0">
              <a:lnSpc>
                <a:spcPct val="100000"/>
              </a:lnSpc>
              <a:spcBef>
                <a:spcPts val="30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3pPr>
            <a:lvl4pPr marL="1828800" marR="0" lvl="3" indent="-228600" algn="l" rtl="0">
              <a:lnSpc>
                <a:spcPct val="100000"/>
              </a:lnSpc>
              <a:spcBef>
                <a:spcPts val="30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4pPr>
            <a:lvl5pPr marL="2286000" marR="0" lvl="4" indent="-228600" algn="l" rtl="0">
              <a:lnSpc>
                <a:spcPct val="100000"/>
              </a:lnSpc>
              <a:spcBef>
                <a:spcPts val="30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5pPr>
            <a:lvl6pPr marL="2743200" marR="0" lvl="5" indent="-228600" algn="l" rtl="0">
              <a:lnSpc>
                <a:spcPct val="100000"/>
              </a:lnSpc>
              <a:spcBef>
                <a:spcPts val="30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6pPr>
            <a:lvl7pPr marL="3200400" marR="0" lvl="6" indent="-228600" algn="l" rtl="0">
              <a:lnSpc>
                <a:spcPct val="100000"/>
              </a:lnSpc>
              <a:spcBef>
                <a:spcPts val="30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7pPr>
            <a:lvl8pPr marL="3657600" marR="0" lvl="7" indent="-228600" algn="l" rtl="0">
              <a:lnSpc>
                <a:spcPct val="100000"/>
              </a:lnSpc>
              <a:spcBef>
                <a:spcPts val="30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8pPr>
            <a:lvl9pPr marL="4114800" marR="0" lvl="8" indent="-228600" algn="l" rtl="0">
              <a:lnSpc>
                <a:spcPct val="100000"/>
              </a:lnSpc>
              <a:spcBef>
                <a:spcPts val="300"/>
              </a:spcBef>
              <a:spcAft>
                <a:spcPts val="300"/>
              </a:spcAft>
              <a:buClr>
                <a:schemeClr val="dk1"/>
              </a:buClr>
              <a:buSzPts val="1500"/>
              <a:buFont typeface="Arial"/>
              <a:buNone/>
              <a:defRPr sz="1500" b="0" i="0" u="none" strike="noStrike" cap="none">
                <a:solidFill>
                  <a:schemeClr val="dk1"/>
                </a:solidFill>
                <a:latin typeface="Arial"/>
                <a:ea typeface="Arial"/>
                <a:cs typeface="Arial"/>
                <a:sym typeface="Arial"/>
              </a:defRPr>
            </a:lvl9pPr>
          </a:lstStyle>
          <a:p>
            <a:endParaRPr/>
          </a:p>
        </p:txBody>
      </p:sp>
      <p:sp>
        <p:nvSpPr>
          <p:cNvPr id="954" name="Google Shape;954;p140"/>
          <p:cNvSpPr txBox="1">
            <a:spLocks noGrp="1"/>
          </p:cNvSpPr>
          <p:nvPr>
            <p:ph type="body" idx="3"/>
          </p:nvPr>
        </p:nvSpPr>
        <p:spPr>
          <a:xfrm>
            <a:off x="6273893" y="3657237"/>
            <a:ext cx="2560500" cy="2514300"/>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1pPr>
            <a:lvl2pPr marL="914400" marR="0" lvl="1" indent="-228600" algn="l" rtl="0">
              <a:lnSpc>
                <a:spcPct val="100000"/>
              </a:lnSpc>
              <a:spcBef>
                <a:spcPts val="30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2pPr>
            <a:lvl3pPr marL="1371600" marR="0" lvl="2" indent="-228600" algn="l" rtl="0">
              <a:lnSpc>
                <a:spcPct val="100000"/>
              </a:lnSpc>
              <a:spcBef>
                <a:spcPts val="30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3pPr>
            <a:lvl4pPr marL="1828800" marR="0" lvl="3" indent="-228600" algn="l" rtl="0">
              <a:lnSpc>
                <a:spcPct val="100000"/>
              </a:lnSpc>
              <a:spcBef>
                <a:spcPts val="30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4pPr>
            <a:lvl5pPr marL="2286000" marR="0" lvl="4" indent="-228600" algn="l" rtl="0">
              <a:lnSpc>
                <a:spcPct val="100000"/>
              </a:lnSpc>
              <a:spcBef>
                <a:spcPts val="30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5pPr>
            <a:lvl6pPr marL="2743200" marR="0" lvl="5" indent="-228600" algn="l" rtl="0">
              <a:lnSpc>
                <a:spcPct val="100000"/>
              </a:lnSpc>
              <a:spcBef>
                <a:spcPts val="30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6pPr>
            <a:lvl7pPr marL="3200400" marR="0" lvl="6" indent="-228600" algn="l" rtl="0">
              <a:lnSpc>
                <a:spcPct val="100000"/>
              </a:lnSpc>
              <a:spcBef>
                <a:spcPts val="30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7pPr>
            <a:lvl8pPr marL="3657600" marR="0" lvl="7" indent="-228600" algn="l" rtl="0">
              <a:lnSpc>
                <a:spcPct val="100000"/>
              </a:lnSpc>
              <a:spcBef>
                <a:spcPts val="30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8pPr>
            <a:lvl9pPr marL="4114800" marR="0" lvl="8" indent="-228600" algn="l" rtl="0">
              <a:lnSpc>
                <a:spcPct val="100000"/>
              </a:lnSpc>
              <a:spcBef>
                <a:spcPts val="300"/>
              </a:spcBef>
              <a:spcAft>
                <a:spcPts val="300"/>
              </a:spcAft>
              <a:buClr>
                <a:schemeClr val="dk1"/>
              </a:buClr>
              <a:buSzPts val="1500"/>
              <a:buFont typeface="Arial"/>
              <a:buNone/>
              <a:defRPr sz="1500" b="0" i="0" u="none" strike="noStrike" cap="none">
                <a:solidFill>
                  <a:schemeClr val="dk1"/>
                </a:solidFill>
                <a:latin typeface="Arial"/>
                <a:ea typeface="Arial"/>
                <a:cs typeface="Arial"/>
                <a:sym typeface="Arial"/>
              </a:defRPr>
            </a:lvl9pPr>
          </a:lstStyle>
          <a:p>
            <a:endParaRPr/>
          </a:p>
        </p:txBody>
      </p:sp>
      <p:sp>
        <p:nvSpPr>
          <p:cNvPr id="955" name="Google Shape;955;p140"/>
          <p:cNvSpPr txBox="1">
            <a:spLocks noGrp="1"/>
          </p:cNvSpPr>
          <p:nvPr>
            <p:ph type="body" idx="4"/>
          </p:nvPr>
        </p:nvSpPr>
        <p:spPr>
          <a:xfrm>
            <a:off x="9189369" y="3657237"/>
            <a:ext cx="2560500" cy="2514300"/>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1pPr>
            <a:lvl2pPr marL="914400" marR="0" lvl="1" indent="-228600" algn="l" rtl="0">
              <a:lnSpc>
                <a:spcPct val="100000"/>
              </a:lnSpc>
              <a:spcBef>
                <a:spcPts val="30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2pPr>
            <a:lvl3pPr marL="1371600" marR="0" lvl="2" indent="-228600" algn="l" rtl="0">
              <a:lnSpc>
                <a:spcPct val="100000"/>
              </a:lnSpc>
              <a:spcBef>
                <a:spcPts val="30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3pPr>
            <a:lvl4pPr marL="1828800" marR="0" lvl="3" indent="-228600" algn="l" rtl="0">
              <a:lnSpc>
                <a:spcPct val="100000"/>
              </a:lnSpc>
              <a:spcBef>
                <a:spcPts val="30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4pPr>
            <a:lvl5pPr marL="2286000" marR="0" lvl="4" indent="-228600" algn="l" rtl="0">
              <a:lnSpc>
                <a:spcPct val="100000"/>
              </a:lnSpc>
              <a:spcBef>
                <a:spcPts val="30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5pPr>
            <a:lvl6pPr marL="2743200" marR="0" lvl="5" indent="-228600" algn="l" rtl="0">
              <a:lnSpc>
                <a:spcPct val="100000"/>
              </a:lnSpc>
              <a:spcBef>
                <a:spcPts val="30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6pPr>
            <a:lvl7pPr marL="3200400" marR="0" lvl="6" indent="-228600" algn="l" rtl="0">
              <a:lnSpc>
                <a:spcPct val="100000"/>
              </a:lnSpc>
              <a:spcBef>
                <a:spcPts val="30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7pPr>
            <a:lvl8pPr marL="3657600" marR="0" lvl="7" indent="-228600" algn="l" rtl="0">
              <a:lnSpc>
                <a:spcPct val="100000"/>
              </a:lnSpc>
              <a:spcBef>
                <a:spcPts val="30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8pPr>
            <a:lvl9pPr marL="4114800" marR="0" lvl="8" indent="-228600" algn="l" rtl="0">
              <a:lnSpc>
                <a:spcPct val="100000"/>
              </a:lnSpc>
              <a:spcBef>
                <a:spcPts val="300"/>
              </a:spcBef>
              <a:spcAft>
                <a:spcPts val="300"/>
              </a:spcAft>
              <a:buClr>
                <a:schemeClr val="dk1"/>
              </a:buClr>
              <a:buSzPts val="1500"/>
              <a:buFont typeface="Arial"/>
              <a:buNone/>
              <a:defRPr sz="1500" b="0" i="0" u="none" strike="noStrike" cap="none">
                <a:solidFill>
                  <a:schemeClr val="dk1"/>
                </a:solidFill>
                <a:latin typeface="Arial"/>
                <a:ea typeface="Arial"/>
                <a:cs typeface="Arial"/>
                <a:sym typeface="Arial"/>
              </a:defRPr>
            </a:lvl9pPr>
          </a:lstStyle>
          <a:p>
            <a:endParaRPr/>
          </a:p>
        </p:txBody>
      </p:sp>
      <p:sp>
        <p:nvSpPr>
          <p:cNvPr id="956" name="Google Shape;956;p140"/>
          <p:cNvSpPr txBox="1">
            <a:spLocks noGrp="1"/>
          </p:cNvSpPr>
          <p:nvPr>
            <p:ph type="title"/>
          </p:nvPr>
        </p:nvSpPr>
        <p:spPr>
          <a:xfrm>
            <a:off x="442942" y="430471"/>
            <a:ext cx="11306700" cy="502800"/>
          </a:xfrm>
          <a:prstGeom prst="rect">
            <a:avLst/>
          </a:prstGeom>
          <a:noFill/>
          <a:ln>
            <a:noFill/>
          </a:ln>
        </p:spPr>
        <p:txBody>
          <a:bodyPr spcFirstLastPara="1" wrap="square" lIns="0" tIns="0" rIns="0" bIns="0" anchor="t" anchorCtr="0">
            <a:noAutofit/>
          </a:bodyPr>
          <a:lstStyle>
            <a:lvl1pPr marR="0" lvl="0" algn="l" rtl="0">
              <a:lnSpc>
                <a:spcPct val="85000"/>
              </a:lnSpc>
              <a:spcBef>
                <a:spcPts val="0"/>
              </a:spcBef>
              <a:spcAft>
                <a:spcPts val="0"/>
              </a:spcAft>
              <a:buClr>
                <a:schemeClr val="dk1"/>
              </a:buClr>
              <a:buSzPts val="3000"/>
              <a:buFont typeface="Georgia"/>
              <a:buNone/>
              <a:defRPr sz="3000" b="0" i="0" u="none" strike="noStrike" cap="none">
                <a:solidFill>
                  <a:schemeClr val="dk1"/>
                </a:solidFill>
                <a:latin typeface="Georgia"/>
                <a:ea typeface="Georgia"/>
                <a:cs typeface="Georgia"/>
                <a:sym typeface="Georgia"/>
              </a:defRPr>
            </a:lvl1pPr>
            <a:lvl2pPr lvl="1" algn="l" rtl="0">
              <a:lnSpc>
                <a:spcPct val="100000"/>
              </a:lnSpc>
              <a:spcBef>
                <a:spcPts val="0"/>
              </a:spcBef>
              <a:spcAft>
                <a:spcPts val="0"/>
              </a:spcAft>
              <a:buSzPts val="1400"/>
              <a:buNone/>
              <a:defRPr sz="1800"/>
            </a:lvl2pPr>
            <a:lvl3pPr lvl="2" algn="l" rtl="0">
              <a:lnSpc>
                <a:spcPct val="100000"/>
              </a:lnSpc>
              <a:spcBef>
                <a:spcPts val="0"/>
              </a:spcBef>
              <a:spcAft>
                <a:spcPts val="0"/>
              </a:spcAft>
              <a:buSzPts val="1400"/>
              <a:buNone/>
              <a:defRPr sz="1800"/>
            </a:lvl3pPr>
            <a:lvl4pPr lvl="3" algn="l" rtl="0">
              <a:lnSpc>
                <a:spcPct val="100000"/>
              </a:lnSpc>
              <a:spcBef>
                <a:spcPts val="0"/>
              </a:spcBef>
              <a:spcAft>
                <a:spcPts val="0"/>
              </a:spcAft>
              <a:buSzPts val="1400"/>
              <a:buNone/>
              <a:defRPr sz="1800"/>
            </a:lvl4pPr>
            <a:lvl5pPr lvl="4" algn="l" rtl="0">
              <a:lnSpc>
                <a:spcPct val="100000"/>
              </a:lnSpc>
              <a:spcBef>
                <a:spcPts val="0"/>
              </a:spcBef>
              <a:spcAft>
                <a:spcPts val="0"/>
              </a:spcAft>
              <a:buSzPts val="1400"/>
              <a:buNone/>
              <a:defRPr sz="1800"/>
            </a:lvl5pPr>
            <a:lvl6pPr lvl="5" algn="l" rtl="0">
              <a:lnSpc>
                <a:spcPct val="100000"/>
              </a:lnSpc>
              <a:spcBef>
                <a:spcPts val="0"/>
              </a:spcBef>
              <a:spcAft>
                <a:spcPts val="0"/>
              </a:spcAft>
              <a:buSzPts val="1400"/>
              <a:buNone/>
              <a:defRPr sz="1800"/>
            </a:lvl6pPr>
            <a:lvl7pPr lvl="6" algn="l" rtl="0">
              <a:lnSpc>
                <a:spcPct val="100000"/>
              </a:lnSpc>
              <a:spcBef>
                <a:spcPts val="0"/>
              </a:spcBef>
              <a:spcAft>
                <a:spcPts val="0"/>
              </a:spcAft>
              <a:buSzPts val="1400"/>
              <a:buNone/>
              <a:defRPr sz="1800"/>
            </a:lvl7pPr>
            <a:lvl8pPr lvl="7" algn="l" rtl="0">
              <a:lnSpc>
                <a:spcPct val="100000"/>
              </a:lnSpc>
              <a:spcBef>
                <a:spcPts val="0"/>
              </a:spcBef>
              <a:spcAft>
                <a:spcPts val="0"/>
              </a:spcAft>
              <a:buSzPts val="1400"/>
              <a:buNone/>
              <a:defRPr sz="1800"/>
            </a:lvl8pPr>
            <a:lvl9pPr lvl="8" algn="l" rtl="0">
              <a:lnSpc>
                <a:spcPct val="100000"/>
              </a:lnSpc>
              <a:spcBef>
                <a:spcPts val="0"/>
              </a:spcBef>
              <a:spcAft>
                <a:spcPts val="0"/>
              </a:spcAft>
              <a:buSzPts val="1400"/>
              <a:buNone/>
              <a:defRPr sz="1800"/>
            </a:lvl9pPr>
          </a:lstStyle>
          <a:p>
            <a:endParaRPr/>
          </a:p>
        </p:txBody>
      </p:sp>
      <p:sp>
        <p:nvSpPr>
          <p:cNvPr id="957" name="Google Shape;957;p140"/>
          <p:cNvSpPr txBox="1">
            <a:spLocks noGrp="1"/>
          </p:cNvSpPr>
          <p:nvPr>
            <p:ph type="sldNum" idx="12"/>
          </p:nvPr>
        </p:nvSpPr>
        <p:spPr>
          <a:xfrm>
            <a:off x="8219028" y="6491596"/>
            <a:ext cx="3531300" cy="137100"/>
          </a:xfrm>
          <a:prstGeom prst="rect">
            <a:avLst/>
          </a:prstGeom>
          <a:noFill/>
          <a:ln>
            <a:noFill/>
          </a:ln>
        </p:spPr>
        <p:txBody>
          <a:bodyPr spcFirstLastPara="1" wrap="square" lIns="0" tIns="0" rIns="0" bIns="0" anchor="b" anchorCtr="0">
            <a:noAutofit/>
          </a:bodyPr>
          <a:lstStyle>
            <a:lvl1pPr marL="0" marR="0" lvl="0" indent="0" algn="r" rtl="0">
              <a:lnSpc>
                <a:spcPct val="100000"/>
              </a:lnSpc>
              <a:spcBef>
                <a:spcPts val="0"/>
              </a:spcBef>
              <a:spcAft>
                <a:spcPts val="0"/>
              </a:spcAft>
              <a:buClr>
                <a:srgbClr val="000000"/>
              </a:buClr>
              <a:buSzPts val="800"/>
              <a:buFont typeface="Arial"/>
              <a:buNone/>
              <a:defRPr sz="800" b="0" i="0" u="none" strike="noStrike" cap="none">
                <a:solidFill>
                  <a:schemeClr val="dk1"/>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800"/>
              <a:buFont typeface="Arial"/>
              <a:buNone/>
              <a:defRPr sz="800" b="0" i="0" u="none" strike="noStrike" cap="none">
                <a:solidFill>
                  <a:schemeClr val="dk1"/>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800"/>
              <a:buFont typeface="Arial"/>
              <a:buNone/>
              <a:defRPr sz="800" b="0" i="0" u="none" strike="noStrike" cap="none">
                <a:solidFill>
                  <a:schemeClr val="dk1"/>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800"/>
              <a:buFont typeface="Arial"/>
              <a:buNone/>
              <a:defRPr sz="800" b="0" i="0" u="none" strike="noStrike" cap="none">
                <a:solidFill>
                  <a:schemeClr val="dk1"/>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800"/>
              <a:buFont typeface="Arial"/>
              <a:buNone/>
              <a:defRPr sz="800" b="0" i="0" u="none" strike="noStrike" cap="none">
                <a:solidFill>
                  <a:schemeClr val="dk1"/>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800"/>
              <a:buFont typeface="Arial"/>
              <a:buNone/>
              <a:defRPr sz="800" b="0" i="0" u="none" strike="noStrike" cap="none">
                <a:solidFill>
                  <a:schemeClr val="dk1"/>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800"/>
              <a:buFont typeface="Arial"/>
              <a:buNone/>
              <a:defRPr sz="800" b="0" i="0" u="none" strike="noStrike" cap="none">
                <a:solidFill>
                  <a:schemeClr val="dk1"/>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800"/>
              <a:buFont typeface="Arial"/>
              <a:buNone/>
              <a:defRPr sz="800" b="0" i="0" u="none" strike="noStrike" cap="none">
                <a:solidFill>
                  <a:schemeClr val="dk1"/>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800"/>
              <a:buFont typeface="Arial"/>
              <a:buNone/>
              <a:defRPr sz="8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
        <p:nvSpPr>
          <p:cNvPr id="958" name="Google Shape;958;p140"/>
          <p:cNvSpPr txBox="1">
            <a:spLocks noGrp="1"/>
          </p:cNvSpPr>
          <p:nvPr>
            <p:ph type="subTitle" idx="5"/>
          </p:nvPr>
        </p:nvSpPr>
        <p:spPr>
          <a:xfrm>
            <a:off x="442941" y="933340"/>
            <a:ext cx="11306700" cy="886200"/>
          </a:xfrm>
          <a:prstGeom prst="rect">
            <a:avLst/>
          </a:prstGeom>
          <a:noFill/>
          <a:ln>
            <a:noFill/>
          </a:ln>
        </p:spPr>
        <p:txBody>
          <a:bodyPr spcFirstLastPara="1" wrap="square" lIns="0" tIns="0" rIns="0" bIns="0" anchor="t" anchorCtr="0">
            <a:noAutofit/>
          </a:bodyPr>
          <a:lstStyle>
            <a:lvl1pPr marR="0" lvl="0" algn="l" rtl="0">
              <a:lnSpc>
                <a:spcPct val="85000"/>
              </a:lnSpc>
              <a:spcBef>
                <a:spcPts val="0"/>
              </a:spcBef>
              <a:spcAft>
                <a:spcPts val="0"/>
              </a:spcAft>
              <a:buClr>
                <a:schemeClr val="dk1"/>
              </a:buClr>
              <a:buSzPts val="2300"/>
              <a:buFont typeface="Arial"/>
              <a:buNone/>
              <a:defRPr sz="2300" b="0" i="0" u="none" strike="noStrike" cap="none">
                <a:solidFill>
                  <a:schemeClr val="dk1"/>
                </a:solidFill>
                <a:latin typeface="Arial"/>
                <a:ea typeface="Arial"/>
                <a:cs typeface="Arial"/>
                <a:sym typeface="Arial"/>
              </a:defRPr>
            </a:lvl1pPr>
            <a:lvl2pPr marR="0" lvl="1" algn="l" rtl="0">
              <a:lnSpc>
                <a:spcPct val="85000"/>
              </a:lnSpc>
              <a:spcBef>
                <a:spcPts val="0"/>
              </a:spcBef>
              <a:spcAft>
                <a:spcPts val="0"/>
              </a:spcAft>
              <a:buClr>
                <a:schemeClr val="dk1"/>
              </a:buClr>
              <a:buSzPts val="2300"/>
              <a:buFont typeface="Arial"/>
              <a:buNone/>
              <a:defRPr sz="2300" b="0" i="0" u="none" strike="noStrike" cap="none">
                <a:solidFill>
                  <a:schemeClr val="dk1"/>
                </a:solidFill>
                <a:latin typeface="Arial"/>
                <a:ea typeface="Arial"/>
                <a:cs typeface="Arial"/>
                <a:sym typeface="Arial"/>
              </a:defRPr>
            </a:lvl2pPr>
            <a:lvl3pPr marR="0" lvl="2" algn="l" rtl="0">
              <a:lnSpc>
                <a:spcPct val="85000"/>
              </a:lnSpc>
              <a:spcBef>
                <a:spcPts val="0"/>
              </a:spcBef>
              <a:spcAft>
                <a:spcPts val="0"/>
              </a:spcAft>
              <a:buClr>
                <a:schemeClr val="dk1"/>
              </a:buClr>
              <a:buSzPts val="2300"/>
              <a:buFont typeface="Arial"/>
              <a:buNone/>
              <a:defRPr sz="2300" b="0" i="0" u="none" strike="noStrike" cap="none">
                <a:solidFill>
                  <a:schemeClr val="dk1"/>
                </a:solidFill>
                <a:latin typeface="Arial"/>
                <a:ea typeface="Arial"/>
                <a:cs typeface="Arial"/>
                <a:sym typeface="Arial"/>
              </a:defRPr>
            </a:lvl3pPr>
            <a:lvl4pPr marR="0" lvl="3" algn="l" rtl="0">
              <a:lnSpc>
                <a:spcPct val="85000"/>
              </a:lnSpc>
              <a:spcBef>
                <a:spcPts val="0"/>
              </a:spcBef>
              <a:spcAft>
                <a:spcPts val="0"/>
              </a:spcAft>
              <a:buClr>
                <a:schemeClr val="dk1"/>
              </a:buClr>
              <a:buSzPts val="2300"/>
              <a:buFont typeface="Arial"/>
              <a:buNone/>
              <a:defRPr sz="2300" b="0" i="0" u="none" strike="noStrike" cap="none">
                <a:solidFill>
                  <a:schemeClr val="dk1"/>
                </a:solidFill>
                <a:latin typeface="Arial"/>
                <a:ea typeface="Arial"/>
                <a:cs typeface="Arial"/>
                <a:sym typeface="Arial"/>
              </a:defRPr>
            </a:lvl4pPr>
            <a:lvl5pPr marR="0" lvl="4" algn="l" rtl="0">
              <a:lnSpc>
                <a:spcPct val="85000"/>
              </a:lnSpc>
              <a:spcBef>
                <a:spcPts val="0"/>
              </a:spcBef>
              <a:spcAft>
                <a:spcPts val="0"/>
              </a:spcAft>
              <a:buClr>
                <a:schemeClr val="dk1"/>
              </a:buClr>
              <a:buSzPts val="2300"/>
              <a:buFont typeface="Arial"/>
              <a:buNone/>
              <a:defRPr sz="2300" b="0" i="0" u="none" strike="noStrike" cap="none">
                <a:solidFill>
                  <a:schemeClr val="dk1"/>
                </a:solidFill>
                <a:latin typeface="Arial"/>
                <a:ea typeface="Arial"/>
                <a:cs typeface="Arial"/>
                <a:sym typeface="Arial"/>
              </a:defRPr>
            </a:lvl5pPr>
            <a:lvl6pPr marR="0" lvl="5" algn="l" rtl="0">
              <a:lnSpc>
                <a:spcPct val="85000"/>
              </a:lnSpc>
              <a:spcBef>
                <a:spcPts val="0"/>
              </a:spcBef>
              <a:spcAft>
                <a:spcPts val="0"/>
              </a:spcAft>
              <a:buClr>
                <a:schemeClr val="dk1"/>
              </a:buClr>
              <a:buSzPts val="2300"/>
              <a:buFont typeface="Arial"/>
              <a:buNone/>
              <a:defRPr sz="2300" b="0" i="0" u="none" strike="noStrike" cap="none">
                <a:solidFill>
                  <a:schemeClr val="dk1"/>
                </a:solidFill>
                <a:latin typeface="Arial"/>
                <a:ea typeface="Arial"/>
                <a:cs typeface="Arial"/>
                <a:sym typeface="Arial"/>
              </a:defRPr>
            </a:lvl6pPr>
            <a:lvl7pPr marR="0" lvl="6" algn="l" rtl="0">
              <a:lnSpc>
                <a:spcPct val="85000"/>
              </a:lnSpc>
              <a:spcBef>
                <a:spcPts val="0"/>
              </a:spcBef>
              <a:spcAft>
                <a:spcPts val="0"/>
              </a:spcAft>
              <a:buClr>
                <a:schemeClr val="dk1"/>
              </a:buClr>
              <a:buSzPts val="2300"/>
              <a:buFont typeface="Arial"/>
              <a:buNone/>
              <a:defRPr sz="2300" b="0" i="0" u="none" strike="noStrike" cap="none">
                <a:solidFill>
                  <a:schemeClr val="dk1"/>
                </a:solidFill>
                <a:latin typeface="Arial"/>
                <a:ea typeface="Arial"/>
                <a:cs typeface="Arial"/>
                <a:sym typeface="Arial"/>
              </a:defRPr>
            </a:lvl7pPr>
            <a:lvl8pPr marR="0" lvl="7" algn="l" rtl="0">
              <a:lnSpc>
                <a:spcPct val="85000"/>
              </a:lnSpc>
              <a:spcBef>
                <a:spcPts val="0"/>
              </a:spcBef>
              <a:spcAft>
                <a:spcPts val="0"/>
              </a:spcAft>
              <a:buClr>
                <a:schemeClr val="dk1"/>
              </a:buClr>
              <a:buSzPts val="2300"/>
              <a:buFont typeface="Arial"/>
              <a:buNone/>
              <a:defRPr sz="2300" b="0" i="0" u="none" strike="noStrike" cap="none">
                <a:solidFill>
                  <a:schemeClr val="dk1"/>
                </a:solidFill>
                <a:latin typeface="Arial"/>
                <a:ea typeface="Arial"/>
                <a:cs typeface="Arial"/>
                <a:sym typeface="Arial"/>
              </a:defRPr>
            </a:lvl8pPr>
            <a:lvl9pPr marR="0" lvl="8" algn="l" rtl="0">
              <a:lnSpc>
                <a:spcPct val="85000"/>
              </a:lnSpc>
              <a:spcBef>
                <a:spcPts val="0"/>
              </a:spcBef>
              <a:spcAft>
                <a:spcPts val="0"/>
              </a:spcAft>
              <a:buClr>
                <a:schemeClr val="dk1"/>
              </a:buClr>
              <a:buSzPts val="2300"/>
              <a:buFont typeface="Arial"/>
              <a:buNone/>
              <a:defRPr sz="23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matchingName="One Column Chart - Subtitle">
  <p:cSld name="One Column Chart - Subtitle">
    <p:spTree>
      <p:nvGrpSpPr>
        <p:cNvPr id="1" name="Shape 959"/>
        <p:cNvGrpSpPr/>
        <p:nvPr/>
      </p:nvGrpSpPr>
      <p:grpSpPr>
        <a:xfrm>
          <a:off x="0" y="0"/>
          <a:ext cx="0" cy="0"/>
          <a:chOff x="0" y="0"/>
          <a:chExt cx="0" cy="0"/>
        </a:xfrm>
      </p:grpSpPr>
      <p:sp>
        <p:nvSpPr>
          <p:cNvPr id="960" name="Google Shape;960;p141"/>
          <p:cNvSpPr txBox="1">
            <a:spLocks noGrp="1"/>
          </p:cNvSpPr>
          <p:nvPr>
            <p:ph type="body" idx="1"/>
          </p:nvPr>
        </p:nvSpPr>
        <p:spPr>
          <a:xfrm>
            <a:off x="442942" y="2103230"/>
            <a:ext cx="3529200" cy="4068600"/>
          </a:xfrm>
          <a:prstGeom prst="rect">
            <a:avLst/>
          </a:prstGeom>
          <a:noFill/>
          <a:ln>
            <a:noFill/>
          </a:ln>
        </p:spPr>
        <p:txBody>
          <a:bodyPr spcFirstLastPara="1" wrap="square" lIns="0" tIns="0" rIns="0" bIns="0" anchor="t" anchorCtr="0">
            <a:noAutofit/>
          </a:bodyPr>
          <a:lstStyle>
            <a:lvl1pPr marL="457200" marR="0" lvl="0" indent="-323850" algn="l" rtl="0">
              <a:lnSpc>
                <a:spcPct val="100000"/>
              </a:lnSpc>
              <a:spcBef>
                <a:spcPts val="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1pPr>
            <a:lvl2pPr marL="914400" marR="0" lvl="1" indent="-323850" algn="l" rtl="0">
              <a:lnSpc>
                <a:spcPct val="100000"/>
              </a:lnSpc>
              <a:spcBef>
                <a:spcPts val="6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2pPr>
            <a:lvl3pPr marL="1371600" marR="0" lvl="2" indent="-323850" algn="l" rtl="0">
              <a:lnSpc>
                <a:spcPct val="100000"/>
              </a:lnSpc>
              <a:spcBef>
                <a:spcPts val="6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3pPr>
            <a:lvl4pPr marL="1828800" marR="0" lvl="3" indent="-323850" algn="l" rtl="0">
              <a:lnSpc>
                <a:spcPct val="100000"/>
              </a:lnSpc>
              <a:spcBef>
                <a:spcPts val="6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4pPr>
            <a:lvl5pPr marL="2286000" marR="0" lvl="4" indent="-323850" algn="l" rtl="0">
              <a:lnSpc>
                <a:spcPct val="100000"/>
              </a:lnSpc>
              <a:spcBef>
                <a:spcPts val="6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5pPr>
            <a:lvl6pPr marL="2743200" marR="0" lvl="5" indent="-323850" algn="l" rtl="0">
              <a:lnSpc>
                <a:spcPct val="100000"/>
              </a:lnSpc>
              <a:spcBef>
                <a:spcPts val="6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6pPr>
            <a:lvl7pPr marL="3200400" marR="0" lvl="6" indent="-323850" algn="l" rtl="0">
              <a:lnSpc>
                <a:spcPct val="100000"/>
              </a:lnSpc>
              <a:spcBef>
                <a:spcPts val="6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7pPr>
            <a:lvl8pPr marL="3657600" marR="0" lvl="7" indent="-323850" algn="l" rtl="0">
              <a:lnSpc>
                <a:spcPct val="100000"/>
              </a:lnSpc>
              <a:spcBef>
                <a:spcPts val="6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8pPr>
            <a:lvl9pPr marL="4114800" marR="0" lvl="8" indent="-323850" algn="l" rtl="0">
              <a:lnSpc>
                <a:spcPct val="100000"/>
              </a:lnSpc>
              <a:spcBef>
                <a:spcPts val="600"/>
              </a:spcBef>
              <a:spcAft>
                <a:spcPts val="600"/>
              </a:spcAft>
              <a:buClr>
                <a:schemeClr val="dk1"/>
              </a:buClr>
              <a:buSzPts val="1500"/>
              <a:buFont typeface="Arial"/>
              <a:buChar char="•"/>
              <a:defRPr sz="1500" b="0" i="0" u="none" strike="noStrike" cap="none">
                <a:solidFill>
                  <a:schemeClr val="dk1"/>
                </a:solidFill>
                <a:latin typeface="Arial"/>
                <a:ea typeface="Arial"/>
                <a:cs typeface="Arial"/>
                <a:sym typeface="Arial"/>
              </a:defRPr>
            </a:lvl9pPr>
          </a:lstStyle>
          <a:p>
            <a:endParaRPr/>
          </a:p>
        </p:txBody>
      </p:sp>
      <p:sp>
        <p:nvSpPr>
          <p:cNvPr id="961" name="Google Shape;961;p141"/>
          <p:cNvSpPr txBox="1">
            <a:spLocks noGrp="1"/>
          </p:cNvSpPr>
          <p:nvPr>
            <p:ph type="title"/>
          </p:nvPr>
        </p:nvSpPr>
        <p:spPr>
          <a:xfrm>
            <a:off x="442942" y="430471"/>
            <a:ext cx="11306700" cy="502800"/>
          </a:xfrm>
          <a:prstGeom prst="rect">
            <a:avLst/>
          </a:prstGeom>
          <a:noFill/>
          <a:ln>
            <a:noFill/>
          </a:ln>
        </p:spPr>
        <p:txBody>
          <a:bodyPr spcFirstLastPara="1" wrap="square" lIns="0" tIns="0" rIns="0" bIns="0" anchor="t" anchorCtr="0">
            <a:noAutofit/>
          </a:bodyPr>
          <a:lstStyle>
            <a:lvl1pPr marR="0" lvl="0" algn="l" rtl="0">
              <a:lnSpc>
                <a:spcPct val="85000"/>
              </a:lnSpc>
              <a:spcBef>
                <a:spcPts val="0"/>
              </a:spcBef>
              <a:spcAft>
                <a:spcPts val="0"/>
              </a:spcAft>
              <a:buClr>
                <a:schemeClr val="dk1"/>
              </a:buClr>
              <a:buSzPts val="3000"/>
              <a:buFont typeface="Georgia"/>
              <a:buNone/>
              <a:defRPr sz="3000" b="0" i="0" u="none" strike="noStrike" cap="none">
                <a:solidFill>
                  <a:schemeClr val="dk1"/>
                </a:solidFill>
                <a:latin typeface="Georgia"/>
                <a:ea typeface="Georgia"/>
                <a:cs typeface="Georgia"/>
                <a:sym typeface="Georgia"/>
              </a:defRPr>
            </a:lvl1pPr>
            <a:lvl2pPr lvl="1" algn="l" rtl="0">
              <a:lnSpc>
                <a:spcPct val="100000"/>
              </a:lnSpc>
              <a:spcBef>
                <a:spcPts val="0"/>
              </a:spcBef>
              <a:spcAft>
                <a:spcPts val="0"/>
              </a:spcAft>
              <a:buSzPts val="1400"/>
              <a:buNone/>
              <a:defRPr sz="1800"/>
            </a:lvl2pPr>
            <a:lvl3pPr lvl="2" algn="l" rtl="0">
              <a:lnSpc>
                <a:spcPct val="100000"/>
              </a:lnSpc>
              <a:spcBef>
                <a:spcPts val="0"/>
              </a:spcBef>
              <a:spcAft>
                <a:spcPts val="0"/>
              </a:spcAft>
              <a:buSzPts val="1400"/>
              <a:buNone/>
              <a:defRPr sz="1800"/>
            </a:lvl3pPr>
            <a:lvl4pPr lvl="3" algn="l" rtl="0">
              <a:lnSpc>
                <a:spcPct val="100000"/>
              </a:lnSpc>
              <a:spcBef>
                <a:spcPts val="0"/>
              </a:spcBef>
              <a:spcAft>
                <a:spcPts val="0"/>
              </a:spcAft>
              <a:buSzPts val="1400"/>
              <a:buNone/>
              <a:defRPr sz="1800"/>
            </a:lvl4pPr>
            <a:lvl5pPr lvl="4" algn="l" rtl="0">
              <a:lnSpc>
                <a:spcPct val="100000"/>
              </a:lnSpc>
              <a:spcBef>
                <a:spcPts val="0"/>
              </a:spcBef>
              <a:spcAft>
                <a:spcPts val="0"/>
              </a:spcAft>
              <a:buSzPts val="1400"/>
              <a:buNone/>
              <a:defRPr sz="1800"/>
            </a:lvl5pPr>
            <a:lvl6pPr lvl="5" algn="l" rtl="0">
              <a:lnSpc>
                <a:spcPct val="100000"/>
              </a:lnSpc>
              <a:spcBef>
                <a:spcPts val="0"/>
              </a:spcBef>
              <a:spcAft>
                <a:spcPts val="0"/>
              </a:spcAft>
              <a:buSzPts val="1400"/>
              <a:buNone/>
              <a:defRPr sz="1800"/>
            </a:lvl6pPr>
            <a:lvl7pPr lvl="6" algn="l" rtl="0">
              <a:lnSpc>
                <a:spcPct val="100000"/>
              </a:lnSpc>
              <a:spcBef>
                <a:spcPts val="0"/>
              </a:spcBef>
              <a:spcAft>
                <a:spcPts val="0"/>
              </a:spcAft>
              <a:buSzPts val="1400"/>
              <a:buNone/>
              <a:defRPr sz="1800"/>
            </a:lvl7pPr>
            <a:lvl8pPr lvl="7" algn="l" rtl="0">
              <a:lnSpc>
                <a:spcPct val="100000"/>
              </a:lnSpc>
              <a:spcBef>
                <a:spcPts val="0"/>
              </a:spcBef>
              <a:spcAft>
                <a:spcPts val="0"/>
              </a:spcAft>
              <a:buSzPts val="1400"/>
              <a:buNone/>
              <a:defRPr sz="1800"/>
            </a:lvl8pPr>
            <a:lvl9pPr lvl="8" algn="l" rtl="0">
              <a:lnSpc>
                <a:spcPct val="100000"/>
              </a:lnSpc>
              <a:spcBef>
                <a:spcPts val="0"/>
              </a:spcBef>
              <a:spcAft>
                <a:spcPts val="0"/>
              </a:spcAft>
              <a:buSzPts val="1400"/>
              <a:buNone/>
              <a:defRPr sz="1800"/>
            </a:lvl9pPr>
          </a:lstStyle>
          <a:p>
            <a:endParaRPr/>
          </a:p>
        </p:txBody>
      </p:sp>
      <p:sp>
        <p:nvSpPr>
          <p:cNvPr id="962" name="Google Shape;962;p141"/>
          <p:cNvSpPr txBox="1">
            <a:spLocks noGrp="1"/>
          </p:cNvSpPr>
          <p:nvPr>
            <p:ph type="sldNum" idx="12"/>
          </p:nvPr>
        </p:nvSpPr>
        <p:spPr>
          <a:xfrm>
            <a:off x="8219028" y="6491596"/>
            <a:ext cx="3531300" cy="137100"/>
          </a:xfrm>
          <a:prstGeom prst="rect">
            <a:avLst/>
          </a:prstGeom>
          <a:noFill/>
          <a:ln>
            <a:noFill/>
          </a:ln>
        </p:spPr>
        <p:txBody>
          <a:bodyPr spcFirstLastPara="1" wrap="square" lIns="0" tIns="0" rIns="0" bIns="0" anchor="b" anchorCtr="0">
            <a:noAutofit/>
          </a:bodyPr>
          <a:lstStyle>
            <a:lvl1pPr marL="0" marR="0" lvl="0" indent="0" algn="r" rtl="0">
              <a:lnSpc>
                <a:spcPct val="100000"/>
              </a:lnSpc>
              <a:spcBef>
                <a:spcPts val="0"/>
              </a:spcBef>
              <a:spcAft>
                <a:spcPts val="0"/>
              </a:spcAft>
              <a:buClr>
                <a:srgbClr val="000000"/>
              </a:buClr>
              <a:buSzPts val="800"/>
              <a:buFont typeface="Arial"/>
              <a:buNone/>
              <a:defRPr sz="800" b="0" i="0" u="none" strike="noStrike" cap="none">
                <a:solidFill>
                  <a:schemeClr val="dk1"/>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800"/>
              <a:buFont typeface="Arial"/>
              <a:buNone/>
              <a:defRPr sz="800" b="0" i="0" u="none" strike="noStrike" cap="none">
                <a:solidFill>
                  <a:schemeClr val="dk1"/>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800"/>
              <a:buFont typeface="Arial"/>
              <a:buNone/>
              <a:defRPr sz="800" b="0" i="0" u="none" strike="noStrike" cap="none">
                <a:solidFill>
                  <a:schemeClr val="dk1"/>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800"/>
              <a:buFont typeface="Arial"/>
              <a:buNone/>
              <a:defRPr sz="800" b="0" i="0" u="none" strike="noStrike" cap="none">
                <a:solidFill>
                  <a:schemeClr val="dk1"/>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800"/>
              <a:buFont typeface="Arial"/>
              <a:buNone/>
              <a:defRPr sz="800" b="0" i="0" u="none" strike="noStrike" cap="none">
                <a:solidFill>
                  <a:schemeClr val="dk1"/>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800"/>
              <a:buFont typeface="Arial"/>
              <a:buNone/>
              <a:defRPr sz="800" b="0" i="0" u="none" strike="noStrike" cap="none">
                <a:solidFill>
                  <a:schemeClr val="dk1"/>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800"/>
              <a:buFont typeface="Arial"/>
              <a:buNone/>
              <a:defRPr sz="800" b="0" i="0" u="none" strike="noStrike" cap="none">
                <a:solidFill>
                  <a:schemeClr val="dk1"/>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800"/>
              <a:buFont typeface="Arial"/>
              <a:buNone/>
              <a:defRPr sz="800" b="0" i="0" u="none" strike="noStrike" cap="none">
                <a:solidFill>
                  <a:schemeClr val="dk1"/>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800"/>
              <a:buFont typeface="Arial"/>
              <a:buNone/>
              <a:defRPr sz="8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
        <p:nvSpPr>
          <p:cNvPr id="963" name="Google Shape;963;p141"/>
          <p:cNvSpPr txBox="1">
            <a:spLocks noGrp="1"/>
          </p:cNvSpPr>
          <p:nvPr>
            <p:ph type="subTitle" idx="2"/>
          </p:nvPr>
        </p:nvSpPr>
        <p:spPr>
          <a:xfrm>
            <a:off x="442941" y="933340"/>
            <a:ext cx="11306700" cy="886200"/>
          </a:xfrm>
          <a:prstGeom prst="rect">
            <a:avLst/>
          </a:prstGeom>
          <a:noFill/>
          <a:ln>
            <a:noFill/>
          </a:ln>
        </p:spPr>
        <p:txBody>
          <a:bodyPr spcFirstLastPara="1" wrap="square" lIns="0" tIns="0" rIns="0" bIns="0" anchor="t" anchorCtr="0">
            <a:noAutofit/>
          </a:bodyPr>
          <a:lstStyle>
            <a:lvl1pPr marR="0" lvl="0" algn="l" rtl="0">
              <a:lnSpc>
                <a:spcPct val="85000"/>
              </a:lnSpc>
              <a:spcBef>
                <a:spcPts val="0"/>
              </a:spcBef>
              <a:spcAft>
                <a:spcPts val="0"/>
              </a:spcAft>
              <a:buClr>
                <a:schemeClr val="dk1"/>
              </a:buClr>
              <a:buSzPts val="2300"/>
              <a:buFont typeface="Arial"/>
              <a:buNone/>
              <a:defRPr sz="2300" b="0" i="0" u="none" strike="noStrike" cap="none">
                <a:solidFill>
                  <a:schemeClr val="dk1"/>
                </a:solidFill>
                <a:latin typeface="Arial"/>
                <a:ea typeface="Arial"/>
                <a:cs typeface="Arial"/>
                <a:sym typeface="Arial"/>
              </a:defRPr>
            </a:lvl1pPr>
            <a:lvl2pPr marR="0" lvl="1" algn="l" rtl="0">
              <a:lnSpc>
                <a:spcPct val="85000"/>
              </a:lnSpc>
              <a:spcBef>
                <a:spcPts val="0"/>
              </a:spcBef>
              <a:spcAft>
                <a:spcPts val="0"/>
              </a:spcAft>
              <a:buClr>
                <a:schemeClr val="dk1"/>
              </a:buClr>
              <a:buSzPts val="2300"/>
              <a:buFont typeface="Arial"/>
              <a:buNone/>
              <a:defRPr sz="2300" b="0" i="0" u="none" strike="noStrike" cap="none">
                <a:solidFill>
                  <a:schemeClr val="dk1"/>
                </a:solidFill>
                <a:latin typeface="Arial"/>
                <a:ea typeface="Arial"/>
                <a:cs typeface="Arial"/>
                <a:sym typeface="Arial"/>
              </a:defRPr>
            </a:lvl2pPr>
            <a:lvl3pPr marR="0" lvl="2" algn="l" rtl="0">
              <a:lnSpc>
                <a:spcPct val="85000"/>
              </a:lnSpc>
              <a:spcBef>
                <a:spcPts val="0"/>
              </a:spcBef>
              <a:spcAft>
                <a:spcPts val="0"/>
              </a:spcAft>
              <a:buClr>
                <a:schemeClr val="dk1"/>
              </a:buClr>
              <a:buSzPts val="2300"/>
              <a:buFont typeface="Arial"/>
              <a:buNone/>
              <a:defRPr sz="2300" b="0" i="0" u="none" strike="noStrike" cap="none">
                <a:solidFill>
                  <a:schemeClr val="dk1"/>
                </a:solidFill>
                <a:latin typeface="Arial"/>
                <a:ea typeface="Arial"/>
                <a:cs typeface="Arial"/>
                <a:sym typeface="Arial"/>
              </a:defRPr>
            </a:lvl3pPr>
            <a:lvl4pPr marR="0" lvl="3" algn="l" rtl="0">
              <a:lnSpc>
                <a:spcPct val="85000"/>
              </a:lnSpc>
              <a:spcBef>
                <a:spcPts val="0"/>
              </a:spcBef>
              <a:spcAft>
                <a:spcPts val="0"/>
              </a:spcAft>
              <a:buClr>
                <a:schemeClr val="dk1"/>
              </a:buClr>
              <a:buSzPts val="2300"/>
              <a:buFont typeface="Arial"/>
              <a:buNone/>
              <a:defRPr sz="2300" b="0" i="0" u="none" strike="noStrike" cap="none">
                <a:solidFill>
                  <a:schemeClr val="dk1"/>
                </a:solidFill>
                <a:latin typeface="Arial"/>
                <a:ea typeface="Arial"/>
                <a:cs typeface="Arial"/>
                <a:sym typeface="Arial"/>
              </a:defRPr>
            </a:lvl4pPr>
            <a:lvl5pPr marR="0" lvl="4" algn="l" rtl="0">
              <a:lnSpc>
                <a:spcPct val="85000"/>
              </a:lnSpc>
              <a:spcBef>
                <a:spcPts val="0"/>
              </a:spcBef>
              <a:spcAft>
                <a:spcPts val="0"/>
              </a:spcAft>
              <a:buClr>
                <a:schemeClr val="dk1"/>
              </a:buClr>
              <a:buSzPts val="2300"/>
              <a:buFont typeface="Arial"/>
              <a:buNone/>
              <a:defRPr sz="2300" b="0" i="0" u="none" strike="noStrike" cap="none">
                <a:solidFill>
                  <a:schemeClr val="dk1"/>
                </a:solidFill>
                <a:latin typeface="Arial"/>
                <a:ea typeface="Arial"/>
                <a:cs typeface="Arial"/>
                <a:sym typeface="Arial"/>
              </a:defRPr>
            </a:lvl5pPr>
            <a:lvl6pPr marR="0" lvl="5" algn="l" rtl="0">
              <a:lnSpc>
                <a:spcPct val="85000"/>
              </a:lnSpc>
              <a:spcBef>
                <a:spcPts val="0"/>
              </a:spcBef>
              <a:spcAft>
                <a:spcPts val="0"/>
              </a:spcAft>
              <a:buClr>
                <a:schemeClr val="dk1"/>
              </a:buClr>
              <a:buSzPts val="2300"/>
              <a:buFont typeface="Arial"/>
              <a:buNone/>
              <a:defRPr sz="2300" b="0" i="0" u="none" strike="noStrike" cap="none">
                <a:solidFill>
                  <a:schemeClr val="dk1"/>
                </a:solidFill>
                <a:latin typeface="Arial"/>
                <a:ea typeface="Arial"/>
                <a:cs typeface="Arial"/>
                <a:sym typeface="Arial"/>
              </a:defRPr>
            </a:lvl6pPr>
            <a:lvl7pPr marR="0" lvl="6" algn="l" rtl="0">
              <a:lnSpc>
                <a:spcPct val="85000"/>
              </a:lnSpc>
              <a:spcBef>
                <a:spcPts val="0"/>
              </a:spcBef>
              <a:spcAft>
                <a:spcPts val="0"/>
              </a:spcAft>
              <a:buClr>
                <a:schemeClr val="dk1"/>
              </a:buClr>
              <a:buSzPts val="2300"/>
              <a:buFont typeface="Arial"/>
              <a:buNone/>
              <a:defRPr sz="2300" b="0" i="0" u="none" strike="noStrike" cap="none">
                <a:solidFill>
                  <a:schemeClr val="dk1"/>
                </a:solidFill>
                <a:latin typeface="Arial"/>
                <a:ea typeface="Arial"/>
                <a:cs typeface="Arial"/>
                <a:sym typeface="Arial"/>
              </a:defRPr>
            </a:lvl7pPr>
            <a:lvl8pPr marR="0" lvl="7" algn="l" rtl="0">
              <a:lnSpc>
                <a:spcPct val="85000"/>
              </a:lnSpc>
              <a:spcBef>
                <a:spcPts val="0"/>
              </a:spcBef>
              <a:spcAft>
                <a:spcPts val="0"/>
              </a:spcAft>
              <a:buClr>
                <a:schemeClr val="dk1"/>
              </a:buClr>
              <a:buSzPts val="2300"/>
              <a:buFont typeface="Arial"/>
              <a:buNone/>
              <a:defRPr sz="2300" b="0" i="0" u="none" strike="noStrike" cap="none">
                <a:solidFill>
                  <a:schemeClr val="dk1"/>
                </a:solidFill>
                <a:latin typeface="Arial"/>
                <a:ea typeface="Arial"/>
                <a:cs typeface="Arial"/>
                <a:sym typeface="Arial"/>
              </a:defRPr>
            </a:lvl8pPr>
            <a:lvl9pPr marR="0" lvl="8" algn="l" rtl="0">
              <a:lnSpc>
                <a:spcPct val="85000"/>
              </a:lnSpc>
              <a:spcBef>
                <a:spcPts val="0"/>
              </a:spcBef>
              <a:spcAft>
                <a:spcPts val="0"/>
              </a:spcAft>
              <a:buClr>
                <a:schemeClr val="dk1"/>
              </a:buClr>
              <a:buSzPts val="2300"/>
              <a:buFont typeface="Arial"/>
              <a:buNone/>
              <a:defRPr sz="23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showMasterSp="0" matchingName="Section Header Rose Manual">
  <p:cSld name="Section Header Rose Manual">
    <p:bg>
      <p:bgPr>
        <a:solidFill>
          <a:srgbClr val="D93954"/>
        </a:solidFill>
        <a:effectLst/>
      </p:bgPr>
    </p:bg>
    <p:spTree>
      <p:nvGrpSpPr>
        <p:cNvPr id="1" name="Shape 964"/>
        <p:cNvGrpSpPr/>
        <p:nvPr/>
      </p:nvGrpSpPr>
      <p:grpSpPr>
        <a:xfrm>
          <a:off x="0" y="0"/>
          <a:ext cx="0" cy="0"/>
          <a:chOff x="0" y="0"/>
          <a:chExt cx="0" cy="0"/>
        </a:xfrm>
      </p:grpSpPr>
      <p:sp>
        <p:nvSpPr>
          <p:cNvPr id="965" name="Google Shape;965;p142"/>
          <p:cNvSpPr txBox="1">
            <a:spLocks noGrp="1"/>
          </p:cNvSpPr>
          <p:nvPr>
            <p:ph type="title"/>
          </p:nvPr>
        </p:nvSpPr>
        <p:spPr>
          <a:xfrm>
            <a:off x="442942" y="428582"/>
            <a:ext cx="1374900" cy="1965600"/>
          </a:xfrm>
          <a:prstGeom prst="rect">
            <a:avLst/>
          </a:prstGeom>
          <a:noFill/>
          <a:ln>
            <a:noFill/>
          </a:ln>
        </p:spPr>
        <p:txBody>
          <a:bodyPr spcFirstLastPara="1" wrap="square" lIns="0" tIns="0" rIns="0" bIns="0" anchor="t" anchorCtr="0">
            <a:noAutofit/>
          </a:bodyPr>
          <a:lstStyle>
            <a:lvl1pPr marR="0" lvl="0" algn="l" rtl="0">
              <a:lnSpc>
                <a:spcPct val="80000"/>
              </a:lnSpc>
              <a:spcBef>
                <a:spcPts val="0"/>
              </a:spcBef>
              <a:spcAft>
                <a:spcPts val="0"/>
              </a:spcAft>
              <a:buClr>
                <a:schemeClr val="lt1"/>
              </a:buClr>
              <a:buSzPts val="13700"/>
              <a:buFont typeface="Arial"/>
              <a:buNone/>
              <a:defRPr sz="13700" b="0" i="0" u="none" strike="noStrike" cap="none">
                <a:solidFill>
                  <a:schemeClr val="lt1"/>
                </a:solidFill>
                <a:latin typeface="Arial"/>
                <a:ea typeface="Arial"/>
                <a:cs typeface="Arial"/>
                <a:sym typeface="Arial"/>
              </a:defRPr>
            </a:lvl1pPr>
            <a:lvl2pPr lvl="1" algn="l" rtl="0">
              <a:lnSpc>
                <a:spcPct val="100000"/>
              </a:lnSpc>
              <a:spcBef>
                <a:spcPts val="0"/>
              </a:spcBef>
              <a:spcAft>
                <a:spcPts val="0"/>
              </a:spcAft>
              <a:buSzPts val="1400"/>
              <a:buNone/>
              <a:defRPr sz="1800"/>
            </a:lvl2pPr>
            <a:lvl3pPr lvl="2" algn="l" rtl="0">
              <a:lnSpc>
                <a:spcPct val="100000"/>
              </a:lnSpc>
              <a:spcBef>
                <a:spcPts val="0"/>
              </a:spcBef>
              <a:spcAft>
                <a:spcPts val="0"/>
              </a:spcAft>
              <a:buSzPts val="1400"/>
              <a:buNone/>
              <a:defRPr sz="1800"/>
            </a:lvl3pPr>
            <a:lvl4pPr lvl="3" algn="l" rtl="0">
              <a:lnSpc>
                <a:spcPct val="100000"/>
              </a:lnSpc>
              <a:spcBef>
                <a:spcPts val="0"/>
              </a:spcBef>
              <a:spcAft>
                <a:spcPts val="0"/>
              </a:spcAft>
              <a:buSzPts val="1400"/>
              <a:buNone/>
              <a:defRPr sz="1800"/>
            </a:lvl4pPr>
            <a:lvl5pPr lvl="4" algn="l" rtl="0">
              <a:lnSpc>
                <a:spcPct val="100000"/>
              </a:lnSpc>
              <a:spcBef>
                <a:spcPts val="0"/>
              </a:spcBef>
              <a:spcAft>
                <a:spcPts val="0"/>
              </a:spcAft>
              <a:buSzPts val="1400"/>
              <a:buNone/>
              <a:defRPr sz="1800"/>
            </a:lvl5pPr>
            <a:lvl6pPr lvl="5" algn="l" rtl="0">
              <a:lnSpc>
                <a:spcPct val="100000"/>
              </a:lnSpc>
              <a:spcBef>
                <a:spcPts val="0"/>
              </a:spcBef>
              <a:spcAft>
                <a:spcPts val="0"/>
              </a:spcAft>
              <a:buSzPts val="1400"/>
              <a:buNone/>
              <a:defRPr sz="1800"/>
            </a:lvl6pPr>
            <a:lvl7pPr lvl="6" algn="l" rtl="0">
              <a:lnSpc>
                <a:spcPct val="100000"/>
              </a:lnSpc>
              <a:spcBef>
                <a:spcPts val="0"/>
              </a:spcBef>
              <a:spcAft>
                <a:spcPts val="0"/>
              </a:spcAft>
              <a:buSzPts val="1400"/>
              <a:buNone/>
              <a:defRPr sz="1800"/>
            </a:lvl7pPr>
            <a:lvl8pPr lvl="7" algn="l" rtl="0">
              <a:lnSpc>
                <a:spcPct val="100000"/>
              </a:lnSpc>
              <a:spcBef>
                <a:spcPts val="0"/>
              </a:spcBef>
              <a:spcAft>
                <a:spcPts val="0"/>
              </a:spcAft>
              <a:buSzPts val="1400"/>
              <a:buNone/>
              <a:defRPr sz="1800"/>
            </a:lvl8pPr>
            <a:lvl9pPr lvl="8" algn="l" rtl="0">
              <a:lnSpc>
                <a:spcPct val="100000"/>
              </a:lnSpc>
              <a:spcBef>
                <a:spcPts val="0"/>
              </a:spcBef>
              <a:spcAft>
                <a:spcPts val="0"/>
              </a:spcAft>
              <a:buSzPts val="1400"/>
              <a:buNone/>
              <a:defRPr sz="1800"/>
            </a:lvl9pPr>
          </a:lstStyle>
          <a:p>
            <a:endParaRPr/>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66"/>
        <p:cNvGrpSpPr/>
        <p:nvPr/>
      </p:nvGrpSpPr>
      <p:grpSpPr>
        <a:xfrm>
          <a:off x="0" y="0"/>
          <a:ext cx="0" cy="0"/>
          <a:chOff x="0" y="0"/>
          <a:chExt cx="0" cy="0"/>
        </a:xfrm>
      </p:grpSpPr>
      <p:sp>
        <p:nvSpPr>
          <p:cNvPr id="967" name="Google Shape;967;p143"/>
          <p:cNvSpPr txBox="1">
            <a:spLocks noGrp="1"/>
          </p:cNvSpPr>
          <p:nvPr>
            <p:ph type="sldNum" idx="12"/>
          </p:nvPr>
        </p:nvSpPr>
        <p:spPr>
          <a:xfrm>
            <a:off x="8219028" y="6491596"/>
            <a:ext cx="3531300" cy="137100"/>
          </a:xfrm>
          <a:prstGeom prst="rect">
            <a:avLst/>
          </a:prstGeom>
          <a:noFill/>
          <a:ln>
            <a:noFill/>
          </a:ln>
        </p:spPr>
        <p:txBody>
          <a:bodyPr spcFirstLastPara="1" wrap="square" lIns="0" tIns="0" rIns="0" bIns="0" anchor="b" anchorCtr="0">
            <a:noAutofit/>
          </a:bodyPr>
          <a:lstStyle>
            <a:lvl1pPr marL="0" marR="0" lvl="0" indent="0" algn="r" rtl="0">
              <a:lnSpc>
                <a:spcPct val="100000"/>
              </a:lnSpc>
              <a:spcBef>
                <a:spcPts val="0"/>
              </a:spcBef>
              <a:spcAft>
                <a:spcPts val="0"/>
              </a:spcAft>
              <a:buClr>
                <a:srgbClr val="000000"/>
              </a:buClr>
              <a:buSzPts val="800"/>
              <a:buFont typeface="Arial"/>
              <a:buNone/>
              <a:defRPr sz="800" b="0" i="0" u="none" strike="noStrike" cap="none">
                <a:solidFill>
                  <a:schemeClr val="dk1"/>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800"/>
              <a:buFont typeface="Arial"/>
              <a:buNone/>
              <a:defRPr sz="800" b="0" i="0" u="none" strike="noStrike" cap="none">
                <a:solidFill>
                  <a:schemeClr val="dk1"/>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800"/>
              <a:buFont typeface="Arial"/>
              <a:buNone/>
              <a:defRPr sz="800" b="0" i="0" u="none" strike="noStrike" cap="none">
                <a:solidFill>
                  <a:schemeClr val="dk1"/>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800"/>
              <a:buFont typeface="Arial"/>
              <a:buNone/>
              <a:defRPr sz="800" b="0" i="0" u="none" strike="noStrike" cap="none">
                <a:solidFill>
                  <a:schemeClr val="dk1"/>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800"/>
              <a:buFont typeface="Arial"/>
              <a:buNone/>
              <a:defRPr sz="800" b="0" i="0" u="none" strike="noStrike" cap="none">
                <a:solidFill>
                  <a:schemeClr val="dk1"/>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800"/>
              <a:buFont typeface="Arial"/>
              <a:buNone/>
              <a:defRPr sz="800" b="0" i="0" u="none" strike="noStrike" cap="none">
                <a:solidFill>
                  <a:schemeClr val="dk1"/>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800"/>
              <a:buFont typeface="Arial"/>
              <a:buNone/>
              <a:defRPr sz="800" b="0" i="0" u="none" strike="noStrike" cap="none">
                <a:solidFill>
                  <a:schemeClr val="dk1"/>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800"/>
              <a:buFont typeface="Arial"/>
              <a:buNone/>
              <a:defRPr sz="800" b="0" i="0" u="none" strike="noStrike" cap="none">
                <a:solidFill>
                  <a:schemeClr val="dk1"/>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800"/>
              <a:buFont typeface="Arial"/>
              <a:buNone/>
              <a:defRPr sz="8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matchingName="1_Title Slide 1">
  <p:cSld name="1_Title Slide 1">
    <p:bg>
      <p:bgPr>
        <a:solidFill>
          <a:schemeClr val="lt1"/>
        </a:solidFill>
        <a:effectLst/>
      </p:bgPr>
    </p:bg>
    <p:spTree>
      <p:nvGrpSpPr>
        <p:cNvPr id="1" name="Shape 968"/>
        <p:cNvGrpSpPr/>
        <p:nvPr/>
      </p:nvGrpSpPr>
      <p:grpSpPr>
        <a:xfrm>
          <a:off x="0" y="0"/>
          <a:ext cx="0" cy="0"/>
          <a:chOff x="0" y="0"/>
          <a:chExt cx="0" cy="0"/>
        </a:xfrm>
      </p:grpSpPr>
      <p:sp>
        <p:nvSpPr>
          <p:cNvPr id="969" name="Google Shape;969;p144"/>
          <p:cNvSpPr txBox="1">
            <a:spLocks noGrp="1"/>
          </p:cNvSpPr>
          <p:nvPr>
            <p:ph type="ctrTitle"/>
          </p:nvPr>
        </p:nvSpPr>
        <p:spPr>
          <a:xfrm>
            <a:off x="609602" y="457200"/>
            <a:ext cx="5307000" cy="2514600"/>
          </a:xfrm>
          <a:prstGeom prst="rect">
            <a:avLst/>
          </a:prstGeom>
          <a:noFill/>
          <a:ln>
            <a:noFill/>
          </a:ln>
        </p:spPr>
        <p:txBody>
          <a:bodyPr spcFirstLastPara="1" wrap="square" lIns="0" tIns="0" rIns="0" bIns="0" anchor="b" anchorCtr="0">
            <a:noAutofit/>
          </a:bodyPr>
          <a:lstStyle>
            <a:lvl1pPr lvl="0" algn="l" rtl="0">
              <a:lnSpc>
                <a:spcPct val="85000"/>
              </a:lnSpc>
              <a:spcBef>
                <a:spcPts val="0"/>
              </a:spcBef>
              <a:spcAft>
                <a:spcPts val="0"/>
              </a:spcAft>
              <a:buClr>
                <a:schemeClr val="lt1"/>
              </a:buClr>
              <a:buSzPts val="4400"/>
              <a:buFont typeface="Georgia"/>
              <a:buNone/>
              <a:defRPr sz="44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970" name="Google Shape;970;p144"/>
          <p:cNvSpPr txBox="1">
            <a:spLocks noGrp="1"/>
          </p:cNvSpPr>
          <p:nvPr>
            <p:ph type="subTitle" idx="1"/>
          </p:nvPr>
        </p:nvSpPr>
        <p:spPr>
          <a:xfrm>
            <a:off x="609600" y="3749040"/>
            <a:ext cx="5307000" cy="594300"/>
          </a:xfrm>
          <a:prstGeom prst="rect">
            <a:avLst/>
          </a:prstGeom>
          <a:noFill/>
          <a:ln>
            <a:noFill/>
          </a:ln>
        </p:spPr>
        <p:txBody>
          <a:bodyPr spcFirstLastPara="1" wrap="square" lIns="0" tIns="0" rIns="0" bIns="0" anchor="t" anchorCtr="0">
            <a:noAutofit/>
          </a:bodyPr>
          <a:lstStyle>
            <a:lvl1pPr lvl="0" algn="l" rtl="0">
              <a:lnSpc>
                <a:spcPct val="100000"/>
              </a:lnSpc>
              <a:spcBef>
                <a:spcPts val="0"/>
              </a:spcBef>
              <a:spcAft>
                <a:spcPts val="0"/>
              </a:spcAft>
              <a:buClr>
                <a:schemeClr val="lt1"/>
              </a:buClr>
              <a:buSzPts val="1400"/>
              <a:buNone/>
              <a:defRPr sz="1400" b="0">
                <a:solidFill>
                  <a:schemeClr val="lt1"/>
                </a:solidFill>
              </a:defRPr>
            </a:lvl1pPr>
            <a:lvl2pPr lvl="1" algn="l" rtl="0">
              <a:lnSpc>
                <a:spcPct val="100000"/>
              </a:lnSpc>
              <a:spcBef>
                <a:spcPts val="0"/>
              </a:spcBef>
              <a:spcAft>
                <a:spcPts val="0"/>
              </a:spcAft>
              <a:buClr>
                <a:schemeClr val="lt1"/>
              </a:buClr>
              <a:buSzPts val="1400"/>
              <a:buNone/>
              <a:defRPr sz="1400">
                <a:solidFill>
                  <a:schemeClr val="lt1"/>
                </a:solidFill>
              </a:defRPr>
            </a:lvl2pPr>
            <a:lvl3pPr lvl="2" algn="l" rtl="0">
              <a:lnSpc>
                <a:spcPct val="100000"/>
              </a:lnSpc>
              <a:spcBef>
                <a:spcPts val="0"/>
              </a:spcBef>
              <a:spcAft>
                <a:spcPts val="0"/>
              </a:spcAft>
              <a:buClr>
                <a:schemeClr val="lt1"/>
              </a:buClr>
              <a:buSzPts val="1400"/>
              <a:buNone/>
              <a:defRPr sz="1400">
                <a:solidFill>
                  <a:schemeClr val="lt1"/>
                </a:solidFill>
              </a:defRPr>
            </a:lvl3pPr>
            <a:lvl4pPr lvl="3" algn="l" rtl="0">
              <a:lnSpc>
                <a:spcPct val="100000"/>
              </a:lnSpc>
              <a:spcBef>
                <a:spcPts val="0"/>
              </a:spcBef>
              <a:spcAft>
                <a:spcPts val="0"/>
              </a:spcAft>
              <a:buClr>
                <a:schemeClr val="lt1"/>
              </a:buClr>
              <a:buSzPts val="1400"/>
              <a:buNone/>
              <a:defRPr sz="1400">
                <a:solidFill>
                  <a:schemeClr val="lt1"/>
                </a:solidFill>
              </a:defRPr>
            </a:lvl4pPr>
            <a:lvl5pPr lvl="4" algn="l" rtl="0">
              <a:lnSpc>
                <a:spcPct val="100000"/>
              </a:lnSpc>
              <a:spcBef>
                <a:spcPts val="0"/>
              </a:spcBef>
              <a:spcAft>
                <a:spcPts val="0"/>
              </a:spcAft>
              <a:buClr>
                <a:schemeClr val="lt1"/>
              </a:buClr>
              <a:buSzPts val="1400"/>
              <a:buNone/>
              <a:defRPr sz="1400">
                <a:solidFill>
                  <a:schemeClr val="lt1"/>
                </a:solidFill>
              </a:defRPr>
            </a:lvl5pPr>
            <a:lvl6pPr lvl="5" algn="l" rtl="0">
              <a:lnSpc>
                <a:spcPct val="100000"/>
              </a:lnSpc>
              <a:spcBef>
                <a:spcPts val="0"/>
              </a:spcBef>
              <a:spcAft>
                <a:spcPts val="0"/>
              </a:spcAft>
              <a:buClr>
                <a:schemeClr val="lt1"/>
              </a:buClr>
              <a:buSzPts val="1400"/>
              <a:buNone/>
              <a:defRPr sz="1400">
                <a:solidFill>
                  <a:schemeClr val="lt1"/>
                </a:solidFill>
              </a:defRPr>
            </a:lvl6pPr>
            <a:lvl7pPr lvl="6" algn="l" rtl="0">
              <a:lnSpc>
                <a:spcPct val="100000"/>
              </a:lnSpc>
              <a:spcBef>
                <a:spcPts val="0"/>
              </a:spcBef>
              <a:spcAft>
                <a:spcPts val="0"/>
              </a:spcAft>
              <a:buClr>
                <a:schemeClr val="lt1"/>
              </a:buClr>
              <a:buSzPts val="1400"/>
              <a:buNone/>
              <a:defRPr sz="1400">
                <a:solidFill>
                  <a:schemeClr val="lt1"/>
                </a:solidFill>
              </a:defRPr>
            </a:lvl7pPr>
            <a:lvl8pPr lvl="7" algn="l" rtl="0">
              <a:lnSpc>
                <a:spcPct val="100000"/>
              </a:lnSpc>
              <a:spcBef>
                <a:spcPts val="0"/>
              </a:spcBef>
              <a:spcAft>
                <a:spcPts val="0"/>
              </a:spcAft>
              <a:buClr>
                <a:schemeClr val="lt1"/>
              </a:buClr>
              <a:buSzPts val="1400"/>
              <a:buNone/>
              <a:defRPr sz="1400">
                <a:solidFill>
                  <a:schemeClr val="lt1"/>
                </a:solidFill>
              </a:defRPr>
            </a:lvl8pPr>
            <a:lvl9pPr lvl="8" algn="l" rtl="0">
              <a:lnSpc>
                <a:spcPct val="100000"/>
              </a:lnSpc>
              <a:spcBef>
                <a:spcPts val="0"/>
              </a:spcBef>
              <a:spcAft>
                <a:spcPts val="0"/>
              </a:spcAft>
              <a:buClr>
                <a:schemeClr val="lt1"/>
              </a:buClr>
              <a:buSzPts val="1400"/>
              <a:buNone/>
              <a:defRPr sz="1400">
                <a:solidFill>
                  <a:schemeClr val="lt1"/>
                </a:solidFil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Title Slide 1 Dark Grey">
  <p:cSld name="Title Slide 1 Dark Grey">
    <p:spTree>
      <p:nvGrpSpPr>
        <p:cNvPr id="1" name="Shape 640"/>
        <p:cNvGrpSpPr/>
        <p:nvPr/>
      </p:nvGrpSpPr>
      <p:grpSpPr>
        <a:xfrm>
          <a:off x="0" y="0"/>
          <a:ext cx="0" cy="0"/>
          <a:chOff x="0" y="0"/>
          <a:chExt cx="0" cy="0"/>
        </a:xfrm>
      </p:grpSpPr>
      <p:sp>
        <p:nvSpPr>
          <p:cNvPr id="641" name="Google Shape;641;p84"/>
          <p:cNvSpPr/>
          <p:nvPr/>
        </p:nvSpPr>
        <p:spPr>
          <a:xfrm>
            <a:off x="0" y="0"/>
            <a:ext cx="8097300" cy="3429000"/>
          </a:xfrm>
          <a:prstGeom prst="rect">
            <a:avLst/>
          </a:prstGeom>
          <a:solidFill>
            <a:srgbClr val="464646"/>
          </a:solidFill>
          <a:ln>
            <a:noFill/>
          </a:ln>
        </p:spPr>
        <p:txBody>
          <a:bodyPr spcFirstLastPara="1" wrap="square" lIns="87050" tIns="43500" rIns="87050" bIns="435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642" name="Google Shape;642;p84"/>
          <p:cNvSpPr/>
          <p:nvPr/>
        </p:nvSpPr>
        <p:spPr>
          <a:xfrm>
            <a:off x="0" y="3428660"/>
            <a:ext cx="8097300" cy="1143300"/>
          </a:xfrm>
          <a:prstGeom prst="rect">
            <a:avLst/>
          </a:prstGeom>
          <a:solidFill>
            <a:srgbClr val="7D7D7D"/>
          </a:solidFill>
          <a:ln>
            <a:noFill/>
          </a:ln>
        </p:spPr>
        <p:txBody>
          <a:bodyPr spcFirstLastPara="1" wrap="square" lIns="87050" tIns="43500" rIns="87050" bIns="435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accent6"/>
              </a:solidFill>
              <a:latin typeface="Arial"/>
              <a:ea typeface="Arial"/>
              <a:cs typeface="Arial"/>
              <a:sym typeface="Arial"/>
            </a:endParaRPr>
          </a:p>
        </p:txBody>
      </p:sp>
      <p:sp>
        <p:nvSpPr>
          <p:cNvPr id="643" name="Google Shape;643;p84"/>
          <p:cNvSpPr/>
          <p:nvPr/>
        </p:nvSpPr>
        <p:spPr>
          <a:xfrm>
            <a:off x="8096780" y="0"/>
            <a:ext cx="4095900" cy="3429000"/>
          </a:xfrm>
          <a:prstGeom prst="rect">
            <a:avLst/>
          </a:prstGeom>
          <a:solidFill>
            <a:srgbClr val="DEDEDE"/>
          </a:solidFill>
          <a:ln>
            <a:noFill/>
          </a:ln>
        </p:spPr>
        <p:txBody>
          <a:bodyPr spcFirstLastPara="1" wrap="square" lIns="87050" tIns="43500" rIns="87050" bIns="435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644" name="Google Shape;644;p84"/>
          <p:cNvSpPr txBox="1">
            <a:spLocks noGrp="1"/>
          </p:cNvSpPr>
          <p:nvPr>
            <p:ph type="ctrTitle"/>
          </p:nvPr>
        </p:nvSpPr>
        <p:spPr>
          <a:xfrm>
            <a:off x="442941" y="428582"/>
            <a:ext cx="7418700" cy="2651400"/>
          </a:xfrm>
          <a:prstGeom prst="rect">
            <a:avLst/>
          </a:prstGeom>
          <a:noFill/>
          <a:ln>
            <a:noFill/>
          </a:ln>
        </p:spPr>
        <p:txBody>
          <a:bodyPr spcFirstLastPara="1" wrap="square" lIns="0" tIns="0" rIns="0" bIns="0" anchor="b" anchorCtr="0">
            <a:noAutofit/>
          </a:bodyPr>
          <a:lstStyle>
            <a:lvl1pPr marR="0" lvl="0" algn="l" rtl="0">
              <a:lnSpc>
                <a:spcPct val="85000"/>
              </a:lnSpc>
              <a:spcBef>
                <a:spcPts val="0"/>
              </a:spcBef>
              <a:spcAft>
                <a:spcPts val="0"/>
              </a:spcAft>
              <a:buClr>
                <a:schemeClr val="lt1"/>
              </a:buClr>
              <a:buSzPts val="5700"/>
              <a:buFont typeface="Georgia"/>
              <a:buNone/>
              <a:defRPr sz="5700" b="0" i="0" u="none" strike="noStrike" cap="none">
                <a:solidFill>
                  <a:schemeClr val="lt1"/>
                </a:solidFill>
                <a:latin typeface="Georgia"/>
                <a:ea typeface="Georgia"/>
                <a:cs typeface="Georgia"/>
                <a:sym typeface="Georgia"/>
              </a:defRPr>
            </a:lvl1pPr>
            <a:lvl2pPr lvl="1" algn="l" rtl="0">
              <a:lnSpc>
                <a:spcPct val="100000"/>
              </a:lnSpc>
              <a:spcBef>
                <a:spcPts val="0"/>
              </a:spcBef>
              <a:spcAft>
                <a:spcPts val="0"/>
              </a:spcAft>
              <a:buSzPts val="1400"/>
              <a:buNone/>
              <a:defRPr sz="1800"/>
            </a:lvl2pPr>
            <a:lvl3pPr lvl="2" algn="l" rtl="0">
              <a:lnSpc>
                <a:spcPct val="100000"/>
              </a:lnSpc>
              <a:spcBef>
                <a:spcPts val="0"/>
              </a:spcBef>
              <a:spcAft>
                <a:spcPts val="0"/>
              </a:spcAft>
              <a:buSzPts val="1400"/>
              <a:buNone/>
              <a:defRPr sz="1800"/>
            </a:lvl3pPr>
            <a:lvl4pPr lvl="3" algn="l" rtl="0">
              <a:lnSpc>
                <a:spcPct val="100000"/>
              </a:lnSpc>
              <a:spcBef>
                <a:spcPts val="0"/>
              </a:spcBef>
              <a:spcAft>
                <a:spcPts val="0"/>
              </a:spcAft>
              <a:buSzPts val="1400"/>
              <a:buNone/>
              <a:defRPr sz="1800"/>
            </a:lvl4pPr>
            <a:lvl5pPr lvl="4" algn="l" rtl="0">
              <a:lnSpc>
                <a:spcPct val="100000"/>
              </a:lnSpc>
              <a:spcBef>
                <a:spcPts val="0"/>
              </a:spcBef>
              <a:spcAft>
                <a:spcPts val="0"/>
              </a:spcAft>
              <a:buSzPts val="1400"/>
              <a:buNone/>
              <a:defRPr sz="1800"/>
            </a:lvl5pPr>
            <a:lvl6pPr lvl="5" algn="l" rtl="0">
              <a:lnSpc>
                <a:spcPct val="100000"/>
              </a:lnSpc>
              <a:spcBef>
                <a:spcPts val="0"/>
              </a:spcBef>
              <a:spcAft>
                <a:spcPts val="0"/>
              </a:spcAft>
              <a:buSzPts val="1400"/>
              <a:buNone/>
              <a:defRPr sz="1800"/>
            </a:lvl6pPr>
            <a:lvl7pPr lvl="6" algn="l" rtl="0">
              <a:lnSpc>
                <a:spcPct val="100000"/>
              </a:lnSpc>
              <a:spcBef>
                <a:spcPts val="0"/>
              </a:spcBef>
              <a:spcAft>
                <a:spcPts val="0"/>
              </a:spcAft>
              <a:buSzPts val="1400"/>
              <a:buNone/>
              <a:defRPr sz="1800"/>
            </a:lvl7pPr>
            <a:lvl8pPr lvl="7" algn="l" rtl="0">
              <a:lnSpc>
                <a:spcPct val="100000"/>
              </a:lnSpc>
              <a:spcBef>
                <a:spcPts val="0"/>
              </a:spcBef>
              <a:spcAft>
                <a:spcPts val="0"/>
              </a:spcAft>
              <a:buSzPts val="1400"/>
              <a:buNone/>
              <a:defRPr sz="1800"/>
            </a:lvl8pPr>
            <a:lvl9pPr lvl="8" algn="l" rtl="0">
              <a:lnSpc>
                <a:spcPct val="100000"/>
              </a:lnSpc>
              <a:spcBef>
                <a:spcPts val="0"/>
              </a:spcBef>
              <a:spcAft>
                <a:spcPts val="0"/>
              </a:spcAft>
              <a:buSzPts val="1400"/>
              <a:buNone/>
              <a:defRPr sz="1800"/>
            </a:lvl9pPr>
          </a:lstStyle>
          <a:p>
            <a:endParaRPr/>
          </a:p>
        </p:txBody>
      </p:sp>
      <p:sp>
        <p:nvSpPr>
          <p:cNvPr id="645" name="Google Shape;645;p84"/>
          <p:cNvSpPr txBox="1">
            <a:spLocks noGrp="1"/>
          </p:cNvSpPr>
          <p:nvPr>
            <p:ph type="subTitle" idx="1"/>
          </p:nvPr>
        </p:nvSpPr>
        <p:spPr>
          <a:xfrm>
            <a:off x="442942" y="3748668"/>
            <a:ext cx="5474400" cy="5946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chemeClr val="lt1"/>
              </a:buClr>
              <a:buSzPts val="1500"/>
              <a:buFont typeface="Arial"/>
              <a:buNone/>
              <a:defRPr sz="1500" b="0" i="0" u="none" strike="noStrike" cap="none">
                <a:solidFill>
                  <a:schemeClr val="lt1"/>
                </a:solidFill>
                <a:latin typeface="Arial"/>
                <a:ea typeface="Arial"/>
                <a:cs typeface="Arial"/>
                <a:sym typeface="Arial"/>
              </a:defRPr>
            </a:lvl1pPr>
            <a:lvl2pPr marR="0" lvl="1" algn="l" rtl="0">
              <a:lnSpc>
                <a:spcPct val="100000"/>
              </a:lnSpc>
              <a:spcBef>
                <a:spcPts val="0"/>
              </a:spcBef>
              <a:spcAft>
                <a:spcPts val="0"/>
              </a:spcAft>
              <a:buClr>
                <a:schemeClr val="lt1"/>
              </a:buClr>
              <a:buSzPts val="1500"/>
              <a:buFont typeface="Arial"/>
              <a:buNone/>
              <a:defRPr sz="1500" b="0" i="0" u="none" strike="noStrike" cap="none">
                <a:solidFill>
                  <a:schemeClr val="lt1"/>
                </a:solidFill>
                <a:latin typeface="Arial"/>
                <a:ea typeface="Arial"/>
                <a:cs typeface="Arial"/>
                <a:sym typeface="Arial"/>
              </a:defRPr>
            </a:lvl2pPr>
            <a:lvl3pPr marR="0" lvl="2" algn="l" rtl="0">
              <a:lnSpc>
                <a:spcPct val="100000"/>
              </a:lnSpc>
              <a:spcBef>
                <a:spcPts val="0"/>
              </a:spcBef>
              <a:spcAft>
                <a:spcPts val="0"/>
              </a:spcAft>
              <a:buClr>
                <a:schemeClr val="lt1"/>
              </a:buClr>
              <a:buSzPts val="1500"/>
              <a:buFont typeface="Arial"/>
              <a:buNone/>
              <a:defRPr sz="1500" b="0" i="0" u="none" strike="noStrike" cap="none">
                <a:solidFill>
                  <a:schemeClr val="lt1"/>
                </a:solidFill>
                <a:latin typeface="Arial"/>
                <a:ea typeface="Arial"/>
                <a:cs typeface="Arial"/>
                <a:sym typeface="Arial"/>
              </a:defRPr>
            </a:lvl3pPr>
            <a:lvl4pPr marR="0" lvl="3" algn="l" rtl="0">
              <a:lnSpc>
                <a:spcPct val="100000"/>
              </a:lnSpc>
              <a:spcBef>
                <a:spcPts val="0"/>
              </a:spcBef>
              <a:spcAft>
                <a:spcPts val="0"/>
              </a:spcAft>
              <a:buClr>
                <a:schemeClr val="lt1"/>
              </a:buClr>
              <a:buSzPts val="1500"/>
              <a:buFont typeface="Arial"/>
              <a:buNone/>
              <a:defRPr sz="1500" b="0" i="0" u="none" strike="noStrike" cap="none">
                <a:solidFill>
                  <a:schemeClr val="lt1"/>
                </a:solidFill>
                <a:latin typeface="Arial"/>
                <a:ea typeface="Arial"/>
                <a:cs typeface="Arial"/>
                <a:sym typeface="Arial"/>
              </a:defRPr>
            </a:lvl4pPr>
            <a:lvl5pPr marR="0" lvl="4" algn="l" rtl="0">
              <a:lnSpc>
                <a:spcPct val="100000"/>
              </a:lnSpc>
              <a:spcBef>
                <a:spcPts val="0"/>
              </a:spcBef>
              <a:spcAft>
                <a:spcPts val="0"/>
              </a:spcAft>
              <a:buClr>
                <a:schemeClr val="lt1"/>
              </a:buClr>
              <a:buSzPts val="1500"/>
              <a:buFont typeface="Arial"/>
              <a:buNone/>
              <a:defRPr sz="1500" b="0" i="0" u="none" strike="noStrike" cap="none">
                <a:solidFill>
                  <a:schemeClr val="lt1"/>
                </a:solidFill>
                <a:latin typeface="Arial"/>
                <a:ea typeface="Arial"/>
                <a:cs typeface="Arial"/>
                <a:sym typeface="Arial"/>
              </a:defRPr>
            </a:lvl5pPr>
            <a:lvl6pPr marR="0" lvl="5" algn="l" rtl="0">
              <a:lnSpc>
                <a:spcPct val="100000"/>
              </a:lnSpc>
              <a:spcBef>
                <a:spcPts val="0"/>
              </a:spcBef>
              <a:spcAft>
                <a:spcPts val="0"/>
              </a:spcAft>
              <a:buClr>
                <a:schemeClr val="lt1"/>
              </a:buClr>
              <a:buSzPts val="1500"/>
              <a:buFont typeface="Arial"/>
              <a:buNone/>
              <a:defRPr sz="1500" b="0" i="0" u="none" strike="noStrike" cap="none">
                <a:solidFill>
                  <a:schemeClr val="lt1"/>
                </a:solidFill>
                <a:latin typeface="Arial"/>
                <a:ea typeface="Arial"/>
                <a:cs typeface="Arial"/>
                <a:sym typeface="Arial"/>
              </a:defRPr>
            </a:lvl6pPr>
            <a:lvl7pPr marR="0" lvl="6" algn="l" rtl="0">
              <a:lnSpc>
                <a:spcPct val="100000"/>
              </a:lnSpc>
              <a:spcBef>
                <a:spcPts val="0"/>
              </a:spcBef>
              <a:spcAft>
                <a:spcPts val="0"/>
              </a:spcAft>
              <a:buClr>
                <a:schemeClr val="lt1"/>
              </a:buClr>
              <a:buSzPts val="1500"/>
              <a:buFont typeface="Arial"/>
              <a:buNone/>
              <a:defRPr sz="1500" b="0" i="0" u="none" strike="noStrike" cap="none">
                <a:solidFill>
                  <a:schemeClr val="lt1"/>
                </a:solidFill>
                <a:latin typeface="Arial"/>
                <a:ea typeface="Arial"/>
                <a:cs typeface="Arial"/>
                <a:sym typeface="Arial"/>
              </a:defRPr>
            </a:lvl7pPr>
            <a:lvl8pPr marR="0" lvl="7" algn="l" rtl="0">
              <a:lnSpc>
                <a:spcPct val="100000"/>
              </a:lnSpc>
              <a:spcBef>
                <a:spcPts val="0"/>
              </a:spcBef>
              <a:spcAft>
                <a:spcPts val="0"/>
              </a:spcAft>
              <a:buClr>
                <a:schemeClr val="lt1"/>
              </a:buClr>
              <a:buSzPts val="1500"/>
              <a:buFont typeface="Arial"/>
              <a:buNone/>
              <a:defRPr sz="1500" b="0" i="0" u="none" strike="noStrike" cap="none">
                <a:solidFill>
                  <a:schemeClr val="lt1"/>
                </a:solidFill>
                <a:latin typeface="Arial"/>
                <a:ea typeface="Arial"/>
                <a:cs typeface="Arial"/>
                <a:sym typeface="Arial"/>
              </a:defRPr>
            </a:lvl8pPr>
            <a:lvl9pPr marR="0" lvl="8" algn="l" rtl="0">
              <a:lnSpc>
                <a:spcPct val="100000"/>
              </a:lnSpc>
              <a:spcBef>
                <a:spcPts val="0"/>
              </a:spcBef>
              <a:spcAft>
                <a:spcPts val="0"/>
              </a:spcAft>
              <a:buClr>
                <a:schemeClr val="lt1"/>
              </a:buClr>
              <a:buSzPts val="1500"/>
              <a:buFont typeface="Arial"/>
              <a:buNone/>
              <a:defRPr sz="1500" b="0" i="0" u="none" strike="noStrike" cap="none">
                <a:solidFill>
                  <a:schemeClr val="lt1"/>
                </a:solidFill>
                <a:latin typeface="Arial"/>
                <a:ea typeface="Arial"/>
                <a:cs typeface="Arial"/>
                <a:sym typeface="Arial"/>
              </a:defRPr>
            </a:lvl9pPr>
          </a:lstStyle>
          <a:p>
            <a:endParaRPr/>
          </a:p>
        </p:txBody>
      </p:sp>
      <p:pic>
        <p:nvPicPr>
          <p:cNvPr id="646" name="Google Shape;646;p84"/>
          <p:cNvPicPr preferRelativeResize="0"/>
          <p:nvPr/>
        </p:nvPicPr>
        <p:blipFill rotWithShape="1">
          <a:blip r:embed="rId2">
            <a:alphaModFix/>
          </a:blip>
          <a:srcRect/>
          <a:stretch/>
        </p:blipFill>
        <p:spPr>
          <a:xfrm>
            <a:off x="185151" y="5330423"/>
            <a:ext cx="1301298" cy="1074243"/>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Title Slide All Grey">
  <p:cSld name="Title Slide All Grey">
    <p:bg>
      <p:bgPr>
        <a:solidFill>
          <a:srgbClr val="464646"/>
        </a:solidFill>
        <a:effectLst/>
      </p:bgPr>
    </p:bg>
    <p:spTree>
      <p:nvGrpSpPr>
        <p:cNvPr id="1" name="Shape 647"/>
        <p:cNvGrpSpPr/>
        <p:nvPr/>
      </p:nvGrpSpPr>
      <p:grpSpPr>
        <a:xfrm>
          <a:off x="0" y="0"/>
          <a:ext cx="0" cy="0"/>
          <a:chOff x="0" y="0"/>
          <a:chExt cx="0" cy="0"/>
        </a:xfrm>
      </p:grpSpPr>
      <p:sp>
        <p:nvSpPr>
          <p:cNvPr id="648" name="Google Shape;648;p85"/>
          <p:cNvSpPr txBox="1">
            <a:spLocks noGrp="1"/>
          </p:cNvSpPr>
          <p:nvPr>
            <p:ph type="ctrTitle"/>
          </p:nvPr>
        </p:nvSpPr>
        <p:spPr>
          <a:xfrm>
            <a:off x="442941" y="428582"/>
            <a:ext cx="7418700" cy="2651400"/>
          </a:xfrm>
          <a:prstGeom prst="rect">
            <a:avLst/>
          </a:prstGeom>
          <a:noFill/>
          <a:ln>
            <a:noFill/>
          </a:ln>
        </p:spPr>
        <p:txBody>
          <a:bodyPr spcFirstLastPara="1" wrap="square" lIns="0" tIns="0" rIns="0" bIns="0" anchor="b" anchorCtr="0">
            <a:noAutofit/>
          </a:bodyPr>
          <a:lstStyle>
            <a:lvl1pPr marR="0" lvl="0" algn="l" rtl="0">
              <a:lnSpc>
                <a:spcPct val="85000"/>
              </a:lnSpc>
              <a:spcBef>
                <a:spcPts val="0"/>
              </a:spcBef>
              <a:spcAft>
                <a:spcPts val="0"/>
              </a:spcAft>
              <a:buClr>
                <a:schemeClr val="lt1"/>
              </a:buClr>
              <a:buSzPts val="5700"/>
              <a:buFont typeface="Georgia"/>
              <a:buNone/>
              <a:defRPr sz="5700" b="0" i="0" u="none" strike="noStrike" cap="none">
                <a:solidFill>
                  <a:schemeClr val="lt1"/>
                </a:solidFill>
                <a:latin typeface="Georgia"/>
                <a:ea typeface="Georgia"/>
                <a:cs typeface="Georgia"/>
                <a:sym typeface="Georgia"/>
              </a:defRPr>
            </a:lvl1pPr>
            <a:lvl2pPr lvl="1" algn="l" rtl="0">
              <a:lnSpc>
                <a:spcPct val="100000"/>
              </a:lnSpc>
              <a:spcBef>
                <a:spcPts val="0"/>
              </a:spcBef>
              <a:spcAft>
                <a:spcPts val="0"/>
              </a:spcAft>
              <a:buSzPts val="1400"/>
              <a:buNone/>
              <a:defRPr sz="1800"/>
            </a:lvl2pPr>
            <a:lvl3pPr lvl="2" algn="l" rtl="0">
              <a:lnSpc>
                <a:spcPct val="100000"/>
              </a:lnSpc>
              <a:spcBef>
                <a:spcPts val="0"/>
              </a:spcBef>
              <a:spcAft>
                <a:spcPts val="0"/>
              </a:spcAft>
              <a:buSzPts val="1400"/>
              <a:buNone/>
              <a:defRPr sz="1800"/>
            </a:lvl3pPr>
            <a:lvl4pPr lvl="3" algn="l" rtl="0">
              <a:lnSpc>
                <a:spcPct val="100000"/>
              </a:lnSpc>
              <a:spcBef>
                <a:spcPts val="0"/>
              </a:spcBef>
              <a:spcAft>
                <a:spcPts val="0"/>
              </a:spcAft>
              <a:buSzPts val="1400"/>
              <a:buNone/>
              <a:defRPr sz="1800"/>
            </a:lvl4pPr>
            <a:lvl5pPr lvl="4" algn="l" rtl="0">
              <a:lnSpc>
                <a:spcPct val="100000"/>
              </a:lnSpc>
              <a:spcBef>
                <a:spcPts val="0"/>
              </a:spcBef>
              <a:spcAft>
                <a:spcPts val="0"/>
              </a:spcAft>
              <a:buSzPts val="1400"/>
              <a:buNone/>
              <a:defRPr sz="1800"/>
            </a:lvl5pPr>
            <a:lvl6pPr lvl="5" algn="l" rtl="0">
              <a:lnSpc>
                <a:spcPct val="100000"/>
              </a:lnSpc>
              <a:spcBef>
                <a:spcPts val="0"/>
              </a:spcBef>
              <a:spcAft>
                <a:spcPts val="0"/>
              </a:spcAft>
              <a:buSzPts val="1400"/>
              <a:buNone/>
              <a:defRPr sz="1800"/>
            </a:lvl6pPr>
            <a:lvl7pPr lvl="6" algn="l" rtl="0">
              <a:lnSpc>
                <a:spcPct val="100000"/>
              </a:lnSpc>
              <a:spcBef>
                <a:spcPts val="0"/>
              </a:spcBef>
              <a:spcAft>
                <a:spcPts val="0"/>
              </a:spcAft>
              <a:buSzPts val="1400"/>
              <a:buNone/>
              <a:defRPr sz="1800"/>
            </a:lvl7pPr>
            <a:lvl8pPr lvl="7" algn="l" rtl="0">
              <a:lnSpc>
                <a:spcPct val="100000"/>
              </a:lnSpc>
              <a:spcBef>
                <a:spcPts val="0"/>
              </a:spcBef>
              <a:spcAft>
                <a:spcPts val="0"/>
              </a:spcAft>
              <a:buSzPts val="1400"/>
              <a:buNone/>
              <a:defRPr sz="1800"/>
            </a:lvl8pPr>
            <a:lvl9pPr lvl="8" algn="l" rtl="0">
              <a:lnSpc>
                <a:spcPct val="100000"/>
              </a:lnSpc>
              <a:spcBef>
                <a:spcPts val="0"/>
              </a:spcBef>
              <a:spcAft>
                <a:spcPts val="0"/>
              </a:spcAft>
              <a:buSzPts val="1400"/>
              <a:buNone/>
              <a:defRPr sz="1800"/>
            </a:lvl9pPr>
          </a:lstStyle>
          <a:p>
            <a:endParaRPr/>
          </a:p>
        </p:txBody>
      </p:sp>
      <p:sp>
        <p:nvSpPr>
          <p:cNvPr id="649" name="Google Shape;649;p85"/>
          <p:cNvSpPr txBox="1">
            <a:spLocks noGrp="1"/>
          </p:cNvSpPr>
          <p:nvPr>
            <p:ph type="subTitle" idx="1"/>
          </p:nvPr>
        </p:nvSpPr>
        <p:spPr>
          <a:xfrm>
            <a:off x="442942" y="3748668"/>
            <a:ext cx="5474400" cy="5946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chemeClr val="lt1"/>
              </a:buClr>
              <a:buSzPts val="1500"/>
              <a:buFont typeface="Arial"/>
              <a:buNone/>
              <a:defRPr sz="1500" b="0" i="0" u="none" strike="noStrike" cap="none">
                <a:solidFill>
                  <a:schemeClr val="lt1"/>
                </a:solidFill>
                <a:latin typeface="Arial"/>
                <a:ea typeface="Arial"/>
                <a:cs typeface="Arial"/>
                <a:sym typeface="Arial"/>
              </a:defRPr>
            </a:lvl1pPr>
            <a:lvl2pPr marR="0" lvl="1" algn="l" rtl="0">
              <a:lnSpc>
                <a:spcPct val="100000"/>
              </a:lnSpc>
              <a:spcBef>
                <a:spcPts val="0"/>
              </a:spcBef>
              <a:spcAft>
                <a:spcPts val="0"/>
              </a:spcAft>
              <a:buClr>
                <a:schemeClr val="lt1"/>
              </a:buClr>
              <a:buSzPts val="1500"/>
              <a:buFont typeface="Arial"/>
              <a:buNone/>
              <a:defRPr sz="1500" b="0" i="0" u="none" strike="noStrike" cap="none">
                <a:solidFill>
                  <a:schemeClr val="lt1"/>
                </a:solidFill>
                <a:latin typeface="Arial"/>
                <a:ea typeface="Arial"/>
                <a:cs typeface="Arial"/>
                <a:sym typeface="Arial"/>
              </a:defRPr>
            </a:lvl2pPr>
            <a:lvl3pPr marR="0" lvl="2" algn="l" rtl="0">
              <a:lnSpc>
                <a:spcPct val="100000"/>
              </a:lnSpc>
              <a:spcBef>
                <a:spcPts val="0"/>
              </a:spcBef>
              <a:spcAft>
                <a:spcPts val="0"/>
              </a:spcAft>
              <a:buClr>
                <a:schemeClr val="lt1"/>
              </a:buClr>
              <a:buSzPts val="1500"/>
              <a:buFont typeface="Arial"/>
              <a:buNone/>
              <a:defRPr sz="1500" b="0" i="0" u="none" strike="noStrike" cap="none">
                <a:solidFill>
                  <a:schemeClr val="lt1"/>
                </a:solidFill>
                <a:latin typeface="Arial"/>
                <a:ea typeface="Arial"/>
                <a:cs typeface="Arial"/>
                <a:sym typeface="Arial"/>
              </a:defRPr>
            </a:lvl3pPr>
            <a:lvl4pPr marR="0" lvl="3" algn="l" rtl="0">
              <a:lnSpc>
                <a:spcPct val="100000"/>
              </a:lnSpc>
              <a:spcBef>
                <a:spcPts val="0"/>
              </a:spcBef>
              <a:spcAft>
                <a:spcPts val="0"/>
              </a:spcAft>
              <a:buClr>
                <a:schemeClr val="lt1"/>
              </a:buClr>
              <a:buSzPts val="1500"/>
              <a:buFont typeface="Arial"/>
              <a:buNone/>
              <a:defRPr sz="1500" b="0" i="0" u="none" strike="noStrike" cap="none">
                <a:solidFill>
                  <a:schemeClr val="lt1"/>
                </a:solidFill>
                <a:latin typeface="Arial"/>
                <a:ea typeface="Arial"/>
                <a:cs typeface="Arial"/>
                <a:sym typeface="Arial"/>
              </a:defRPr>
            </a:lvl4pPr>
            <a:lvl5pPr marR="0" lvl="4" algn="l" rtl="0">
              <a:lnSpc>
                <a:spcPct val="100000"/>
              </a:lnSpc>
              <a:spcBef>
                <a:spcPts val="0"/>
              </a:spcBef>
              <a:spcAft>
                <a:spcPts val="0"/>
              </a:spcAft>
              <a:buClr>
                <a:schemeClr val="lt1"/>
              </a:buClr>
              <a:buSzPts val="1500"/>
              <a:buFont typeface="Arial"/>
              <a:buNone/>
              <a:defRPr sz="1500" b="0" i="0" u="none" strike="noStrike" cap="none">
                <a:solidFill>
                  <a:schemeClr val="lt1"/>
                </a:solidFill>
                <a:latin typeface="Arial"/>
                <a:ea typeface="Arial"/>
                <a:cs typeface="Arial"/>
                <a:sym typeface="Arial"/>
              </a:defRPr>
            </a:lvl5pPr>
            <a:lvl6pPr marR="0" lvl="5" algn="l" rtl="0">
              <a:lnSpc>
                <a:spcPct val="100000"/>
              </a:lnSpc>
              <a:spcBef>
                <a:spcPts val="0"/>
              </a:spcBef>
              <a:spcAft>
                <a:spcPts val="0"/>
              </a:spcAft>
              <a:buClr>
                <a:schemeClr val="lt1"/>
              </a:buClr>
              <a:buSzPts val="1500"/>
              <a:buFont typeface="Arial"/>
              <a:buNone/>
              <a:defRPr sz="1500" b="0" i="0" u="none" strike="noStrike" cap="none">
                <a:solidFill>
                  <a:schemeClr val="lt1"/>
                </a:solidFill>
                <a:latin typeface="Arial"/>
                <a:ea typeface="Arial"/>
                <a:cs typeface="Arial"/>
                <a:sym typeface="Arial"/>
              </a:defRPr>
            </a:lvl6pPr>
            <a:lvl7pPr marR="0" lvl="6" algn="l" rtl="0">
              <a:lnSpc>
                <a:spcPct val="100000"/>
              </a:lnSpc>
              <a:spcBef>
                <a:spcPts val="0"/>
              </a:spcBef>
              <a:spcAft>
                <a:spcPts val="0"/>
              </a:spcAft>
              <a:buClr>
                <a:schemeClr val="lt1"/>
              </a:buClr>
              <a:buSzPts val="1500"/>
              <a:buFont typeface="Arial"/>
              <a:buNone/>
              <a:defRPr sz="1500" b="0" i="0" u="none" strike="noStrike" cap="none">
                <a:solidFill>
                  <a:schemeClr val="lt1"/>
                </a:solidFill>
                <a:latin typeface="Arial"/>
                <a:ea typeface="Arial"/>
                <a:cs typeface="Arial"/>
                <a:sym typeface="Arial"/>
              </a:defRPr>
            </a:lvl7pPr>
            <a:lvl8pPr marR="0" lvl="7" algn="l" rtl="0">
              <a:lnSpc>
                <a:spcPct val="100000"/>
              </a:lnSpc>
              <a:spcBef>
                <a:spcPts val="0"/>
              </a:spcBef>
              <a:spcAft>
                <a:spcPts val="0"/>
              </a:spcAft>
              <a:buClr>
                <a:schemeClr val="lt1"/>
              </a:buClr>
              <a:buSzPts val="1500"/>
              <a:buFont typeface="Arial"/>
              <a:buNone/>
              <a:defRPr sz="1500" b="0" i="0" u="none" strike="noStrike" cap="none">
                <a:solidFill>
                  <a:schemeClr val="lt1"/>
                </a:solidFill>
                <a:latin typeface="Arial"/>
                <a:ea typeface="Arial"/>
                <a:cs typeface="Arial"/>
                <a:sym typeface="Arial"/>
              </a:defRPr>
            </a:lvl8pPr>
            <a:lvl9pPr marR="0" lvl="8" algn="l" rtl="0">
              <a:lnSpc>
                <a:spcPct val="100000"/>
              </a:lnSpc>
              <a:spcBef>
                <a:spcPts val="0"/>
              </a:spcBef>
              <a:spcAft>
                <a:spcPts val="0"/>
              </a:spcAft>
              <a:buClr>
                <a:schemeClr val="lt1"/>
              </a:buClr>
              <a:buSzPts val="1500"/>
              <a:buFont typeface="Arial"/>
              <a:buNone/>
              <a:defRPr sz="1500" b="0" i="0" u="none" strike="noStrike" cap="none">
                <a:solidFill>
                  <a:schemeClr val="lt1"/>
                </a:solidFill>
                <a:latin typeface="Arial"/>
                <a:ea typeface="Arial"/>
                <a:cs typeface="Arial"/>
                <a:sym typeface="Arial"/>
              </a:defRPr>
            </a:lvl9pPr>
          </a:lstStyle>
          <a:p>
            <a:endParaRPr/>
          </a:p>
        </p:txBody>
      </p:sp>
      <p:pic>
        <p:nvPicPr>
          <p:cNvPr id="650" name="Google Shape;650;p85"/>
          <p:cNvPicPr preferRelativeResize="0"/>
          <p:nvPr/>
        </p:nvPicPr>
        <p:blipFill rotWithShape="1">
          <a:blip r:embed="rId2">
            <a:alphaModFix/>
          </a:blip>
          <a:srcRect/>
          <a:stretch/>
        </p:blipFill>
        <p:spPr>
          <a:xfrm>
            <a:off x="185151" y="5330423"/>
            <a:ext cx="1301298" cy="1074241"/>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Title Slide All White">
  <p:cSld name="Title Slide All White">
    <p:bg>
      <p:bgPr>
        <a:solidFill>
          <a:schemeClr val="lt1"/>
        </a:solidFill>
        <a:effectLst/>
      </p:bgPr>
    </p:bg>
    <p:spTree>
      <p:nvGrpSpPr>
        <p:cNvPr id="1" name="Shape 651"/>
        <p:cNvGrpSpPr/>
        <p:nvPr/>
      </p:nvGrpSpPr>
      <p:grpSpPr>
        <a:xfrm>
          <a:off x="0" y="0"/>
          <a:ext cx="0" cy="0"/>
          <a:chOff x="0" y="0"/>
          <a:chExt cx="0" cy="0"/>
        </a:xfrm>
      </p:grpSpPr>
      <p:sp>
        <p:nvSpPr>
          <p:cNvPr id="652" name="Google Shape;652;p86"/>
          <p:cNvSpPr txBox="1">
            <a:spLocks noGrp="1"/>
          </p:cNvSpPr>
          <p:nvPr>
            <p:ph type="ctrTitle"/>
          </p:nvPr>
        </p:nvSpPr>
        <p:spPr>
          <a:xfrm>
            <a:off x="442941" y="428582"/>
            <a:ext cx="7418700" cy="2651400"/>
          </a:xfrm>
          <a:prstGeom prst="rect">
            <a:avLst/>
          </a:prstGeom>
          <a:noFill/>
          <a:ln>
            <a:noFill/>
          </a:ln>
        </p:spPr>
        <p:txBody>
          <a:bodyPr spcFirstLastPara="1" wrap="square" lIns="0" tIns="0" rIns="0" bIns="0" anchor="b" anchorCtr="0">
            <a:noAutofit/>
          </a:bodyPr>
          <a:lstStyle>
            <a:lvl1pPr marR="0" lvl="0" algn="l" rtl="0">
              <a:lnSpc>
                <a:spcPct val="85000"/>
              </a:lnSpc>
              <a:spcBef>
                <a:spcPts val="0"/>
              </a:spcBef>
              <a:spcAft>
                <a:spcPts val="0"/>
              </a:spcAft>
              <a:buClr>
                <a:schemeClr val="dk1"/>
              </a:buClr>
              <a:buSzPts val="5700"/>
              <a:buFont typeface="Georgia"/>
              <a:buNone/>
              <a:defRPr sz="5700" b="0" i="0" u="none" strike="noStrike" cap="none">
                <a:solidFill>
                  <a:schemeClr val="dk1"/>
                </a:solidFill>
                <a:latin typeface="Georgia"/>
                <a:ea typeface="Georgia"/>
                <a:cs typeface="Georgia"/>
                <a:sym typeface="Georgia"/>
              </a:defRPr>
            </a:lvl1pPr>
            <a:lvl2pPr lvl="1" algn="l" rtl="0">
              <a:lnSpc>
                <a:spcPct val="100000"/>
              </a:lnSpc>
              <a:spcBef>
                <a:spcPts val="0"/>
              </a:spcBef>
              <a:spcAft>
                <a:spcPts val="0"/>
              </a:spcAft>
              <a:buSzPts val="1400"/>
              <a:buNone/>
              <a:defRPr sz="1800"/>
            </a:lvl2pPr>
            <a:lvl3pPr lvl="2" algn="l" rtl="0">
              <a:lnSpc>
                <a:spcPct val="100000"/>
              </a:lnSpc>
              <a:spcBef>
                <a:spcPts val="0"/>
              </a:spcBef>
              <a:spcAft>
                <a:spcPts val="0"/>
              </a:spcAft>
              <a:buSzPts val="1400"/>
              <a:buNone/>
              <a:defRPr sz="1800"/>
            </a:lvl3pPr>
            <a:lvl4pPr lvl="3" algn="l" rtl="0">
              <a:lnSpc>
                <a:spcPct val="100000"/>
              </a:lnSpc>
              <a:spcBef>
                <a:spcPts val="0"/>
              </a:spcBef>
              <a:spcAft>
                <a:spcPts val="0"/>
              </a:spcAft>
              <a:buSzPts val="1400"/>
              <a:buNone/>
              <a:defRPr sz="1800"/>
            </a:lvl4pPr>
            <a:lvl5pPr lvl="4" algn="l" rtl="0">
              <a:lnSpc>
                <a:spcPct val="100000"/>
              </a:lnSpc>
              <a:spcBef>
                <a:spcPts val="0"/>
              </a:spcBef>
              <a:spcAft>
                <a:spcPts val="0"/>
              </a:spcAft>
              <a:buSzPts val="1400"/>
              <a:buNone/>
              <a:defRPr sz="1800"/>
            </a:lvl5pPr>
            <a:lvl6pPr lvl="5" algn="l" rtl="0">
              <a:lnSpc>
                <a:spcPct val="100000"/>
              </a:lnSpc>
              <a:spcBef>
                <a:spcPts val="0"/>
              </a:spcBef>
              <a:spcAft>
                <a:spcPts val="0"/>
              </a:spcAft>
              <a:buSzPts val="1400"/>
              <a:buNone/>
              <a:defRPr sz="1800"/>
            </a:lvl6pPr>
            <a:lvl7pPr lvl="6" algn="l" rtl="0">
              <a:lnSpc>
                <a:spcPct val="100000"/>
              </a:lnSpc>
              <a:spcBef>
                <a:spcPts val="0"/>
              </a:spcBef>
              <a:spcAft>
                <a:spcPts val="0"/>
              </a:spcAft>
              <a:buSzPts val="1400"/>
              <a:buNone/>
              <a:defRPr sz="1800"/>
            </a:lvl7pPr>
            <a:lvl8pPr lvl="7" algn="l" rtl="0">
              <a:lnSpc>
                <a:spcPct val="100000"/>
              </a:lnSpc>
              <a:spcBef>
                <a:spcPts val="0"/>
              </a:spcBef>
              <a:spcAft>
                <a:spcPts val="0"/>
              </a:spcAft>
              <a:buSzPts val="1400"/>
              <a:buNone/>
              <a:defRPr sz="1800"/>
            </a:lvl8pPr>
            <a:lvl9pPr lvl="8" algn="l" rtl="0">
              <a:lnSpc>
                <a:spcPct val="100000"/>
              </a:lnSpc>
              <a:spcBef>
                <a:spcPts val="0"/>
              </a:spcBef>
              <a:spcAft>
                <a:spcPts val="0"/>
              </a:spcAft>
              <a:buSzPts val="1400"/>
              <a:buNone/>
              <a:defRPr sz="1800"/>
            </a:lvl9pPr>
          </a:lstStyle>
          <a:p>
            <a:endParaRPr/>
          </a:p>
        </p:txBody>
      </p:sp>
      <p:sp>
        <p:nvSpPr>
          <p:cNvPr id="653" name="Google Shape;653;p86"/>
          <p:cNvSpPr txBox="1">
            <a:spLocks noGrp="1"/>
          </p:cNvSpPr>
          <p:nvPr>
            <p:ph type="subTitle" idx="1"/>
          </p:nvPr>
        </p:nvSpPr>
        <p:spPr>
          <a:xfrm>
            <a:off x="442942" y="3748668"/>
            <a:ext cx="5474400" cy="5946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9pPr>
          </a:lstStyle>
          <a:p>
            <a:endParaRPr/>
          </a:p>
        </p:txBody>
      </p:sp>
      <p:pic>
        <p:nvPicPr>
          <p:cNvPr id="654" name="Google Shape;654;p86"/>
          <p:cNvPicPr preferRelativeResize="0"/>
          <p:nvPr/>
        </p:nvPicPr>
        <p:blipFill rotWithShape="1">
          <a:blip r:embed="rId2">
            <a:alphaModFix/>
          </a:blip>
          <a:srcRect/>
          <a:stretch/>
        </p:blipFill>
        <p:spPr>
          <a:xfrm>
            <a:off x="185151" y="5330423"/>
            <a:ext cx="1301298" cy="1074243"/>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63" Type="http://schemas.openxmlformats.org/officeDocument/2006/relationships/slideLayout" Target="../slideLayouts/slideLayout63.xml"/><Relationship Id="rId68" Type="http://schemas.openxmlformats.org/officeDocument/2006/relationships/theme" Target="../theme/theme1.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slideLayout" Target="../slideLayouts/slideLayout66.xml"/><Relationship Id="rId5" Type="http://schemas.openxmlformats.org/officeDocument/2006/relationships/slideLayout" Target="../slideLayouts/slideLayout5.xml"/><Relationship Id="rId61" Type="http://schemas.openxmlformats.org/officeDocument/2006/relationships/slideLayout" Target="../slideLayouts/slideLayout61.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607"/>
        <p:cNvGrpSpPr/>
        <p:nvPr/>
      </p:nvGrpSpPr>
      <p:grpSpPr>
        <a:xfrm>
          <a:off x="0" y="0"/>
          <a:ext cx="0" cy="0"/>
          <a:chOff x="0" y="0"/>
          <a:chExt cx="0" cy="0"/>
        </a:xfrm>
      </p:grpSpPr>
      <p:sp>
        <p:nvSpPr>
          <p:cNvPr id="608" name="Google Shape;608;p77"/>
          <p:cNvSpPr txBox="1">
            <a:spLocks noGrp="1"/>
          </p:cNvSpPr>
          <p:nvPr>
            <p:ph type="title"/>
          </p:nvPr>
        </p:nvSpPr>
        <p:spPr>
          <a:xfrm>
            <a:off x="442595" y="431958"/>
            <a:ext cx="11306700" cy="1110000"/>
          </a:xfrm>
          <a:prstGeom prst="rect">
            <a:avLst/>
          </a:prstGeom>
          <a:noFill/>
          <a:ln>
            <a:noFill/>
          </a:ln>
        </p:spPr>
        <p:txBody>
          <a:bodyPr spcFirstLastPara="1" wrap="square" lIns="0" tIns="0" rIns="0" bIns="0" anchor="t" anchorCtr="0">
            <a:noAutofit/>
          </a:bodyPr>
          <a:lstStyle>
            <a:lvl1pPr marR="0" lvl="0" algn="l" rtl="0">
              <a:lnSpc>
                <a:spcPct val="85000"/>
              </a:lnSpc>
              <a:spcBef>
                <a:spcPts val="0"/>
              </a:spcBef>
              <a:spcAft>
                <a:spcPts val="0"/>
              </a:spcAft>
              <a:buClr>
                <a:schemeClr val="dk1"/>
              </a:buClr>
              <a:buSzPts val="3000"/>
              <a:buFont typeface="Georgia"/>
              <a:buNone/>
              <a:defRPr sz="3000" b="0" i="0" u="none" strike="noStrike" cap="none">
                <a:solidFill>
                  <a:schemeClr val="dk1"/>
                </a:solidFill>
                <a:latin typeface="Georgia"/>
                <a:ea typeface="Georgia"/>
                <a:cs typeface="Georgia"/>
                <a:sym typeface="Georg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609" name="Google Shape;609;p77"/>
          <p:cNvSpPr txBox="1">
            <a:spLocks noGrp="1"/>
          </p:cNvSpPr>
          <p:nvPr>
            <p:ph type="body" idx="1"/>
          </p:nvPr>
        </p:nvSpPr>
        <p:spPr>
          <a:xfrm>
            <a:off x="442942" y="2103230"/>
            <a:ext cx="11306700" cy="4068600"/>
          </a:xfrm>
          <a:prstGeom prst="rect">
            <a:avLst/>
          </a:prstGeom>
          <a:noFill/>
          <a:ln>
            <a:noFill/>
          </a:ln>
        </p:spPr>
        <p:txBody>
          <a:bodyPr spcFirstLastPara="1" wrap="square" lIns="0" tIns="0" rIns="0" bIns="0" anchor="t" anchorCtr="0">
            <a:noAutofit/>
          </a:bodyPr>
          <a:lstStyle>
            <a:lvl1pPr marL="457200" marR="0" lvl="0" indent="-323850" algn="l" rtl="0">
              <a:lnSpc>
                <a:spcPct val="100000"/>
              </a:lnSpc>
              <a:spcBef>
                <a:spcPts val="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1pPr>
            <a:lvl2pPr marL="914400" marR="0" lvl="1" indent="-323850" algn="l" rtl="0">
              <a:lnSpc>
                <a:spcPct val="100000"/>
              </a:lnSpc>
              <a:spcBef>
                <a:spcPts val="6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2pPr>
            <a:lvl3pPr marL="1371600" marR="0" lvl="2" indent="-323850" algn="l" rtl="0">
              <a:lnSpc>
                <a:spcPct val="100000"/>
              </a:lnSpc>
              <a:spcBef>
                <a:spcPts val="6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3pPr>
            <a:lvl4pPr marL="1828800" marR="0" lvl="3" indent="-323850" algn="l" rtl="0">
              <a:lnSpc>
                <a:spcPct val="100000"/>
              </a:lnSpc>
              <a:spcBef>
                <a:spcPts val="6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4pPr>
            <a:lvl5pPr marL="2286000" marR="0" lvl="4" indent="-323850" algn="l" rtl="0">
              <a:lnSpc>
                <a:spcPct val="100000"/>
              </a:lnSpc>
              <a:spcBef>
                <a:spcPts val="6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5pPr>
            <a:lvl6pPr marL="2743200" marR="0" lvl="5" indent="-323850" algn="l" rtl="0">
              <a:lnSpc>
                <a:spcPct val="100000"/>
              </a:lnSpc>
              <a:spcBef>
                <a:spcPts val="6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6pPr>
            <a:lvl7pPr marL="3200400" marR="0" lvl="6" indent="-323850" algn="l" rtl="0">
              <a:lnSpc>
                <a:spcPct val="100000"/>
              </a:lnSpc>
              <a:spcBef>
                <a:spcPts val="6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7pPr>
            <a:lvl8pPr marL="3657600" marR="0" lvl="7" indent="-323850" algn="l" rtl="0">
              <a:lnSpc>
                <a:spcPct val="100000"/>
              </a:lnSpc>
              <a:spcBef>
                <a:spcPts val="6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8pPr>
            <a:lvl9pPr marL="4114800" marR="0" lvl="8" indent="-323850" algn="l" rtl="0">
              <a:lnSpc>
                <a:spcPct val="100000"/>
              </a:lnSpc>
              <a:spcBef>
                <a:spcPts val="600"/>
              </a:spcBef>
              <a:spcAft>
                <a:spcPts val="600"/>
              </a:spcAft>
              <a:buClr>
                <a:schemeClr val="dk1"/>
              </a:buClr>
              <a:buSzPts val="1500"/>
              <a:buFont typeface="Arial"/>
              <a:buChar char="•"/>
              <a:defRPr sz="1500" b="0" i="0" u="none" strike="noStrike" cap="none">
                <a:solidFill>
                  <a:schemeClr val="dk1"/>
                </a:solidFill>
                <a:latin typeface="Arial"/>
                <a:ea typeface="Arial"/>
                <a:cs typeface="Arial"/>
                <a:sym typeface="Arial"/>
              </a:defRPr>
            </a:lvl9pPr>
          </a:lstStyle>
          <a:p>
            <a:endParaRPr/>
          </a:p>
        </p:txBody>
      </p:sp>
      <p:sp>
        <p:nvSpPr>
          <p:cNvPr id="610" name="Google Shape;610;p77"/>
          <p:cNvSpPr txBox="1"/>
          <p:nvPr/>
        </p:nvSpPr>
        <p:spPr>
          <a:xfrm>
            <a:off x="442942" y="6491596"/>
            <a:ext cx="5474400" cy="137100"/>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Clr>
                <a:srgbClr val="000000"/>
              </a:buClr>
              <a:buSzPts val="800"/>
              <a:buFont typeface="Arial"/>
              <a:buNone/>
            </a:pPr>
            <a:r>
              <a:rPr lang="en-GB" sz="800" b="0" i="0" u="none" strike="noStrike" cap="none">
                <a:solidFill>
                  <a:srgbClr val="000000"/>
                </a:solidFill>
                <a:latin typeface="Arial"/>
                <a:ea typeface="Arial"/>
                <a:cs typeface="Arial"/>
                <a:sym typeface="Arial"/>
              </a:rPr>
              <a:t>PwC | ESG &amp; Value</a:t>
            </a:r>
            <a:endParaRPr sz="1400" b="0" i="0" u="none" strike="noStrike" cap="none">
              <a:solidFill>
                <a:srgbClr val="000000"/>
              </a:solidFill>
              <a:latin typeface="Arial"/>
              <a:ea typeface="Arial"/>
              <a:cs typeface="Arial"/>
              <a:sym typeface="Arial"/>
            </a:endParaRPr>
          </a:p>
        </p:txBody>
      </p:sp>
      <p:sp>
        <p:nvSpPr>
          <p:cNvPr id="611" name="Google Shape;611;p77"/>
          <p:cNvSpPr txBox="1"/>
          <p:nvPr/>
        </p:nvSpPr>
        <p:spPr>
          <a:xfrm>
            <a:off x="8219028" y="6491596"/>
            <a:ext cx="3531300" cy="137100"/>
          </a:xfrm>
          <a:prstGeom prst="rect">
            <a:avLst/>
          </a:prstGeom>
          <a:noFill/>
          <a:ln>
            <a:noFill/>
          </a:ln>
        </p:spPr>
        <p:txBody>
          <a:bodyPr spcFirstLastPara="1" wrap="square" lIns="0" tIns="0" rIns="0" bIns="0" anchor="b" anchorCtr="0">
            <a:noAutofit/>
          </a:bodyPr>
          <a:lstStyle/>
          <a:p>
            <a:pPr marL="0" marR="0" lvl="0" indent="0" algn="r" rtl="0">
              <a:lnSpc>
                <a:spcPct val="100000"/>
              </a:lnSpc>
              <a:spcBef>
                <a:spcPts val="0"/>
              </a:spcBef>
              <a:spcAft>
                <a:spcPts val="0"/>
              </a:spcAft>
              <a:buClr>
                <a:srgbClr val="000000"/>
              </a:buClr>
              <a:buSzPts val="800"/>
              <a:buFont typeface="Arial"/>
              <a:buNone/>
            </a:pPr>
            <a:r>
              <a:rPr lang="en-GB" sz="800" b="0" i="0" u="none" strike="noStrike" cap="none">
                <a:solidFill>
                  <a:srgbClr val="000000"/>
                </a:solidFill>
                <a:latin typeface="Arial"/>
                <a:ea typeface="Arial"/>
                <a:cs typeface="Arial"/>
                <a:sym typeface="Arial"/>
              </a:rPr>
              <a:t> </a:t>
            </a:r>
            <a:fld id="{00000000-1234-1234-1234-123412341234}" type="slidenum">
              <a:rPr lang="en-GB" sz="800" b="0" i="0" u="none" strike="noStrike" cap="none">
                <a:solidFill>
                  <a:srgbClr val="000000"/>
                </a:solidFill>
                <a:latin typeface="Arial"/>
                <a:ea typeface="Arial"/>
                <a:cs typeface="Arial"/>
                <a:sym typeface="Arial"/>
              </a:rPr>
              <a:t>‹#›</a:t>
            </a:fld>
            <a:r>
              <a:rPr lang="en-GB" sz="800" b="0" i="0" u="none" strike="noStrike" cap="none">
                <a:solidFill>
                  <a:srgbClr val="000000"/>
                </a:solidFill>
                <a:latin typeface="Arial"/>
                <a:ea typeface="Arial"/>
                <a:cs typeface="Arial"/>
                <a:sym typeface="Arial"/>
              </a:rPr>
              <a:t> </a:t>
            </a:r>
            <a:endParaRPr sz="800" b="0" i="0" u="none" strike="noStrike" cap="none">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 id="2147483732" r:id="rId12"/>
    <p:sldLayoutId id="2147483733" r:id="rId13"/>
    <p:sldLayoutId id="2147483734" r:id="rId14"/>
    <p:sldLayoutId id="2147483735" r:id="rId15"/>
    <p:sldLayoutId id="2147483736" r:id="rId16"/>
    <p:sldLayoutId id="2147483737" r:id="rId17"/>
    <p:sldLayoutId id="2147483738" r:id="rId18"/>
    <p:sldLayoutId id="2147483739" r:id="rId19"/>
    <p:sldLayoutId id="2147483740" r:id="rId20"/>
    <p:sldLayoutId id="2147483741" r:id="rId21"/>
    <p:sldLayoutId id="2147483742" r:id="rId22"/>
    <p:sldLayoutId id="2147483743" r:id="rId23"/>
    <p:sldLayoutId id="2147483744" r:id="rId24"/>
    <p:sldLayoutId id="2147483745" r:id="rId25"/>
    <p:sldLayoutId id="2147483746" r:id="rId26"/>
    <p:sldLayoutId id="2147483747" r:id="rId27"/>
    <p:sldLayoutId id="2147483748" r:id="rId28"/>
    <p:sldLayoutId id="2147483749" r:id="rId29"/>
    <p:sldLayoutId id="2147483750" r:id="rId30"/>
    <p:sldLayoutId id="2147483751" r:id="rId31"/>
    <p:sldLayoutId id="2147483752" r:id="rId32"/>
    <p:sldLayoutId id="2147483753" r:id="rId33"/>
    <p:sldLayoutId id="2147483754" r:id="rId34"/>
    <p:sldLayoutId id="2147483755" r:id="rId35"/>
    <p:sldLayoutId id="2147483756" r:id="rId36"/>
    <p:sldLayoutId id="2147483757" r:id="rId37"/>
    <p:sldLayoutId id="2147483758" r:id="rId38"/>
    <p:sldLayoutId id="2147483759" r:id="rId39"/>
    <p:sldLayoutId id="2147483760" r:id="rId40"/>
    <p:sldLayoutId id="2147483761" r:id="rId41"/>
    <p:sldLayoutId id="2147483762" r:id="rId42"/>
    <p:sldLayoutId id="2147483763" r:id="rId43"/>
    <p:sldLayoutId id="2147483764" r:id="rId44"/>
    <p:sldLayoutId id="2147483765" r:id="rId45"/>
    <p:sldLayoutId id="2147483766" r:id="rId46"/>
    <p:sldLayoutId id="2147483767" r:id="rId47"/>
    <p:sldLayoutId id="2147483768" r:id="rId48"/>
    <p:sldLayoutId id="2147483769" r:id="rId49"/>
    <p:sldLayoutId id="2147483770" r:id="rId50"/>
    <p:sldLayoutId id="2147483771" r:id="rId51"/>
    <p:sldLayoutId id="2147483772" r:id="rId52"/>
    <p:sldLayoutId id="2147483773" r:id="rId53"/>
    <p:sldLayoutId id="2147483774" r:id="rId54"/>
    <p:sldLayoutId id="2147483775" r:id="rId55"/>
    <p:sldLayoutId id="2147483776" r:id="rId56"/>
    <p:sldLayoutId id="2147483777" r:id="rId57"/>
    <p:sldLayoutId id="2147483778" r:id="rId58"/>
    <p:sldLayoutId id="2147483779" r:id="rId59"/>
    <p:sldLayoutId id="2147483780" r:id="rId60"/>
    <p:sldLayoutId id="2147483781" r:id="rId61"/>
    <p:sldLayoutId id="2147483782" r:id="rId62"/>
    <p:sldLayoutId id="2147483783" r:id="rId63"/>
    <p:sldLayoutId id="2147483784" r:id="rId64"/>
    <p:sldLayoutId id="2147483785" r:id="rId65"/>
    <p:sldLayoutId id="2147483786" r:id="rId66"/>
    <p:sldLayoutId id="2147483787" r:id="rId67"/>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3841">
          <p15:clr>
            <a:srgbClr val="F26B43"/>
          </p15:clr>
        </p15:guide>
        <p15:guide id="2" pos="279">
          <p15:clr>
            <a:srgbClr val="F26B43"/>
          </p15:clr>
        </p15:guide>
        <p15:guide id="3" pos="7402">
          <p15:clr>
            <a:srgbClr val="F26B43"/>
          </p15:clr>
        </p15:guide>
        <p15:guide id="4" pos="3953">
          <p15:clr>
            <a:srgbClr val="F26B43"/>
          </p15:clr>
        </p15:guide>
        <p15:guide id="5" pos="3728">
          <p15:clr>
            <a:srgbClr val="F26B43"/>
          </p15:clr>
        </p15:guide>
        <p15:guide id="6" orient="horz" pos="3887">
          <p15:clr>
            <a:srgbClr val="F26B43"/>
          </p15:clr>
        </p15:guide>
        <p15:guide id="7" pos="2726">
          <p15:clr>
            <a:srgbClr val="F26B43"/>
          </p15:clr>
        </p15:guide>
        <p15:guide id="8" pos="2503">
          <p15:clr>
            <a:srgbClr val="F26B43"/>
          </p15:clr>
        </p15:guide>
        <p15:guide id="9" pos="4953">
          <p15:clr>
            <a:srgbClr val="F26B43"/>
          </p15:clr>
        </p15:guide>
        <p15:guide id="10" pos="5177">
          <p15:clr>
            <a:srgbClr val="F26B43"/>
          </p15:clr>
        </p15:guide>
        <p15:guide id="11" orient="horz" pos="784">
          <p15:clr>
            <a:srgbClr val="F26B43"/>
          </p15:clr>
        </p15:guide>
        <p15:guide id="12" orient="horz" pos="849">
          <p15:clr>
            <a:srgbClr val="F26B43"/>
          </p15:clr>
        </p15:guide>
        <p15:guide id="13" orient="horz" pos="27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xml"/><Relationship Id="rId1" Type="http://schemas.openxmlformats.org/officeDocument/2006/relationships/slideLayout" Target="../slideLayouts/slideLayout67.xml"/><Relationship Id="rId5" Type="http://schemas.openxmlformats.org/officeDocument/2006/relationships/image" Target="../media/image7.png"/><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0.xml"/><Relationship Id="rId1" Type="http://schemas.openxmlformats.org/officeDocument/2006/relationships/slideLayout" Target="../slideLayouts/slideLayout43.xml"/></Relationships>
</file>

<file path=ppt/slides/_rels/slide1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1.xml"/><Relationship Id="rId1" Type="http://schemas.openxmlformats.org/officeDocument/2006/relationships/slideLayout" Target="../slideLayouts/slideLayout43.xml"/></Relationships>
</file>

<file path=ppt/slides/_rels/slide1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2.xml"/><Relationship Id="rId1" Type="http://schemas.openxmlformats.org/officeDocument/2006/relationships/slideLayout" Target="../slideLayouts/slideLayout52.xml"/></Relationships>
</file>

<file path=ppt/slides/_rels/slide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xml"/><Relationship Id="rId1" Type="http://schemas.openxmlformats.org/officeDocument/2006/relationships/slideLayout" Target="../slideLayouts/slideLayout43.xml"/></Relationships>
</file>

<file path=ppt/slides/_rels/slide3.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8.png"/><Relationship Id="rId3" Type="http://schemas.openxmlformats.org/officeDocument/2006/relationships/image" Target="../media/image8.png"/><Relationship Id="rId7" Type="http://schemas.openxmlformats.org/officeDocument/2006/relationships/image" Target="../media/image12.png"/><Relationship Id="rId12" Type="http://schemas.openxmlformats.org/officeDocument/2006/relationships/image" Target="../media/image17.png"/><Relationship Id="rId17" Type="http://schemas.openxmlformats.org/officeDocument/2006/relationships/image" Target="../media/image21.png"/><Relationship Id="rId2" Type="http://schemas.openxmlformats.org/officeDocument/2006/relationships/notesSlide" Target="../notesSlides/notesSlide3.xml"/><Relationship Id="rId16" Type="http://schemas.openxmlformats.org/officeDocument/2006/relationships/image" Target="../media/image20.png"/><Relationship Id="rId1" Type="http://schemas.openxmlformats.org/officeDocument/2006/relationships/slideLayout" Target="../slideLayouts/slideLayout43.xml"/><Relationship Id="rId6" Type="http://schemas.openxmlformats.org/officeDocument/2006/relationships/image" Target="../media/image11.png"/><Relationship Id="rId11" Type="http://schemas.openxmlformats.org/officeDocument/2006/relationships/image" Target="../media/image16.png"/><Relationship Id="rId5" Type="http://schemas.openxmlformats.org/officeDocument/2006/relationships/image" Target="../media/image10.png"/><Relationship Id="rId15" Type="http://schemas.openxmlformats.org/officeDocument/2006/relationships/image" Target="../media/image5.jp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 Id="rId14" Type="http://schemas.openxmlformats.org/officeDocument/2006/relationships/image" Target="../media/image19.png"/></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4.xml"/><Relationship Id="rId1" Type="http://schemas.openxmlformats.org/officeDocument/2006/relationships/slideLayout" Target="../slideLayouts/slideLayout43.xml"/></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5.xml"/><Relationship Id="rId1" Type="http://schemas.openxmlformats.org/officeDocument/2006/relationships/slideLayout" Target="../slideLayouts/slideLayout43.xml"/></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6.xml"/><Relationship Id="rId1" Type="http://schemas.openxmlformats.org/officeDocument/2006/relationships/slideLayout" Target="../slideLayouts/slideLayout43.xml"/></Relationships>
</file>

<file path=ppt/slides/_rels/slide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7.xml"/><Relationship Id="rId1" Type="http://schemas.openxmlformats.org/officeDocument/2006/relationships/slideLayout" Target="../slideLayouts/slideLayout43.xml"/></Relationships>
</file>

<file path=ppt/slides/_rels/slide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8.xml"/><Relationship Id="rId1" Type="http://schemas.openxmlformats.org/officeDocument/2006/relationships/slideLayout" Target="../slideLayouts/slideLayout43.xml"/></Relationships>
</file>

<file path=ppt/slides/_rels/slide9.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9.xml"/><Relationship Id="rId1" Type="http://schemas.openxmlformats.org/officeDocument/2006/relationships/slideLayout" Target="../slideLayouts/slideLayout4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75"/>
        <p:cNvGrpSpPr/>
        <p:nvPr/>
      </p:nvGrpSpPr>
      <p:grpSpPr>
        <a:xfrm>
          <a:off x="0" y="0"/>
          <a:ext cx="0" cy="0"/>
          <a:chOff x="0" y="0"/>
          <a:chExt cx="0" cy="0"/>
        </a:xfrm>
      </p:grpSpPr>
      <p:pic>
        <p:nvPicPr>
          <p:cNvPr id="976" name="Google Shape;976;p145"/>
          <p:cNvPicPr preferRelativeResize="0"/>
          <p:nvPr/>
        </p:nvPicPr>
        <p:blipFill rotWithShape="1">
          <a:blip r:embed="rId3">
            <a:alphaModFix/>
          </a:blip>
          <a:srcRect b="9861"/>
          <a:stretch/>
        </p:blipFill>
        <p:spPr>
          <a:xfrm>
            <a:off x="900" y="0"/>
            <a:ext cx="12192425" cy="6858000"/>
          </a:xfrm>
          <a:prstGeom prst="rect">
            <a:avLst/>
          </a:prstGeom>
          <a:noFill/>
          <a:ln>
            <a:noFill/>
          </a:ln>
        </p:spPr>
      </p:pic>
      <p:pic>
        <p:nvPicPr>
          <p:cNvPr id="977" name="Google Shape;977;p145"/>
          <p:cNvPicPr preferRelativeResize="0"/>
          <p:nvPr/>
        </p:nvPicPr>
        <p:blipFill>
          <a:blip r:embed="rId4">
            <a:alphaModFix/>
          </a:blip>
          <a:stretch>
            <a:fillRect/>
          </a:stretch>
        </p:blipFill>
        <p:spPr>
          <a:xfrm>
            <a:off x="443656" y="5581007"/>
            <a:ext cx="1135041" cy="861116"/>
          </a:xfrm>
          <a:prstGeom prst="rect">
            <a:avLst/>
          </a:prstGeom>
          <a:noFill/>
          <a:ln>
            <a:noFill/>
          </a:ln>
        </p:spPr>
      </p:pic>
      <p:sp>
        <p:nvSpPr>
          <p:cNvPr id="978" name="Google Shape;978;p145"/>
          <p:cNvSpPr/>
          <p:nvPr/>
        </p:nvSpPr>
        <p:spPr>
          <a:xfrm>
            <a:off x="0" y="5553300"/>
            <a:ext cx="12192416" cy="1332238"/>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145"/>
          <p:cNvSpPr/>
          <p:nvPr/>
        </p:nvSpPr>
        <p:spPr>
          <a:xfrm>
            <a:off x="6621243" y="607431"/>
            <a:ext cx="2540100" cy="2017500"/>
          </a:xfrm>
          <a:prstGeom prst="rect">
            <a:avLst/>
          </a:prstGeom>
          <a:noFill/>
          <a:ln>
            <a:noFill/>
          </a:ln>
        </p:spPr>
        <p:txBody>
          <a:bodyPr spcFirstLastPara="1" wrap="square" lIns="104850" tIns="52425" rIns="104850" bIns="52425" anchor="t" anchorCtr="0">
            <a:noAutofit/>
          </a:bodyPr>
          <a:lstStyle/>
          <a:p>
            <a:pPr marL="0" marR="0" lvl="0" indent="0" algn="l" rtl="0">
              <a:lnSpc>
                <a:spcPct val="100000"/>
              </a:lnSpc>
              <a:spcBef>
                <a:spcPts val="0"/>
              </a:spcBef>
              <a:spcAft>
                <a:spcPts val="0"/>
              </a:spcAft>
              <a:buNone/>
            </a:pPr>
            <a:endParaRPr sz="1600" b="0" i="0" u="none" strike="noStrike" cap="none">
              <a:solidFill>
                <a:srgbClr val="000000"/>
              </a:solidFill>
              <a:latin typeface="Arial"/>
              <a:ea typeface="Arial"/>
              <a:cs typeface="Arial"/>
              <a:sym typeface="Arial"/>
            </a:endParaRPr>
          </a:p>
        </p:txBody>
      </p:sp>
      <p:sp>
        <p:nvSpPr>
          <p:cNvPr id="980" name="Google Shape;980;p145"/>
          <p:cNvSpPr txBox="1"/>
          <p:nvPr/>
        </p:nvSpPr>
        <p:spPr>
          <a:xfrm>
            <a:off x="9259275" y="4246381"/>
            <a:ext cx="2504635" cy="720000"/>
          </a:xfrm>
          <a:prstGeom prst="rect">
            <a:avLst/>
          </a:prstGeom>
          <a:solidFill>
            <a:srgbClr val="FFFFFF"/>
          </a:solidFill>
          <a:ln>
            <a:noFill/>
          </a:ln>
        </p:spPr>
        <p:txBody>
          <a:bodyPr spcFirstLastPara="1" wrap="square" lIns="91425" tIns="91425" rIns="0" bIns="91425" anchor="ctr" anchorCtr="0">
            <a:noAutofit/>
          </a:bodyPr>
          <a:lstStyle/>
          <a:p>
            <a:pPr marL="0" lvl="0" indent="0" algn="l" rtl="0">
              <a:spcBef>
                <a:spcPts val="0"/>
              </a:spcBef>
              <a:spcAft>
                <a:spcPts val="0"/>
              </a:spcAft>
              <a:buNone/>
            </a:pPr>
            <a:r>
              <a:rPr lang="en-GB" sz="1700" dirty="0"/>
              <a:t>CICBV Presentation</a:t>
            </a:r>
            <a:endParaRPr sz="1700" dirty="0"/>
          </a:p>
          <a:p>
            <a:pPr marL="0" lvl="0" indent="0" algn="l" rtl="0">
              <a:spcBef>
                <a:spcPts val="200"/>
              </a:spcBef>
              <a:spcAft>
                <a:spcPts val="200"/>
              </a:spcAft>
              <a:buNone/>
            </a:pPr>
            <a:r>
              <a:rPr lang="en-GB" sz="1700"/>
              <a:t>May 2023</a:t>
            </a:r>
            <a:endParaRPr sz="1700" dirty="0"/>
          </a:p>
        </p:txBody>
      </p:sp>
      <p:sp>
        <p:nvSpPr>
          <p:cNvPr id="981" name="Google Shape;981;p145"/>
          <p:cNvSpPr/>
          <p:nvPr/>
        </p:nvSpPr>
        <p:spPr>
          <a:xfrm>
            <a:off x="7301650" y="3417975"/>
            <a:ext cx="4140000" cy="900000"/>
          </a:xfrm>
          <a:prstGeom prst="rect">
            <a:avLst/>
          </a:prstGeom>
          <a:solidFill>
            <a:srgbClr val="FFB600"/>
          </a:solidFill>
          <a:ln>
            <a:noFill/>
          </a:ln>
        </p:spPr>
        <p:txBody>
          <a:bodyPr spcFirstLastPara="1" wrap="square" lIns="36000" tIns="36000" rIns="36000" bIns="36000" anchor="ctr" anchorCtr="0">
            <a:noAutofit/>
          </a:bodyPr>
          <a:lstStyle/>
          <a:p>
            <a:pPr marL="0" lvl="0" indent="0" algn="ctr" rtl="0">
              <a:lnSpc>
                <a:spcPct val="100000"/>
              </a:lnSpc>
              <a:spcBef>
                <a:spcPts val="0"/>
              </a:spcBef>
              <a:spcAft>
                <a:spcPts val="0"/>
              </a:spcAft>
              <a:buClr>
                <a:schemeClr val="lt1"/>
              </a:buClr>
              <a:buSzPts val="4400"/>
              <a:buFont typeface="Georgia"/>
              <a:buNone/>
            </a:pPr>
            <a:r>
              <a:rPr lang="en-GB" sz="5100">
                <a:solidFill>
                  <a:schemeClr val="dk1"/>
                </a:solidFill>
                <a:latin typeface="Georgia"/>
                <a:ea typeface="Georgia"/>
                <a:cs typeface="Georgia"/>
                <a:sym typeface="Georgia"/>
              </a:rPr>
              <a:t>ESG &amp; Value</a:t>
            </a:r>
            <a:endParaRPr sz="5100">
              <a:latin typeface="Georgia"/>
              <a:ea typeface="Georgia"/>
              <a:cs typeface="Georgia"/>
              <a:sym typeface="Georgia"/>
            </a:endParaRPr>
          </a:p>
        </p:txBody>
      </p:sp>
      <p:pic>
        <p:nvPicPr>
          <p:cNvPr id="982" name="Google Shape;982;p145"/>
          <p:cNvPicPr preferRelativeResize="0"/>
          <p:nvPr/>
        </p:nvPicPr>
        <p:blipFill rotWithShape="1">
          <a:blip r:embed="rId5">
            <a:alphaModFix/>
          </a:blip>
          <a:srcRect/>
          <a:stretch/>
        </p:blipFill>
        <p:spPr>
          <a:xfrm>
            <a:off x="249604" y="5642349"/>
            <a:ext cx="1444175" cy="1192201"/>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66"/>
        <p:cNvGrpSpPr/>
        <p:nvPr/>
      </p:nvGrpSpPr>
      <p:grpSpPr>
        <a:xfrm>
          <a:off x="0" y="0"/>
          <a:ext cx="0" cy="0"/>
          <a:chOff x="0" y="0"/>
          <a:chExt cx="0" cy="0"/>
        </a:xfrm>
      </p:grpSpPr>
      <p:sp>
        <p:nvSpPr>
          <p:cNvPr id="1167" name="Google Shape;1167;p154"/>
          <p:cNvSpPr/>
          <p:nvPr/>
        </p:nvSpPr>
        <p:spPr>
          <a:xfrm>
            <a:off x="7846525" y="2783958"/>
            <a:ext cx="2430900" cy="1055700"/>
          </a:xfrm>
          <a:prstGeom prst="notchedRightArrow">
            <a:avLst>
              <a:gd name="adj1" fmla="val 50000"/>
              <a:gd name="adj2" fmla="val 50000"/>
            </a:avLst>
          </a:prstGeom>
          <a:gradFill>
            <a:gsLst>
              <a:gs pos="0">
                <a:srgbClr val="DEDEDE"/>
              </a:gs>
              <a:gs pos="45000">
                <a:srgbClr val="EA9999"/>
              </a:gs>
              <a:gs pos="100000">
                <a:schemeClr val="accent5"/>
              </a:gs>
            </a:gsLst>
            <a:lin ang="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1168" name="Google Shape;1168;p154"/>
          <p:cNvSpPr/>
          <p:nvPr/>
        </p:nvSpPr>
        <p:spPr>
          <a:xfrm>
            <a:off x="429000" y="2783925"/>
            <a:ext cx="2462400" cy="1055700"/>
          </a:xfrm>
          <a:prstGeom prst="rightArrow">
            <a:avLst>
              <a:gd name="adj1" fmla="val 50000"/>
              <a:gd name="adj2" fmla="val 50000"/>
            </a:avLst>
          </a:prstGeom>
          <a:gradFill>
            <a:gsLst>
              <a:gs pos="0">
                <a:srgbClr val="DEDEDE"/>
              </a:gs>
              <a:gs pos="45000">
                <a:srgbClr val="D04A02"/>
              </a:gs>
              <a:gs pos="100000">
                <a:srgbClr val="D04A02"/>
              </a:gs>
            </a:gsLst>
            <a:lin ang="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1169" name="Google Shape;1169;p154"/>
          <p:cNvSpPr/>
          <p:nvPr/>
        </p:nvSpPr>
        <p:spPr>
          <a:xfrm>
            <a:off x="2883072" y="2783958"/>
            <a:ext cx="2462400" cy="1055700"/>
          </a:xfrm>
          <a:prstGeom prst="notchedRightArrow">
            <a:avLst>
              <a:gd name="adj1" fmla="val 50000"/>
              <a:gd name="adj2" fmla="val 50000"/>
            </a:avLst>
          </a:prstGeom>
          <a:gradFill>
            <a:gsLst>
              <a:gs pos="0">
                <a:srgbClr val="DEDEDE"/>
              </a:gs>
              <a:gs pos="40000">
                <a:srgbClr val="EB8C00"/>
              </a:gs>
              <a:gs pos="100000">
                <a:srgbClr val="EB8C00"/>
              </a:gs>
            </a:gsLst>
            <a:lin ang="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1170" name="Google Shape;1170;p154"/>
          <p:cNvSpPr/>
          <p:nvPr/>
        </p:nvSpPr>
        <p:spPr>
          <a:xfrm>
            <a:off x="5404023" y="2783958"/>
            <a:ext cx="2430900" cy="1055700"/>
          </a:xfrm>
          <a:prstGeom prst="notchedRightArrow">
            <a:avLst>
              <a:gd name="adj1" fmla="val 50000"/>
              <a:gd name="adj2" fmla="val 50000"/>
            </a:avLst>
          </a:prstGeom>
          <a:gradFill>
            <a:gsLst>
              <a:gs pos="0">
                <a:srgbClr val="DEDEDE"/>
              </a:gs>
              <a:gs pos="45000">
                <a:srgbClr val="464646"/>
              </a:gs>
              <a:gs pos="100000">
                <a:srgbClr val="464646"/>
              </a:gs>
            </a:gsLst>
            <a:lin ang="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1171" name="Google Shape;1171;p154"/>
          <p:cNvSpPr txBox="1">
            <a:spLocks noGrp="1"/>
          </p:cNvSpPr>
          <p:nvPr>
            <p:ph type="title"/>
          </p:nvPr>
        </p:nvSpPr>
        <p:spPr>
          <a:xfrm>
            <a:off x="429000" y="391750"/>
            <a:ext cx="11317500" cy="560100"/>
          </a:xfrm>
          <a:prstGeom prst="rect">
            <a:avLst/>
          </a:prstGeom>
          <a:noFill/>
          <a:ln>
            <a:noFill/>
          </a:ln>
        </p:spPr>
        <p:txBody>
          <a:bodyPr spcFirstLastPara="1" wrap="square" lIns="0" tIns="0" rIns="0" bIns="0" anchor="t" anchorCtr="0">
            <a:noAutofit/>
          </a:bodyPr>
          <a:lstStyle/>
          <a:p>
            <a:pPr marL="0" marR="0" lvl="0" indent="0" algn="l" rtl="0">
              <a:lnSpc>
                <a:spcPct val="85000"/>
              </a:lnSpc>
              <a:spcBef>
                <a:spcPts val="0"/>
              </a:spcBef>
              <a:spcAft>
                <a:spcPts val="0"/>
              </a:spcAft>
              <a:buClr>
                <a:schemeClr val="dk1"/>
              </a:buClr>
              <a:buSzPts val="3000"/>
              <a:buFont typeface="Georgia"/>
              <a:buNone/>
            </a:pPr>
            <a:r>
              <a:rPr lang="en-GB"/>
              <a:t>What is the way forward?</a:t>
            </a:r>
            <a:endParaRPr/>
          </a:p>
        </p:txBody>
      </p:sp>
      <p:sp>
        <p:nvSpPr>
          <p:cNvPr id="1172" name="Google Shape;1172;p154"/>
          <p:cNvSpPr txBox="1"/>
          <p:nvPr/>
        </p:nvSpPr>
        <p:spPr>
          <a:xfrm>
            <a:off x="1045499" y="3167685"/>
            <a:ext cx="912000" cy="307800"/>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Clr>
                <a:srgbClr val="D04A02"/>
              </a:buClr>
              <a:buSzPts val="1600"/>
              <a:buFont typeface="Arial"/>
              <a:buNone/>
            </a:pPr>
            <a:r>
              <a:rPr lang="en-GB" sz="2000" b="1">
                <a:solidFill>
                  <a:schemeClr val="lt1"/>
                </a:solidFill>
              </a:rPr>
              <a:t>#</a:t>
            </a:r>
            <a:r>
              <a:rPr lang="en-GB" sz="2000" b="1" i="0" u="none" strike="noStrike" cap="none">
                <a:solidFill>
                  <a:schemeClr val="lt1"/>
                </a:solidFill>
                <a:latin typeface="Arial"/>
                <a:ea typeface="Arial"/>
                <a:cs typeface="Arial"/>
                <a:sym typeface="Arial"/>
              </a:rPr>
              <a:t>1</a:t>
            </a:r>
            <a:endParaRPr sz="2000" b="0" i="0" u="none" strike="noStrike" cap="none">
              <a:solidFill>
                <a:schemeClr val="lt1"/>
              </a:solidFill>
              <a:latin typeface="Arial"/>
              <a:ea typeface="Arial"/>
              <a:cs typeface="Arial"/>
              <a:sym typeface="Arial"/>
            </a:endParaRPr>
          </a:p>
        </p:txBody>
      </p:sp>
      <p:sp>
        <p:nvSpPr>
          <p:cNvPr id="1173" name="Google Shape;1173;p154"/>
          <p:cNvSpPr txBox="1"/>
          <p:nvPr/>
        </p:nvSpPr>
        <p:spPr>
          <a:xfrm>
            <a:off x="3624524" y="3157872"/>
            <a:ext cx="912000" cy="307800"/>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Clr>
                <a:srgbClr val="D04A02"/>
              </a:buClr>
              <a:buSzPts val="1600"/>
              <a:buFont typeface="Arial"/>
              <a:buNone/>
            </a:pPr>
            <a:r>
              <a:rPr lang="en-GB" sz="2000" b="1">
                <a:solidFill>
                  <a:schemeClr val="lt1"/>
                </a:solidFill>
              </a:rPr>
              <a:t>#</a:t>
            </a:r>
            <a:r>
              <a:rPr lang="en-GB" sz="2000" b="1" i="0" u="none" strike="noStrike" cap="none">
                <a:solidFill>
                  <a:schemeClr val="lt1"/>
                </a:solidFill>
                <a:latin typeface="Arial"/>
                <a:ea typeface="Arial"/>
                <a:cs typeface="Arial"/>
                <a:sym typeface="Arial"/>
              </a:rPr>
              <a:t>2</a:t>
            </a:r>
            <a:endParaRPr sz="2000" b="0" i="0" u="none" strike="noStrike" cap="none">
              <a:solidFill>
                <a:schemeClr val="lt1"/>
              </a:solidFill>
              <a:latin typeface="Arial"/>
              <a:ea typeface="Arial"/>
              <a:cs typeface="Arial"/>
              <a:sym typeface="Arial"/>
            </a:endParaRPr>
          </a:p>
        </p:txBody>
      </p:sp>
      <p:sp>
        <p:nvSpPr>
          <p:cNvPr id="1174" name="Google Shape;1174;p154"/>
          <p:cNvSpPr txBox="1"/>
          <p:nvPr/>
        </p:nvSpPr>
        <p:spPr>
          <a:xfrm>
            <a:off x="6139999" y="3167672"/>
            <a:ext cx="912000" cy="307800"/>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Clr>
                <a:srgbClr val="D04A02"/>
              </a:buClr>
              <a:buSzPts val="1600"/>
              <a:buFont typeface="Arial"/>
              <a:buNone/>
            </a:pPr>
            <a:r>
              <a:rPr lang="en-GB" sz="2000" b="1">
                <a:solidFill>
                  <a:schemeClr val="lt1"/>
                </a:solidFill>
              </a:rPr>
              <a:t>#</a:t>
            </a:r>
            <a:r>
              <a:rPr lang="en-GB" sz="2000" b="1" i="0" u="none" strike="noStrike" cap="none">
                <a:solidFill>
                  <a:schemeClr val="lt1"/>
                </a:solidFill>
                <a:latin typeface="Arial"/>
                <a:ea typeface="Arial"/>
                <a:cs typeface="Arial"/>
                <a:sym typeface="Arial"/>
              </a:rPr>
              <a:t>3</a:t>
            </a:r>
            <a:endParaRPr sz="2000" b="0" i="0" u="none" strike="noStrike" cap="none">
              <a:solidFill>
                <a:schemeClr val="lt1"/>
              </a:solidFill>
              <a:latin typeface="Arial"/>
              <a:ea typeface="Arial"/>
              <a:cs typeface="Arial"/>
              <a:sym typeface="Arial"/>
            </a:endParaRPr>
          </a:p>
        </p:txBody>
      </p:sp>
      <p:sp>
        <p:nvSpPr>
          <p:cNvPr id="1175" name="Google Shape;1175;p154"/>
          <p:cNvSpPr txBox="1"/>
          <p:nvPr/>
        </p:nvSpPr>
        <p:spPr>
          <a:xfrm>
            <a:off x="8605974" y="3157897"/>
            <a:ext cx="912000" cy="307800"/>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Clr>
                <a:srgbClr val="D04A02"/>
              </a:buClr>
              <a:buSzPts val="1600"/>
              <a:buFont typeface="Arial"/>
              <a:buNone/>
            </a:pPr>
            <a:r>
              <a:rPr lang="en-GB" sz="2000" b="1">
                <a:solidFill>
                  <a:schemeClr val="lt1"/>
                </a:solidFill>
              </a:rPr>
              <a:t>#</a:t>
            </a:r>
            <a:r>
              <a:rPr lang="en-GB" sz="2000" b="1" i="0" u="none" strike="noStrike" cap="none">
                <a:solidFill>
                  <a:schemeClr val="lt1"/>
                </a:solidFill>
                <a:latin typeface="Arial"/>
                <a:ea typeface="Arial"/>
                <a:cs typeface="Arial"/>
                <a:sym typeface="Arial"/>
              </a:rPr>
              <a:t>4</a:t>
            </a:r>
            <a:endParaRPr sz="2000" b="0" i="0" u="none" strike="noStrike" cap="none">
              <a:solidFill>
                <a:schemeClr val="lt1"/>
              </a:solidFill>
              <a:latin typeface="Arial"/>
              <a:ea typeface="Arial"/>
              <a:cs typeface="Arial"/>
              <a:sym typeface="Arial"/>
            </a:endParaRPr>
          </a:p>
        </p:txBody>
      </p:sp>
      <p:grpSp>
        <p:nvGrpSpPr>
          <p:cNvPr id="1176" name="Google Shape;1176;p154"/>
          <p:cNvGrpSpPr/>
          <p:nvPr/>
        </p:nvGrpSpPr>
        <p:grpSpPr>
          <a:xfrm>
            <a:off x="6211265" y="1980000"/>
            <a:ext cx="719967" cy="719967"/>
            <a:chOff x="3314701" y="2632075"/>
            <a:chExt cx="966788" cy="966788"/>
          </a:xfrm>
        </p:grpSpPr>
        <p:sp>
          <p:nvSpPr>
            <p:cNvPr id="1177" name="Google Shape;1177;p154"/>
            <p:cNvSpPr/>
            <p:nvPr/>
          </p:nvSpPr>
          <p:spPr>
            <a:xfrm>
              <a:off x="3314701" y="2632075"/>
              <a:ext cx="966788" cy="966788"/>
            </a:xfrm>
            <a:custGeom>
              <a:avLst/>
              <a:gdLst/>
              <a:ahLst/>
              <a:cxnLst/>
              <a:rect l="l" t="t" r="r" b="b"/>
              <a:pathLst>
                <a:path w="609" h="609" extrusionOk="0">
                  <a:moveTo>
                    <a:pt x="609" y="609"/>
                  </a:moveTo>
                  <a:lnTo>
                    <a:pt x="0" y="609"/>
                  </a:lnTo>
                  <a:lnTo>
                    <a:pt x="0" y="0"/>
                  </a:lnTo>
                  <a:lnTo>
                    <a:pt x="609" y="0"/>
                  </a:lnTo>
                  <a:lnTo>
                    <a:pt x="609" y="609"/>
                  </a:lnTo>
                  <a:lnTo>
                    <a:pt x="609" y="609"/>
                  </a:lnTo>
                  <a:close/>
                  <a:moveTo>
                    <a:pt x="26" y="583"/>
                  </a:moveTo>
                  <a:lnTo>
                    <a:pt x="583" y="583"/>
                  </a:lnTo>
                  <a:lnTo>
                    <a:pt x="583" y="26"/>
                  </a:lnTo>
                  <a:lnTo>
                    <a:pt x="26" y="26"/>
                  </a:lnTo>
                  <a:lnTo>
                    <a:pt x="26" y="583"/>
                  </a:lnTo>
                  <a:lnTo>
                    <a:pt x="26" y="583"/>
                  </a:lnTo>
                  <a:close/>
                </a:path>
              </a:pathLst>
            </a:custGeom>
            <a:solidFill>
              <a:srgbClr val="444444"/>
            </a:solidFill>
            <a:ln>
              <a:noFill/>
            </a:ln>
          </p:spPr>
          <p:txBody>
            <a:bodyPr spcFirstLastPara="1" wrap="square" lIns="91425" tIns="45675" rIns="91425" bIns="45675" anchor="t"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1178" name="Google Shape;1178;p154"/>
            <p:cNvSpPr/>
            <p:nvPr/>
          </p:nvSpPr>
          <p:spPr>
            <a:xfrm>
              <a:off x="3335338" y="2652713"/>
              <a:ext cx="277813" cy="431800"/>
            </a:xfrm>
            <a:custGeom>
              <a:avLst/>
              <a:gdLst/>
              <a:ahLst/>
              <a:cxnLst/>
              <a:rect l="l" t="t" r="r" b="b"/>
              <a:pathLst>
                <a:path w="175" h="272" extrusionOk="0">
                  <a:moveTo>
                    <a:pt x="175" y="272"/>
                  </a:moveTo>
                  <a:lnTo>
                    <a:pt x="0" y="272"/>
                  </a:lnTo>
                  <a:lnTo>
                    <a:pt x="0" y="247"/>
                  </a:lnTo>
                  <a:lnTo>
                    <a:pt x="149" y="247"/>
                  </a:lnTo>
                  <a:lnTo>
                    <a:pt x="149" y="0"/>
                  </a:lnTo>
                  <a:lnTo>
                    <a:pt x="175" y="0"/>
                  </a:lnTo>
                  <a:lnTo>
                    <a:pt x="175" y="272"/>
                  </a:lnTo>
                  <a:lnTo>
                    <a:pt x="175" y="272"/>
                  </a:lnTo>
                  <a:close/>
                </a:path>
              </a:pathLst>
            </a:custGeom>
            <a:solidFill>
              <a:srgbClr val="444444"/>
            </a:solidFill>
            <a:ln>
              <a:noFill/>
            </a:ln>
          </p:spPr>
          <p:txBody>
            <a:bodyPr spcFirstLastPara="1" wrap="square" lIns="91425" tIns="45675" rIns="91425" bIns="45675" anchor="t"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1179" name="Google Shape;1179;p154"/>
            <p:cNvSpPr/>
            <p:nvPr/>
          </p:nvSpPr>
          <p:spPr>
            <a:xfrm>
              <a:off x="3998913" y="3144838"/>
              <a:ext cx="261938" cy="433388"/>
            </a:xfrm>
            <a:custGeom>
              <a:avLst/>
              <a:gdLst/>
              <a:ahLst/>
              <a:cxnLst/>
              <a:rect l="l" t="t" r="r" b="b"/>
              <a:pathLst>
                <a:path w="165" h="273" extrusionOk="0">
                  <a:moveTo>
                    <a:pt x="26" y="273"/>
                  </a:moveTo>
                  <a:lnTo>
                    <a:pt x="0" y="273"/>
                  </a:lnTo>
                  <a:lnTo>
                    <a:pt x="0" y="0"/>
                  </a:lnTo>
                  <a:lnTo>
                    <a:pt x="165" y="0"/>
                  </a:lnTo>
                  <a:lnTo>
                    <a:pt x="165" y="25"/>
                  </a:lnTo>
                  <a:lnTo>
                    <a:pt x="26" y="25"/>
                  </a:lnTo>
                  <a:lnTo>
                    <a:pt x="26" y="273"/>
                  </a:lnTo>
                  <a:lnTo>
                    <a:pt x="26" y="273"/>
                  </a:lnTo>
                  <a:close/>
                </a:path>
              </a:pathLst>
            </a:custGeom>
            <a:solidFill>
              <a:srgbClr val="444444"/>
            </a:solidFill>
            <a:ln>
              <a:noFill/>
            </a:ln>
          </p:spPr>
          <p:txBody>
            <a:bodyPr spcFirstLastPara="1" wrap="square" lIns="91425" tIns="45675" rIns="91425" bIns="45675" anchor="t"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1180" name="Google Shape;1180;p154"/>
            <p:cNvSpPr/>
            <p:nvPr/>
          </p:nvSpPr>
          <p:spPr>
            <a:xfrm>
              <a:off x="3343276" y="2878138"/>
              <a:ext cx="792163" cy="476250"/>
            </a:xfrm>
            <a:custGeom>
              <a:avLst/>
              <a:gdLst/>
              <a:ahLst/>
              <a:cxnLst/>
              <a:rect l="l" t="t" r="r" b="b"/>
              <a:pathLst>
                <a:path w="499" h="300" extrusionOk="0">
                  <a:moveTo>
                    <a:pt x="270" y="300"/>
                  </a:moveTo>
                  <a:lnTo>
                    <a:pt x="231" y="300"/>
                  </a:lnTo>
                  <a:lnTo>
                    <a:pt x="231" y="274"/>
                  </a:lnTo>
                  <a:lnTo>
                    <a:pt x="270" y="274"/>
                  </a:lnTo>
                  <a:lnTo>
                    <a:pt x="270" y="300"/>
                  </a:lnTo>
                  <a:lnTo>
                    <a:pt x="270" y="300"/>
                  </a:lnTo>
                  <a:close/>
                  <a:moveTo>
                    <a:pt x="193" y="300"/>
                  </a:moveTo>
                  <a:lnTo>
                    <a:pt x="154" y="300"/>
                  </a:lnTo>
                  <a:lnTo>
                    <a:pt x="154" y="274"/>
                  </a:lnTo>
                  <a:lnTo>
                    <a:pt x="193" y="274"/>
                  </a:lnTo>
                  <a:lnTo>
                    <a:pt x="193" y="300"/>
                  </a:lnTo>
                  <a:lnTo>
                    <a:pt x="193" y="300"/>
                  </a:lnTo>
                  <a:close/>
                  <a:moveTo>
                    <a:pt x="116" y="300"/>
                  </a:moveTo>
                  <a:lnTo>
                    <a:pt x="77" y="300"/>
                  </a:lnTo>
                  <a:lnTo>
                    <a:pt x="77" y="274"/>
                  </a:lnTo>
                  <a:lnTo>
                    <a:pt x="116" y="274"/>
                  </a:lnTo>
                  <a:lnTo>
                    <a:pt x="116" y="300"/>
                  </a:lnTo>
                  <a:lnTo>
                    <a:pt x="116" y="300"/>
                  </a:lnTo>
                  <a:close/>
                  <a:moveTo>
                    <a:pt x="39" y="300"/>
                  </a:moveTo>
                  <a:lnTo>
                    <a:pt x="0" y="300"/>
                  </a:lnTo>
                  <a:lnTo>
                    <a:pt x="0" y="274"/>
                  </a:lnTo>
                  <a:lnTo>
                    <a:pt x="39" y="274"/>
                  </a:lnTo>
                  <a:lnTo>
                    <a:pt x="39" y="300"/>
                  </a:lnTo>
                  <a:lnTo>
                    <a:pt x="39" y="300"/>
                  </a:lnTo>
                  <a:close/>
                  <a:moveTo>
                    <a:pt x="302" y="268"/>
                  </a:moveTo>
                  <a:lnTo>
                    <a:pt x="277" y="268"/>
                  </a:lnTo>
                  <a:lnTo>
                    <a:pt x="277" y="230"/>
                  </a:lnTo>
                  <a:lnTo>
                    <a:pt x="302" y="230"/>
                  </a:lnTo>
                  <a:lnTo>
                    <a:pt x="302" y="268"/>
                  </a:lnTo>
                  <a:lnTo>
                    <a:pt x="302" y="268"/>
                  </a:lnTo>
                  <a:close/>
                  <a:moveTo>
                    <a:pt x="302" y="191"/>
                  </a:moveTo>
                  <a:lnTo>
                    <a:pt x="277" y="191"/>
                  </a:lnTo>
                  <a:lnTo>
                    <a:pt x="277" y="153"/>
                  </a:lnTo>
                  <a:lnTo>
                    <a:pt x="302" y="153"/>
                  </a:lnTo>
                  <a:lnTo>
                    <a:pt x="302" y="191"/>
                  </a:lnTo>
                  <a:lnTo>
                    <a:pt x="302" y="191"/>
                  </a:lnTo>
                  <a:close/>
                  <a:moveTo>
                    <a:pt x="302" y="114"/>
                  </a:moveTo>
                  <a:lnTo>
                    <a:pt x="277" y="114"/>
                  </a:lnTo>
                  <a:lnTo>
                    <a:pt x="277" y="76"/>
                  </a:lnTo>
                  <a:lnTo>
                    <a:pt x="302" y="76"/>
                  </a:lnTo>
                  <a:lnTo>
                    <a:pt x="302" y="114"/>
                  </a:lnTo>
                  <a:lnTo>
                    <a:pt x="302" y="114"/>
                  </a:lnTo>
                  <a:close/>
                  <a:moveTo>
                    <a:pt x="302" y="37"/>
                  </a:moveTo>
                  <a:lnTo>
                    <a:pt x="277" y="37"/>
                  </a:lnTo>
                  <a:lnTo>
                    <a:pt x="277" y="0"/>
                  </a:lnTo>
                  <a:lnTo>
                    <a:pt x="303" y="0"/>
                  </a:lnTo>
                  <a:lnTo>
                    <a:pt x="303" y="25"/>
                  </a:lnTo>
                  <a:lnTo>
                    <a:pt x="302" y="25"/>
                  </a:lnTo>
                  <a:lnTo>
                    <a:pt x="302" y="37"/>
                  </a:lnTo>
                  <a:lnTo>
                    <a:pt x="302" y="37"/>
                  </a:lnTo>
                  <a:close/>
                  <a:moveTo>
                    <a:pt x="499" y="25"/>
                  </a:moveTo>
                  <a:lnTo>
                    <a:pt x="495" y="25"/>
                  </a:lnTo>
                  <a:lnTo>
                    <a:pt x="495" y="0"/>
                  </a:lnTo>
                  <a:lnTo>
                    <a:pt x="499" y="0"/>
                  </a:lnTo>
                  <a:lnTo>
                    <a:pt x="499" y="25"/>
                  </a:lnTo>
                  <a:lnTo>
                    <a:pt x="499" y="25"/>
                  </a:lnTo>
                  <a:close/>
                  <a:moveTo>
                    <a:pt x="457" y="25"/>
                  </a:moveTo>
                  <a:lnTo>
                    <a:pt x="418" y="25"/>
                  </a:lnTo>
                  <a:lnTo>
                    <a:pt x="418" y="0"/>
                  </a:lnTo>
                  <a:lnTo>
                    <a:pt x="457" y="0"/>
                  </a:lnTo>
                  <a:lnTo>
                    <a:pt x="457" y="25"/>
                  </a:lnTo>
                  <a:lnTo>
                    <a:pt x="457" y="25"/>
                  </a:lnTo>
                  <a:close/>
                  <a:moveTo>
                    <a:pt x="380" y="25"/>
                  </a:moveTo>
                  <a:lnTo>
                    <a:pt x="341" y="25"/>
                  </a:lnTo>
                  <a:lnTo>
                    <a:pt x="341" y="0"/>
                  </a:lnTo>
                  <a:lnTo>
                    <a:pt x="380" y="0"/>
                  </a:lnTo>
                  <a:lnTo>
                    <a:pt x="380" y="25"/>
                  </a:lnTo>
                  <a:lnTo>
                    <a:pt x="380" y="25"/>
                  </a:lnTo>
                  <a:close/>
                </a:path>
              </a:pathLst>
            </a:custGeom>
            <a:solidFill>
              <a:srgbClr val="444444"/>
            </a:solidFill>
            <a:ln>
              <a:noFill/>
            </a:ln>
          </p:spPr>
          <p:txBody>
            <a:bodyPr spcFirstLastPara="1" wrap="square" lIns="91425" tIns="45675" rIns="91425" bIns="45675" anchor="t"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1181" name="Google Shape;1181;p154"/>
            <p:cNvSpPr/>
            <p:nvPr/>
          </p:nvSpPr>
          <p:spPr>
            <a:xfrm>
              <a:off x="4035426" y="2800350"/>
              <a:ext cx="130175" cy="203200"/>
            </a:xfrm>
            <a:custGeom>
              <a:avLst/>
              <a:gdLst/>
              <a:ahLst/>
              <a:cxnLst/>
              <a:rect l="l" t="t" r="r" b="b"/>
              <a:pathLst>
                <a:path w="82" h="128" extrusionOk="0">
                  <a:moveTo>
                    <a:pt x="18" y="128"/>
                  </a:moveTo>
                  <a:lnTo>
                    <a:pt x="0" y="110"/>
                  </a:lnTo>
                  <a:lnTo>
                    <a:pt x="46" y="64"/>
                  </a:lnTo>
                  <a:lnTo>
                    <a:pt x="1" y="18"/>
                  </a:lnTo>
                  <a:lnTo>
                    <a:pt x="19" y="0"/>
                  </a:lnTo>
                  <a:lnTo>
                    <a:pt x="82" y="64"/>
                  </a:lnTo>
                  <a:lnTo>
                    <a:pt x="18" y="128"/>
                  </a:lnTo>
                  <a:lnTo>
                    <a:pt x="18" y="128"/>
                  </a:lnTo>
                  <a:close/>
                </a:path>
              </a:pathLst>
            </a:custGeom>
            <a:solidFill>
              <a:srgbClr val="444444"/>
            </a:solidFill>
            <a:ln>
              <a:noFill/>
            </a:ln>
          </p:spPr>
          <p:txBody>
            <a:bodyPr spcFirstLastPara="1" wrap="square" lIns="91425" tIns="45675" rIns="91425" bIns="45675" anchor="t"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grpSp>
      <p:grpSp>
        <p:nvGrpSpPr>
          <p:cNvPr id="1182" name="Google Shape;1182;p154"/>
          <p:cNvGrpSpPr/>
          <p:nvPr/>
        </p:nvGrpSpPr>
        <p:grpSpPr>
          <a:xfrm>
            <a:off x="8701990" y="1980000"/>
            <a:ext cx="719967" cy="719967"/>
            <a:chOff x="9048751" y="2632075"/>
            <a:chExt cx="966788" cy="966788"/>
          </a:xfrm>
        </p:grpSpPr>
        <p:sp>
          <p:nvSpPr>
            <p:cNvPr id="1183" name="Google Shape;1183;p154"/>
            <p:cNvSpPr/>
            <p:nvPr/>
          </p:nvSpPr>
          <p:spPr>
            <a:xfrm>
              <a:off x="9048751" y="2632075"/>
              <a:ext cx="966788" cy="966788"/>
            </a:xfrm>
            <a:custGeom>
              <a:avLst/>
              <a:gdLst/>
              <a:ahLst/>
              <a:cxnLst/>
              <a:rect l="l" t="t" r="r" b="b"/>
              <a:pathLst>
                <a:path w="609" h="609" extrusionOk="0">
                  <a:moveTo>
                    <a:pt x="609" y="609"/>
                  </a:moveTo>
                  <a:lnTo>
                    <a:pt x="0" y="609"/>
                  </a:lnTo>
                  <a:lnTo>
                    <a:pt x="0" y="0"/>
                  </a:lnTo>
                  <a:lnTo>
                    <a:pt x="609" y="0"/>
                  </a:lnTo>
                  <a:lnTo>
                    <a:pt x="609" y="609"/>
                  </a:lnTo>
                  <a:lnTo>
                    <a:pt x="609" y="609"/>
                  </a:lnTo>
                  <a:close/>
                  <a:moveTo>
                    <a:pt x="26" y="583"/>
                  </a:moveTo>
                  <a:lnTo>
                    <a:pt x="583" y="583"/>
                  </a:lnTo>
                  <a:lnTo>
                    <a:pt x="583" y="26"/>
                  </a:lnTo>
                  <a:lnTo>
                    <a:pt x="26" y="26"/>
                  </a:lnTo>
                  <a:lnTo>
                    <a:pt x="26" y="583"/>
                  </a:lnTo>
                  <a:lnTo>
                    <a:pt x="26" y="583"/>
                  </a:lnTo>
                  <a:close/>
                </a:path>
              </a:pathLst>
            </a:custGeom>
            <a:solidFill>
              <a:srgbClr val="DB536A"/>
            </a:solidFill>
            <a:ln>
              <a:noFill/>
            </a:ln>
          </p:spPr>
          <p:txBody>
            <a:bodyPr spcFirstLastPara="1" wrap="square" lIns="91425" tIns="45675" rIns="91425" bIns="45675" anchor="t"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1184" name="Google Shape;1184;p154"/>
            <p:cNvSpPr/>
            <p:nvPr/>
          </p:nvSpPr>
          <p:spPr>
            <a:xfrm>
              <a:off x="9207501" y="2822575"/>
              <a:ext cx="215900" cy="214313"/>
            </a:xfrm>
            <a:custGeom>
              <a:avLst/>
              <a:gdLst/>
              <a:ahLst/>
              <a:cxnLst/>
              <a:rect l="l" t="t" r="r" b="b"/>
              <a:pathLst>
                <a:path w="460" h="459" extrusionOk="0">
                  <a:moveTo>
                    <a:pt x="230" y="459"/>
                  </a:moveTo>
                  <a:cubicBezTo>
                    <a:pt x="103" y="459"/>
                    <a:pt x="0" y="356"/>
                    <a:pt x="0" y="230"/>
                  </a:cubicBezTo>
                  <a:cubicBezTo>
                    <a:pt x="0" y="103"/>
                    <a:pt x="103" y="0"/>
                    <a:pt x="230" y="0"/>
                  </a:cubicBezTo>
                  <a:cubicBezTo>
                    <a:pt x="357" y="0"/>
                    <a:pt x="460" y="103"/>
                    <a:pt x="460" y="230"/>
                  </a:cubicBezTo>
                  <a:cubicBezTo>
                    <a:pt x="460" y="356"/>
                    <a:pt x="357" y="459"/>
                    <a:pt x="230" y="459"/>
                  </a:cubicBezTo>
                  <a:close/>
                  <a:moveTo>
                    <a:pt x="230" y="88"/>
                  </a:moveTo>
                  <a:cubicBezTo>
                    <a:pt x="152" y="88"/>
                    <a:pt x="88" y="151"/>
                    <a:pt x="88" y="230"/>
                  </a:cubicBezTo>
                  <a:cubicBezTo>
                    <a:pt x="88" y="308"/>
                    <a:pt x="152" y="372"/>
                    <a:pt x="230" y="372"/>
                  </a:cubicBezTo>
                  <a:cubicBezTo>
                    <a:pt x="309" y="372"/>
                    <a:pt x="372" y="308"/>
                    <a:pt x="372" y="230"/>
                  </a:cubicBezTo>
                  <a:cubicBezTo>
                    <a:pt x="372" y="151"/>
                    <a:pt x="309" y="88"/>
                    <a:pt x="230" y="88"/>
                  </a:cubicBezTo>
                  <a:close/>
                </a:path>
              </a:pathLst>
            </a:custGeom>
            <a:solidFill>
              <a:srgbClr val="DB536A"/>
            </a:solidFill>
            <a:ln>
              <a:noFill/>
            </a:ln>
          </p:spPr>
          <p:txBody>
            <a:bodyPr spcFirstLastPara="1" wrap="square" lIns="91425" tIns="45675" rIns="91425" bIns="45675" anchor="t"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1185" name="Google Shape;1185;p154"/>
            <p:cNvSpPr/>
            <p:nvPr/>
          </p:nvSpPr>
          <p:spPr>
            <a:xfrm>
              <a:off x="9602788" y="3217863"/>
              <a:ext cx="215900" cy="215900"/>
            </a:xfrm>
            <a:custGeom>
              <a:avLst/>
              <a:gdLst/>
              <a:ahLst/>
              <a:cxnLst/>
              <a:rect l="l" t="t" r="r" b="b"/>
              <a:pathLst>
                <a:path w="459" h="460" extrusionOk="0">
                  <a:moveTo>
                    <a:pt x="229" y="460"/>
                  </a:moveTo>
                  <a:cubicBezTo>
                    <a:pt x="103" y="460"/>
                    <a:pt x="0" y="357"/>
                    <a:pt x="0" y="230"/>
                  </a:cubicBezTo>
                  <a:cubicBezTo>
                    <a:pt x="0" y="103"/>
                    <a:pt x="103" y="0"/>
                    <a:pt x="229" y="0"/>
                  </a:cubicBezTo>
                  <a:cubicBezTo>
                    <a:pt x="356" y="0"/>
                    <a:pt x="459" y="103"/>
                    <a:pt x="459" y="230"/>
                  </a:cubicBezTo>
                  <a:cubicBezTo>
                    <a:pt x="459" y="357"/>
                    <a:pt x="356" y="460"/>
                    <a:pt x="229" y="460"/>
                  </a:cubicBezTo>
                  <a:close/>
                  <a:moveTo>
                    <a:pt x="229" y="88"/>
                  </a:moveTo>
                  <a:cubicBezTo>
                    <a:pt x="151" y="88"/>
                    <a:pt x="87" y="152"/>
                    <a:pt x="87" y="230"/>
                  </a:cubicBezTo>
                  <a:cubicBezTo>
                    <a:pt x="87" y="308"/>
                    <a:pt x="151" y="372"/>
                    <a:pt x="229" y="372"/>
                  </a:cubicBezTo>
                  <a:cubicBezTo>
                    <a:pt x="308" y="372"/>
                    <a:pt x="372" y="308"/>
                    <a:pt x="372" y="230"/>
                  </a:cubicBezTo>
                  <a:cubicBezTo>
                    <a:pt x="372" y="152"/>
                    <a:pt x="308" y="88"/>
                    <a:pt x="229" y="88"/>
                  </a:cubicBezTo>
                  <a:close/>
                </a:path>
              </a:pathLst>
            </a:custGeom>
            <a:solidFill>
              <a:srgbClr val="DB536A"/>
            </a:solidFill>
            <a:ln>
              <a:noFill/>
            </a:ln>
          </p:spPr>
          <p:txBody>
            <a:bodyPr spcFirstLastPara="1" wrap="square" lIns="91425" tIns="45675" rIns="91425" bIns="45675" anchor="t"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1186" name="Google Shape;1186;p154"/>
            <p:cNvSpPr/>
            <p:nvPr/>
          </p:nvSpPr>
          <p:spPr>
            <a:xfrm>
              <a:off x="9055101" y="2638425"/>
              <a:ext cx="954088" cy="954088"/>
            </a:xfrm>
            <a:custGeom>
              <a:avLst/>
              <a:gdLst/>
              <a:ahLst/>
              <a:cxnLst/>
              <a:rect l="l" t="t" r="r" b="b"/>
              <a:pathLst>
                <a:path w="601" h="601" extrusionOk="0">
                  <a:moveTo>
                    <a:pt x="18" y="601"/>
                  </a:moveTo>
                  <a:lnTo>
                    <a:pt x="0" y="583"/>
                  </a:lnTo>
                  <a:lnTo>
                    <a:pt x="583" y="0"/>
                  </a:lnTo>
                  <a:lnTo>
                    <a:pt x="601" y="18"/>
                  </a:lnTo>
                  <a:lnTo>
                    <a:pt x="18" y="601"/>
                  </a:lnTo>
                  <a:lnTo>
                    <a:pt x="18" y="601"/>
                  </a:lnTo>
                  <a:close/>
                </a:path>
              </a:pathLst>
            </a:custGeom>
            <a:solidFill>
              <a:srgbClr val="DB536A"/>
            </a:solidFill>
            <a:ln>
              <a:noFill/>
            </a:ln>
          </p:spPr>
          <p:txBody>
            <a:bodyPr spcFirstLastPara="1" wrap="square" lIns="91425" tIns="45675" rIns="91425" bIns="45675" anchor="t"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grpSp>
      <p:grpSp>
        <p:nvGrpSpPr>
          <p:cNvPr id="1187" name="Google Shape;1187;p154"/>
          <p:cNvGrpSpPr/>
          <p:nvPr/>
        </p:nvGrpSpPr>
        <p:grpSpPr>
          <a:xfrm>
            <a:off x="1140339" y="1980000"/>
            <a:ext cx="719967" cy="719967"/>
            <a:chOff x="442913" y="2632075"/>
            <a:chExt cx="966788" cy="966788"/>
          </a:xfrm>
        </p:grpSpPr>
        <p:sp>
          <p:nvSpPr>
            <p:cNvPr id="1188" name="Google Shape;1188;p154"/>
            <p:cNvSpPr/>
            <p:nvPr/>
          </p:nvSpPr>
          <p:spPr>
            <a:xfrm>
              <a:off x="442913" y="2632075"/>
              <a:ext cx="966788" cy="966788"/>
            </a:xfrm>
            <a:custGeom>
              <a:avLst/>
              <a:gdLst/>
              <a:ahLst/>
              <a:cxnLst/>
              <a:rect l="l" t="t" r="r" b="b"/>
              <a:pathLst>
                <a:path w="609" h="609" extrusionOk="0">
                  <a:moveTo>
                    <a:pt x="609" y="609"/>
                  </a:moveTo>
                  <a:lnTo>
                    <a:pt x="0" y="609"/>
                  </a:lnTo>
                  <a:lnTo>
                    <a:pt x="0" y="0"/>
                  </a:lnTo>
                  <a:lnTo>
                    <a:pt x="609" y="0"/>
                  </a:lnTo>
                  <a:lnTo>
                    <a:pt x="609" y="609"/>
                  </a:lnTo>
                  <a:lnTo>
                    <a:pt x="609" y="609"/>
                  </a:lnTo>
                  <a:close/>
                  <a:moveTo>
                    <a:pt x="26" y="583"/>
                  </a:moveTo>
                  <a:lnTo>
                    <a:pt x="584" y="583"/>
                  </a:lnTo>
                  <a:lnTo>
                    <a:pt x="584" y="26"/>
                  </a:lnTo>
                  <a:lnTo>
                    <a:pt x="26" y="26"/>
                  </a:lnTo>
                  <a:lnTo>
                    <a:pt x="26" y="583"/>
                  </a:lnTo>
                  <a:lnTo>
                    <a:pt x="26" y="583"/>
                  </a:lnTo>
                  <a:close/>
                </a:path>
              </a:pathLst>
            </a:custGeom>
            <a:solidFill>
              <a:srgbClr val="D04A02"/>
            </a:solidFill>
            <a:ln>
              <a:noFill/>
            </a:ln>
          </p:spPr>
          <p:txBody>
            <a:bodyPr spcFirstLastPara="1" wrap="square" lIns="91425" tIns="45675" rIns="91425" bIns="45675" anchor="t"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1189" name="Google Shape;1189;p154"/>
            <p:cNvSpPr/>
            <p:nvPr/>
          </p:nvSpPr>
          <p:spPr>
            <a:xfrm>
              <a:off x="463551" y="2863850"/>
              <a:ext cx="923925" cy="41275"/>
            </a:xfrm>
            <a:custGeom>
              <a:avLst/>
              <a:gdLst/>
              <a:ahLst/>
              <a:cxnLst/>
              <a:rect l="l" t="t" r="r" b="b"/>
              <a:pathLst>
                <a:path w="582" h="26" extrusionOk="0">
                  <a:moveTo>
                    <a:pt x="582" y="26"/>
                  </a:moveTo>
                  <a:lnTo>
                    <a:pt x="0" y="26"/>
                  </a:lnTo>
                  <a:lnTo>
                    <a:pt x="0" y="0"/>
                  </a:lnTo>
                  <a:lnTo>
                    <a:pt x="582" y="0"/>
                  </a:lnTo>
                  <a:lnTo>
                    <a:pt x="582" y="26"/>
                  </a:lnTo>
                  <a:lnTo>
                    <a:pt x="582" y="26"/>
                  </a:lnTo>
                  <a:close/>
                </a:path>
              </a:pathLst>
            </a:custGeom>
            <a:solidFill>
              <a:srgbClr val="D04A02"/>
            </a:solidFill>
            <a:ln>
              <a:noFill/>
            </a:ln>
          </p:spPr>
          <p:txBody>
            <a:bodyPr spcFirstLastPara="1" wrap="square" lIns="91425" tIns="45675" rIns="91425" bIns="45675" anchor="t"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1190" name="Google Shape;1190;p154"/>
            <p:cNvSpPr/>
            <p:nvPr/>
          </p:nvSpPr>
          <p:spPr>
            <a:xfrm>
              <a:off x="466726" y="3095625"/>
              <a:ext cx="922338" cy="39688"/>
            </a:xfrm>
            <a:custGeom>
              <a:avLst/>
              <a:gdLst/>
              <a:ahLst/>
              <a:cxnLst/>
              <a:rect l="l" t="t" r="r" b="b"/>
              <a:pathLst>
                <a:path w="581" h="25" extrusionOk="0">
                  <a:moveTo>
                    <a:pt x="581" y="25"/>
                  </a:moveTo>
                  <a:lnTo>
                    <a:pt x="0" y="25"/>
                  </a:lnTo>
                  <a:lnTo>
                    <a:pt x="0" y="0"/>
                  </a:lnTo>
                  <a:lnTo>
                    <a:pt x="581" y="0"/>
                  </a:lnTo>
                  <a:lnTo>
                    <a:pt x="581" y="25"/>
                  </a:lnTo>
                  <a:lnTo>
                    <a:pt x="581" y="25"/>
                  </a:lnTo>
                  <a:close/>
                </a:path>
              </a:pathLst>
            </a:custGeom>
            <a:solidFill>
              <a:srgbClr val="D04A02"/>
            </a:solidFill>
            <a:ln>
              <a:noFill/>
            </a:ln>
          </p:spPr>
          <p:txBody>
            <a:bodyPr spcFirstLastPara="1" wrap="square" lIns="91425" tIns="45675" rIns="91425" bIns="45675" anchor="t"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1191" name="Google Shape;1191;p154"/>
            <p:cNvSpPr/>
            <p:nvPr/>
          </p:nvSpPr>
          <p:spPr>
            <a:xfrm>
              <a:off x="466726" y="3327400"/>
              <a:ext cx="922338" cy="39688"/>
            </a:xfrm>
            <a:custGeom>
              <a:avLst/>
              <a:gdLst/>
              <a:ahLst/>
              <a:cxnLst/>
              <a:rect l="l" t="t" r="r" b="b"/>
              <a:pathLst>
                <a:path w="581" h="25" extrusionOk="0">
                  <a:moveTo>
                    <a:pt x="581" y="25"/>
                  </a:moveTo>
                  <a:lnTo>
                    <a:pt x="0" y="25"/>
                  </a:lnTo>
                  <a:lnTo>
                    <a:pt x="0" y="0"/>
                  </a:lnTo>
                  <a:lnTo>
                    <a:pt x="581" y="0"/>
                  </a:lnTo>
                  <a:lnTo>
                    <a:pt x="581" y="25"/>
                  </a:lnTo>
                  <a:lnTo>
                    <a:pt x="581" y="25"/>
                  </a:lnTo>
                  <a:close/>
                </a:path>
              </a:pathLst>
            </a:custGeom>
            <a:solidFill>
              <a:srgbClr val="D04A02"/>
            </a:solidFill>
            <a:ln>
              <a:noFill/>
            </a:ln>
          </p:spPr>
          <p:txBody>
            <a:bodyPr spcFirstLastPara="1" wrap="square" lIns="91425" tIns="45675" rIns="91425" bIns="45675" anchor="t"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1192" name="Google Shape;1192;p154"/>
            <p:cNvSpPr/>
            <p:nvPr/>
          </p:nvSpPr>
          <p:spPr>
            <a:xfrm>
              <a:off x="449263" y="3348038"/>
              <a:ext cx="244475" cy="244475"/>
            </a:xfrm>
            <a:custGeom>
              <a:avLst/>
              <a:gdLst/>
              <a:ahLst/>
              <a:cxnLst/>
              <a:rect l="l" t="t" r="r" b="b"/>
              <a:pathLst>
                <a:path w="154" h="154" extrusionOk="0">
                  <a:moveTo>
                    <a:pt x="18" y="154"/>
                  </a:moveTo>
                  <a:lnTo>
                    <a:pt x="0" y="136"/>
                  </a:lnTo>
                  <a:lnTo>
                    <a:pt x="27" y="109"/>
                  </a:lnTo>
                  <a:lnTo>
                    <a:pt x="45" y="127"/>
                  </a:lnTo>
                  <a:lnTo>
                    <a:pt x="18" y="154"/>
                  </a:lnTo>
                  <a:lnTo>
                    <a:pt x="18" y="154"/>
                  </a:lnTo>
                  <a:close/>
                  <a:moveTo>
                    <a:pt x="72" y="100"/>
                  </a:moveTo>
                  <a:lnTo>
                    <a:pt x="54" y="81"/>
                  </a:lnTo>
                  <a:lnTo>
                    <a:pt x="82" y="54"/>
                  </a:lnTo>
                  <a:lnTo>
                    <a:pt x="100" y="73"/>
                  </a:lnTo>
                  <a:lnTo>
                    <a:pt x="72" y="100"/>
                  </a:lnTo>
                  <a:lnTo>
                    <a:pt x="72" y="100"/>
                  </a:lnTo>
                  <a:close/>
                  <a:moveTo>
                    <a:pt x="127" y="46"/>
                  </a:moveTo>
                  <a:lnTo>
                    <a:pt x="109" y="27"/>
                  </a:lnTo>
                  <a:lnTo>
                    <a:pt x="136" y="0"/>
                  </a:lnTo>
                  <a:lnTo>
                    <a:pt x="154" y="18"/>
                  </a:lnTo>
                  <a:lnTo>
                    <a:pt x="127" y="46"/>
                  </a:lnTo>
                  <a:lnTo>
                    <a:pt x="127" y="46"/>
                  </a:lnTo>
                  <a:close/>
                </a:path>
              </a:pathLst>
            </a:custGeom>
            <a:solidFill>
              <a:srgbClr val="D04A02"/>
            </a:solidFill>
            <a:ln>
              <a:noFill/>
            </a:ln>
          </p:spPr>
          <p:txBody>
            <a:bodyPr spcFirstLastPara="1" wrap="square" lIns="91425" tIns="45675" rIns="91425" bIns="45675" anchor="t"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1193" name="Google Shape;1193;p154"/>
            <p:cNvSpPr/>
            <p:nvPr/>
          </p:nvSpPr>
          <p:spPr>
            <a:xfrm>
              <a:off x="798513" y="2874963"/>
              <a:ext cx="611188" cy="487363"/>
            </a:xfrm>
            <a:custGeom>
              <a:avLst/>
              <a:gdLst/>
              <a:ahLst/>
              <a:cxnLst/>
              <a:rect l="l" t="t" r="r" b="b"/>
              <a:pathLst>
                <a:path w="385" h="307" extrusionOk="0">
                  <a:moveTo>
                    <a:pt x="18" y="307"/>
                  </a:moveTo>
                  <a:lnTo>
                    <a:pt x="0" y="289"/>
                  </a:lnTo>
                  <a:lnTo>
                    <a:pt x="27" y="262"/>
                  </a:lnTo>
                  <a:lnTo>
                    <a:pt x="45" y="280"/>
                  </a:lnTo>
                  <a:lnTo>
                    <a:pt x="18" y="307"/>
                  </a:lnTo>
                  <a:lnTo>
                    <a:pt x="18" y="307"/>
                  </a:lnTo>
                  <a:close/>
                  <a:moveTo>
                    <a:pt x="72" y="253"/>
                  </a:moveTo>
                  <a:lnTo>
                    <a:pt x="54" y="235"/>
                  </a:lnTo>
                  <a:lnTo>
                    <a:pt x="81" y="208"/>
                  </a:lnTo>
                  <a:lnTo>
                    <a:pt x="100" y="226"/>
                  </a:lnTo>
                  <a:lnTo>
                    <a:pt x="72" y="253"/>
                  </a:lnTo>
                  <a:lnTo>
                    <a:pt x="72" y="253"/>
                  </a:lnTo>
                  <a:close/>
                  <a:moveTo>
                    <a:pt x="127" y="198"/>
                  </a:moveTo>
                  <a:lnTo>
                    <a:pt x="108" y="180"/>
                  </a:lnTo>
                  <a:lnTo>
                    <a:pt x="136" y="153"/>
                  </a:lnTo>
                  <a:lnTo>
                    <a:pt x="154" y="171"/>
                  </a:lnTo>
                  <a:lnTo>
                    <a:pt x="127" y="198"/>
                  </a:lnTo>
                  <a:lnTo>
                    <a:pt x="127" y="198"/>
                  </a:lnTo>
                  <a:close/>
                  <a:moveTo>
                    <a:pt x="217" y="164"/>
                  </a:moveTo>
                  <a:lnTo>
                    <a:pt x="179" y="164"/>
                  </a:lnTo>
                  <a:lnTo>
                    <a:pt x="179" y="138"/>
                  </a:lnTo>
                  <a:lnTo>
                    <a:pt x="217" y="138"/>
                  </a:lnTo>
                  <a:lnTo>
                    <a:pt x="217" y="164"/>
                  </a:lnTo>
                  <a:lnTo>
                    <a:pt x="217" y="164"/>
                  </a:lnTo>
                  <a:close/>
                  <a:moveTo>
                    <a:pt x="259" y="145"/>
                  </a:moveTo>
                  <a:lnTo>
                    <a:pt x="240" y="127"/>
                  </a:lnTo>
                  <a:lnTo>
                    <a:pt x="267" y="100"/>
                  </a:lnTo>
                  <a:lnTo>
                    <a:pt x="285" y="118"/>
                  </a:lnTo>
                  <a:lnTo>
                    <a:pt x="259" y="145"/>
                  </a:lnTo>
                  <a:lnTo>
                    <a:pt x="259" y="145"/>
                  </a:lnTo>
                  <a:close/>
                  <a:moveTo>
                    <a:pt x="313" y="90"/>
                  </a:moveTo>
                  <a:lnTo>
                    <a:pt x="294" y="72"/>
                  </a:lnTo>
                  <a:lnTo>
                    <a:pt x="321" y="45"/>
                  </a:lnTo>
                  <a:lnTo>
                    <a:pt x="340" y="63"/>
                  </a:lnTo>
                  <a:lnTo>
                    <a:pt x="313" y="90"/>
                  </a:lnTo>
                  <a:lnTo>
                    <a:pt x="313" y="90"/>
                  </a:lnTo>
                  <a:close/>
                  <a:moveTo>
                    <a:pt x="367" y="36"/>
                  </a:moveTo>
                  <a:lnTo>
                    <a:pt x="348" y="18"/>
                  </a:lnTo>
                  <a:lnTo>
                    <a:pt x="366" y="0"/>
                  </a:lnTo>
                  <a:lnTo>
                    <a:pt x="385" y="18"/>
                  </a:lnTo>
                  <a:lnTo>
                    <a:pt x="367" y="36"/>
                  </a:lnTo>
                  <a:lnTo>
                    <a:pt x="367" y="36"/>
                  </a:lnTo>
                  <a:close/>
                </a:path>
              </a:pathLst>
            </a:custGeom>
            <a:solidFill>
              <a:srgbClr val="D04A02"/>
            </a:solidFill>
            <a:ln>
              <a:noFill/>
            </a:ln>
          </p:spPr>
          <p:txBody>
            <a:bodyPr spcFirstLastPara="1" wrap="square" lIns="91425" tIns="45675" rIns="91425" bIns="45675" anchor="t"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grpSp>
      <p:grpSp>
        <p:nvGrpSpPr>
          <p:cNvPr id="1194" name="Google Shape;1194;p154"/>
          <p:cNvGrpSpPr/>
          <p:nvPr/>
        </p:nvGrpSpPr>
        <p:grpSpPr>
          <a:xfrm>
            <a:off x="3675802" y="1980000"/>
            <a:ext cx="719967" cy="797671"/>
            <a:chOff x="6181726" y="2632075"/>
            <a:chExt cx="966788" cy="1071563"/>
          </a:xfrm>
        </p:grpSpPr>
        <p:sp>
          <p:nvSpPr>
            <p:cNvPr id="1195" name="Google Shape;1195;p154"/>
            <p:cNvSpPr/>
            <p:nvPr/>
          </p:nvSpPr>
          <p:spPr>
            <a:xfrm>
              <a:off x="6181726" y="2632075"/>
              <a:ext cx="966788" cy="966788"/>
            </a:xfrm>
            <a:custGeom>
              <a:avLst/>
              <a:gdLst/>
              <a:ahLst/>
              <a:cxnLst/>
              <a:rect l="l" t="t" r="r" b="b"/>
              <a:pathLst>
                <a:path w="609" h="609" extrusionOk="0">
                  <a:moveTo>
                    <a:pt x="609" y="609"/>
                  </a:moveTo>
                  <a:lnTo>
                    <a:pt x="352" y="609"/>
                  </a:lnTo>
                  <a:lnTo>
                    <a:pt x="352" y="583"/>
                  </a:lnTo>
                  <a:lnTo>
                    <a:pt x="583" y="583"/>
                  </a:lnTo>
                  <a:lnTo>
                    <a:pt x="583" y="26"/>
                  </a:lnTo>
                  <a:lnTo>
                    <a:pt x="26" y="26"/>
                  </a:lnTo>
                  <a:lnTo>
                    <a:pt x="26" y="583"/>
                  </a:lnTo>
                  <a:lnTo>
                    <a:pt x="294" y="583"/>
                  </a:lnTo>
                  <a:lnTo>
                    <a:pt x="294" y="609"/>
                  </a:lnTo>
                  <a:lnTo>
                    <a:pt x="0" y="609"/>
                  </a:lnTo>
                  <a:lnTo>
                    <a:pt x="0" y="0"/>
                  </a:lnTo>
                  <a:lnTo>
                    <a:pt x="609" y="0"/>
                  </a:lnTo>
                  <a:lnTo>
                    <a:pt x="609" y="609"/>
                  </a:lnTo>
                  <a:lnTo>
                    <a:pt x="609" y="609"/>
                  </a:lnTo>
                  <a:close/>
                </a:path>
              </a:pathLst>
            </a:custGeom>
            <a:solidFill>
              <a:srgbClr val="EB8C00"/>
            </a:solidFill>
            <a:ln>
              <a:noFill/>
            </a:ln>
          </p:spPr>
          <p:txBody>
            <a:bodyPr spcFirstLastPara="1" wrap="square" lIns="91425" tIns="45675" rIns="91425" bIns="45675" anchor="t"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1196" name="Google Shape;1196;p154"/>
            <p:cNvSpPr/>
            <p:nvPr/>
          </p:nvSpPr>
          <p:spPr>
            <a:xfrm>
              <a:off x="6294438" y="3211513"/>
              <a:ext cx="741362" cy="354013"/>
            </a:xfrm>
            <a:custGeom>
              <a:avLst/>
              <a:gdLst/>
              <a:ahLst/>
              <a:cxnLst/>
              <a:rect l="l" t="t" r="r" b="b"/>
              <a:pathLst>
                <a:path w="1583" h="757" extrusionOk="0">
                  <a:moveTo>
                    <a:pt x="86" y="757"/>
                  </a:moveTo>
                  <a:cubicBezTo>
                    <a:pt x="0" y="745"/>
                    <a:pt x="0" y="745"/>
                    <a:pt x="0" y="745"/>
                  </a:cubicBezTo>
                  <a:cubicBezTo>
                    <a:pt x="56" y="342"/>
                    <a:pt x="56" y="342"/>
                    <a:pt x="56" y="342"/>
                  </a:cubicBezTo>
                  <a:cubicBezTo>
                    <a:pt x="89" y="237"/>
                    <a:pt x="171" y="153"/>
                    <a:pt x="276" y="117"/>
                  </a:cubicBezTo>
                  <a:cubicBezTo>
                    <a:pt x="584" y="12"/>
                    <a:pt x="584" y="12"/>
                    <a:pt x="584" y="12"/>
                  </a:cubicBezTo>
                  <a:cubicBezTo>
                    <a:pt x="620" y="0"/>
                    <a:pt x="660" y="10"/>
                    <a:pt x="686" y="37"/>
                  </a:cubicBezTo>
                  <a:cubicBezTo>
                    <a:pt x="710" y="62"/>
                    <a:pt x="710" y="62"/>
                    <a:pt x="710" y="62"/>
                  </a:cubicBezTo>
                  <a:cubicBezTo>
                    <a:pt x="731" y="84"/>
                    <a:pt x="760" y="96"/>
                    <a:pt x="791" y="96"/>
                  </a:cubicBezTo>
                  <a:cubicBezTo>
                    <a:pt x="791" y="96"/>
                    <a:pt x="791" y="96"/>
                    <a:pt x="791" y="96"/>
                  </a:cubicBezTo>
                  <a:cubicBezTo>
                    <a:pt x="822" y="96"/>
                    <a:pt x="851" y="84"/>
                    <a:pt x="873" y="62"/>
                  </a:cubicBezTo>
                  <a:cubicBezTo>
                    <a:pt x="897" y="37"/>
                    <a:pt x="897" y="37"/>
                    <a:pt x="897" y="37"/>
                  </a:cubicBezTo>
                  <a:cubicBezTo>
                    <a:pt x="923" y="10"/>
                    <a:pt x="963" y="0"/>
                    <a:pt x="998" y="12"/>
                  </a:cubicBezTo>
                  <a:cubicBezTo>
                    <a:pt x="1307" y="117"/>
                    <a:pt x="1307" y="117"/>
                    <a:pt x="1307" y="117"/>
                  </a:cubicBezTo>
                  <a:cubicBezTo>
                    <a:pt x="1412" y="153"/>
                    <a:pt x="1494" y="237"/>
                    <a:pt x="1527" y="342"/>
                  </a:cubicBezTo>
                  <a:cubicBezTo>
                    <a:pt x="1528" y="349"/>
                    <a:pt x="1528" y="349"/>
                    <a:pt x="1528" y="349"/>
                  </a:cubicBezTo>
                  <a:cubicBezTo>
                    <a:pt x="1583" y="745"/>
                    <a:pt x="1583" y="745"/>
                    <a:pt x="1583" y="745"/>
                  </a:cubicBezTo>
                  <a:cubicBezTo>
                    <a:pt x="1497" y="757"/>
                    <a:pt x="1497" y="757"/>
                    <a:pt x="1497" y="757"/>
                  </a:cubicBezTo>
                  <a:cubicBezTo>
                    <a:pt x="1442" y="365"/>
                    <a:pt x="1442" y="365"/>
                    <a:pt x="1442" y="365"/>
                  </a:cubicBezTo>
                  <a:cubicBezTo>
                    <a:pt x="1417" y="287"/>
                    <a:pt x="1356" y="226"/>
                    <a:pt x="1279" y="200"/>
                  </a:cubicBezTo>
                  <a:cubicBezTo>
                    <a:pt x="970" y="95"/>
                    <a:pt x="970" y="95"/>
                    <a:pt x="970" y="95"/>
                  </a:cubicBezTo>
                  <a:cubicBezTo>
                    <a:pt x="967" y="94"/>
                    <a:pt x="962" y="95"/>
                    <a:pt x="960" y="98"/>
                  </a:cubicBezTo>
                  <a:cubicBezTo>
                    <a:pt x="936" y="122"/>
                    <a:pt x="936" y="122"/>
                    <a:pt x="936" y="122"/>
                  </a:cubicBezTo>
                  <a:cubicBezTo>
                    <a:pt x="897" y="162"/>
                    <a:pt x="846" y="183"/>
                    <a:pt x="791" y="183"/>
                  </a:cubicBezTo>
                  <a:cubicBezTo>
                    <a:pt x="791" y="183"/>
                    <a:pt x="791" y="183"/>
                    <a:pt x="791" y="183"/>
                  </a:cubicBezTo>
                  <a:cubicBezTo>
                    <a:pt x="737" y="183"/>
                    <a:pt x="685" y="162"/>
                    <a:pt x="647" y="122"/>
                  </a:cubicBezTo>
                  <a:cubicBezTo>
                    <a:pt x="623" y="98"/>
                    <a:pt x="623" y="98"/>
                    <a:pt x="623" y="98"/>
                  </a:cubicBezTo>
                  <a:cubicBezTo>
                    <a:pt x="620" y="95"/>
                    <a:pt x="616" y="94"/>
                    <a:pt x="612" y="95"/>
                  </a:cubicBezTo>
                  <a:cubicBezTo>
                    <a:pt x="304" y="200"/>
                    <a:pt x="304" y="200"/>
                    <a:pt x="304" y="200"/>
                  </a:cubicBezTo>
                  <a:cubicBezTo>
                    <a:pt x="227" y="226"/>
                    <a:pt x="166" y="287"/>
                    <a:pt x="141" y="365"/>
                  </a:cubicBezTo>
                  <a:cubicBezTo>
                    <a:pt x="86" y="757"/>
                    <a:pt x="86" y="757"/>
                    <a:pt x="86" y="757"/>
                  </a:cubicBezTo>
                  <a:close/>
                </a:path>
              </a:pathLst>
            </a:custGeom>
            <a:solidFill>
              <a:srgbClr val="EB8C00"/>
            </a:solidFill>
            <a:ln>
              <a:noFill/>
            </a:ln>
          </p:spPr>
          <p:txBody>
            <a:bodyPr spcFirstLastPara="1" wrap="square" lIns="91425" tIns="45675" rIns="91425" bIns="45675" anchor="t"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1197" name="Google Shape;1197;p154"/>
            <p:cNvSpPr/>
            <p:nvPr/>
          </p:nvSpPr>
          <p:spPr>
            <a:xfrm>
              <a:off x="6534151" y="2836863"/>
              <a:ext cx="261938" cy="358775"/>
            </a:xfrm>
            <a:custGeom>
              <a:avLst/>
              <a:gdLst/>
              <a:ahLst/>
              <a:cxnLst/>
              <a:rect l="l" t="t" r="r" b="b"/>
              <a:pathLst>
                <a:path w="557" h="765" extrusionOk="0">
                  <a:moveTo>
                    <a:pt x="278" y="765"/>
                  </a:moveTo>
                  <a:cubicBezTo>
                    <a:pt x="193" y="765"/>
                    <a:pt x="144" y="718"/>
                    <a:pt x="93" y="661"/>
                  </a:cubicBezTo>
                  <a:cubicBezTo>
                    <a:pt x="31" y="592"/>
                    <a:pt x="0" y="473"/>
                    <a:pt x="0" y="307"/>
                  </a:cubicBezTo>
                  <a:cubicBezTo>
                    <a:pt x="0" y="138"/>
                    <a:pt x="125" y="0"/>
                    <a:pt x="278" y="0"/>
                  </a:cubicBezTo>
                  <a:cubicBezTo>
                    <a:pt x="432" y="0"/>
                    <a:pt x="557" y="138"/>
                    <a:pt x="557" y="307"/>
                  </a:cubicBezTo>
                  <a:cubicBezTo>
                    <a:pt x="557" y="473"/>
                    <a:pt x="526" y="592"/>
                    <a:pt x="464" y="661"/>
                  </a:cubicBezTo>
                  <a:cubicBezTo>
                    <a:pt x="413" y="718"/>
                    <a:pt x="364" y="765"/>
                    <a:pt x="278" y="765"/>
                  </a:cubicBezTo>
                  <a:close/>
                  <a:moveTo>
                    <a:pt x="278" y="88"/>
                  </a:moveTo>
                  <a:cubicBezTo>
                    <a:pt x="173" y="88"/>
                    <a:pt x="87" y="186"/>
                    <a:pt x="87" y="307"/>
                  </a:cubicBezTo>
                  <a:cubicBezTo>
                    <a:pt x="87" y="447"/>
                    <a:pt x="112" y="552"/>
                    <a:pt x="158" y="603"/>
                  </a:cubicBezTo>
                  <a:cubicBezTo>
                    <a:pt x="210" y="661"/>
                    <a:pt x="236" y="678"/>
                    <a:pt x="278" y="678"/>
                  </a:cubicBezTo>
                  <a:cubicBezTo>
                    <a:pt x="321" y="678"/>
                    <a:pt x="346" y="661"/>
                    <a:pt x="399" y="603"/>
                  </a:cubicBezTo>
                  <a:cubicBezTo>
                    <a:pt x="444" y="552"/>
                    <a:pt x="470" y="447"/>
                    <a:pt x="470" y="307"/>
                  </a:cubicBezTo>
                  <a:cubicBezTo>
                    <a:pt x="470" y="186"/>
                    <a:pt x="384" y="88"/>
                    <a:pt x="278" y="88"/>
                  </a:cubicBezTo>
                  <a:close/>
                </a:path>
              </a:pathLst>
            </a:custGeom>
            <a:solidFill>
              <a:srgbClr val="EB8C00"/>
            </a:solidFill>
            <a:ln>
              <a:noFill/>
            </a:ln>
          </p:spPr>
          <p:txBody>
            <a:bodyPr spcFirstLastPara="1" wrap="square" lIns="91425" tIns="45675" rIns="91425" bIns="45675" anchor="t"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1198" name="Google Shape;1198;p154"/>
            <p:cNvSpPr/>
            <p:nvPr/>
          </p:nvSpPr>
          <p:spPr>
            <a:xfrm>
              <a:off x="6523038" y="3454400"/>
              <a:ext cx="153988" cy="249238"/>
            </a:xfrm>
            <a:custGeom>
              <a:avLst/>
              <a:gdLst/>
              <a:ahLst/>
              <a:cxnLst/>
              <a:rect l="l" t="t" r="r" b="b"/>
              <a:pathLst>
                <a:path w="97" h="157" extrusionOk="0">
                  <a:moveTo>
                    <a:pt x="19" y="157"/>
                  </a:moveTo>
                  <a:lnTo>
                    <a:pt x="0" y="139"/>
                  </a:lnTo>
                  <a:lnTo>
                    <a:pt x="61" y="79"/>
                  </a:lnTo>
                  <a:lnTo>
                    <a:pt x="0" y="19"/>
                  </a:lnTo>
                  <a:lnTo>
                    <a:pt x="19" y="0"/>
                  </a:lnTo>
                  <a:lnTo>
                    <a:pt x="97" y="79"/>
                  </a:lnTo>
                  <a:lnTo>
                    <a:pt x="19" y="157"/>
                  </a:lnTo>
                  <a:lnTo>
                    <a:pt x="19" y="157"/>
                  </a:lnTo>
                  <a:close/>
                </a:path>
              </a:pathLst>
            </a:custGeom>
            <a:solidFill>
              <a:srgbClr val="EB8C00"/>
            </a:solidFill>
            <a:ln>
              <a:noFill/>
            </a:ln>
          </p:spPr>
          <p:txBody>
            <a:bodyPr spcFirstLastPara="1" wrap="square" lIns="91425" tIns="45675" rIns="91425" bIns="45675" anchor="t"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grpSp>
      <p:sp>
        <p:nvSpPr>
          <p:cNvPr id="1199" name="Google Shape;1199;p154"/>
          <p:cNvSpPr/>
          <p:nvPr/>
        </p:nvSpPr>
        <p:spPr>
          <a:xfrm>
            <a:off x="485700" y="3960000"/>
            <a:ext cx="2031600" cy="966600"/>
          </a:xfrm>
          <a:prstGeom prst="rect">
            <a:avLst/>
          </a:prstGeom>
          <a:noFill/>
          <a:ln w="9525" cap="flat" cmpd="sng">
            <a:solidFill>
              <a:schemeClr val="lt1"/>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400"/>
              </a:spcAft>
              <a:buNone/>
            </a:pPr>
            <a:r>
              <a:rPr lang="en-GB">
                <a:solidFill>
                  <a:schemeClr val="dk1"/>
                </a:solidFill>
              </a:rPr>
              <a:t>Determine if your client is a definite laggard or leader from an ESG perspective.</a:t>
            </a:r>
            <a:endParaRPr/>
          </a:p>
        </p:txBody>
      </p:sp>
      <p:sp>
        <p:nvSpPr>
          <p:cNvPr id="1200" name="Google Shape;1200;p154"/>
          <p:cNvSpPr/>
          <p:nvPr/>
        </p:nvSpPr>
        <p:spPr>
          <a:xfrm>
            <a:off x="3153225" y="3978325"/>
            <a:ext cx="1854600" cy="797700"/>
          </a:xfrm>
          <a:prstGeom prst="rect">
            <a:avLst/>
          </a:prstGeom>
          <a:noFill/>
          <a:ln w="9525" cap="flat" cmpd="sng">
            <a:solidFill>
              <a:schemeClr val="lt1"/>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400"/>
              </a:spcAft>
              <a:buNone/>
            </a:pPr>
            <a:r>
              <a:rPr lang="en-GB">
                <a:solidFill>
                  <a:schemeClr val="dk1"/>
                </a:solidFill>
              </a:rPr>
              <a:t>Forecast the end result of ESG impacts on the client and </a:t>
            </a:r>
            <a:r>
              <a:rPr lang="en-GB"/>
              <a:t>industry</a:t>
            </a:r>
            <a:endParaRPr/>
          </a:p>
        </p:txBody>
      </p:sp>
      <p:sp>
        <p:nvSpPr>
          <p:cNvPr id="1201" name="Google Shape;1201;p154"/>
          <p:cNvSpPr/>
          <p:nvPr/>
        </p:nvSpPr>
        <p:spPr>
          <a:xfrm>
            <a:off x="8060125" y="3960000"/>
            <a:ext cx="2081100" cy="968400"/>
          </a:xfrm>
          <a:prstGeom prst="rect">
            <a:avLst/>
          </a:prstGeom>
          <a:noFill/>
          <a:ln w="9525" cap="flat" cmpd="sng">
            <a:solidFill>
              <a:schemeClr val="lt1"/>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400"/>
              </a:spcAft>
              <a:buNone/>
            </a:pPr>
            <a:r>
              <a:rPr lang="en-GB">
                <a:solidFill>
                  <a:schemeClr val="dk1"/>
                </a:solidFill>
              </a:rPr>
              <a:t>Adopt this model in your cash flows, and apply valuation techniques as normal.</a:t>
            </a:r>
            <a:endParaRPr/>
          </a:p>
        </p:txBody>
      </p:sp>
      <p:sp>
        <p:nvSpPr>
          <p:cNvPr id="1202" name="Google Shape;1202;p154"/>
          <p:cNvSpPr/>
          <p:nvPr/>
        </p:nvSpPr>
        <p:spPr>
          <a:xfrm>
            <a:off x="5659025" y="3877800"/>
            <a:ext cx="1854600" cy="9666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400"/>
              </a:spcAft>
              <a:buNone/>
            </a:pPr>
            <a:r>
              <a:rPr lang="en-GB">
                <a:solidFill>
                  <a:schemeClr val="dk1"/>
                </a:solidFill>
              </a:rPr>
              <a:t>Model the transition from current state to end state.</a:t>
            </a:r>
            <a:endParaRPr/>
          </a:p>
        </p:txBody>
      </p:sp>
      <p:pic>
        <p:nvPicPr>
          <p:cNvPr id="1203" name="Google Shape;1203;p154"/>
          <p:cNvPicPr preferRelativeResize="0"/>
          <p:nvPr/>
        </p:nvPicPr>
        <p:blipFill rotWithShape="1">
          <a:blip r:embed="rId3">
            <a:alphaModFix/>
          </a:blip>
          <a:srcRect l="39825" t="10005" r="48757" b="-144"/>
          <a:stretch/>
        </p:blipFill>
        <p:spPr>
          <a:xfrm>
            <a:off x="10800000" y="0"/>
            <a:ext cx="1392000" cy="68580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07"/>
        <p:cNvGrpSpPr/>
        <p:nvPr/>
      </p:nvGrpSpPr>
      <p:grpSpPr>
        <a:xfrm>
          <a:off x="0" y="0"/>
          <a:ext cx="0" cy="0"/>
          <a:chOff x="0" y="0"/>
          <a:chExt cx="0" cy="0"/>
        </a:xfrm>
      </p:grpSpPr>
      <p:pic>
        <p:nvPicPr>
          <p:cNvPr id="1208" name="Google Shape;1208;p155"/>
          <p:cNvPicPr preferRelativeResize="0"/>
          <p:nvPr/>
        </p:nvPicPr>
        <p:blipFill rotWithShape="1">
          <a:blip r:embed="rId3">
            <a:alphaModFix/>
          </a:blip>
          <a:srcRect l="39204" r="28239" b="9861"/>
          <a:stretch/>
        </p:blipFill>
        <p:spPr>
          <a:xfrm>
            <a:off x="0" y="0"/>
            <a:ext cx="3969352" cy="6858000"/>
          </a:xfrm>
          <a:prstGeom prst="rect">
            <a:avLst/>
          </a:prstGeom>
          <a:noFill/>
          <a:ln>
            <a:noFill/>
          </a:ln>
        </p:spPr>
      </p:pic>
      <p:sp>
        <p:nvSpPr>
          <p:cNvPr id="1209" name="Google Shape;1209;p155"/>
          <p:cNvSpPr txBox="1">
            <a:spLocks noGrp="1"/>
          </p:cNvSpPr>
          <p:nvPr>
            <p:ph type="title"/>
          </p:nvPr>
        </p:nvSpPr>
        <p:spPr>
          <a:xfrm>
            <a:off x="4327775" y="467950"/>
            <a:ext cx="7037700" cy="560100"/>
          </a:xfrm>
          <a:prstGeom prst="rect">
            <a:avLst/>
          </a:prstGeom>
          <a:noFill/>
          <a:ln>
            <a:noFill/>
          </a:ln>
        </p:spPr>
        <p:txBody>
          <a:bodyPr spcFirstLastPara="1" wrap="square" lIns="0" tIns="0" rIns="0" bIns="0" anchor="t" anchorCtr="0">
            <a:noAutofit/>
          </a:bodyPr>
          <a:lstStyle/>
          <a:p>
            <a:pPr marL="0" marR="0" lvl="0" indent="0" algn="l" rtl="0">
              <a:lnSpc>
                <a:spcPct val="85000"/>
              </a:lnSpc>
              <a:spcBef>
                <a:spcPts val="0"/>
              </a:spcBef>
              <a:spcAft>
                <a:spcPts val="0"/>
              </a:spcAft>
              <a:buClr>
                <a:schemeClr val="dk1"/>
              </a:buClr>
              <a:buSzPts val="3000"/>
              <a:buFont typeface="Georgia"/>
              <a:buNone/>
            </a:pPr>
            <a:r>
              <a:rPr lang="en-GB"/>
              <a:t>So, where do you think is the right place on the ESG spectrum?</a:t>
            </a:r>
            <a:endParaRPr/>
          </a:p>
        </p:txBody>
      </p:sp>
      <p:sp>
        <p:nvSpPr>
          <p:cNvPr id="1210" name="Google Shape;1210;p155"/>
          <p:cNvSpPr txBox="1"/>
          <p:nvPr/>
        </p:nvSpPr>
        <p:spPr>
          <a:xfrm>
            <a:off x="442942" y="6491596"/>
            <a:ext cx="5474400" cy="137100"/>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Clr>
                <a:srgbClr val="000000"/>
              </a:buClr>
              <a:buSzPts val="800"/>
              <a:buFont typeface="Arial"/>
              <a:buNone/>
            </a:pPr>
            <a:r>
              <a:rPr lang="en-GB" sz="800" b="0" i="0" u="none" strike="noStrike" cap="none">
                <a:solidFill>
                  <a:srgbClr val="000000"/>
                </a:solidFill>
                <a:latin typeface="Arial"/>
                <a:ea typeface="Arial"/>
                <a:cs typeface="Arial"/>
                <a:sym typeface="Arial"/>
              </a:rPr>
              <a:t>PwC | ESG &amp; Value</a:t>
            </a:r>
            <a:endParaRPr sz="1400" b="0" i="0" u="none" strike="noStrike" cap="none">
              <a:solidFill>
                <a:srgbClr val="000000"/>
              </a:solidFill>
              <a:latin typeface="Arial"/>
              <a:ea typeface="Arial"/>
              <a:cs typeface="Arial"/>
              <a:sym typeface="Arial"/>
            </a:endParaRPr>
          </a:p>
        </p:txBody>
      </p:sp>
      <p:sp>
        <p:nvSpPr>
          <p:cNvPr id="1211" name="Google Shape;1211;p155"/>
          <p:cNvSpPr/>
          <p:nvPr/>
        </p:nvSpPr>
        <p:spPr>
          <a:xfrm>
            <a:off x="4312800" y="3088400"/>
            <a:ext cx="7392600" cy="469200"/>
          </a:xfrm>
          <a:prstGeom prst="rect">
            <a:avLst/>
          </a:prstGeom>
          <a:gradFill>
            <a:gsLst>
              <a:gs pos="0">
                <a:srgbClr val="93C47D"/>
              </a:gs>
              <a:gs pos="50000">
                <a:srgbClr val="F6B26B"/>
              </a:gs>
              <a:gs pos="100000">
                <a:srgbClr val="E06666"/>
              </a:gs>
            </a:gsLst>
            <a:lin ang="108014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2" name="Google Shape;1212;p155"/>
          <p:cNvSpPr txBox="1"/>
          <p:nvPr/>
        </p:nvSpPr>
        <p:spPr>
          <a:xfrm>
            <a:off x="4327786" y="3127100"/>
            <a:ext cx="3349800" cy="381000"/>
          </a:xfrm>
          <a:prstGeom prst="rect">
            <a:avLst/>
          </a:prstGeom>
          <a:noFill/>
          <a:ln>
            <a:noFill/>
          </a:ln>
        </p:spPr>
        <p:txBody>
          <a:bodyPr spcFirstLastPara="1" wrap="square" lIns="91425" tIns="91425" rIns="91425" bIns="91425" anchor="ctr" anchorCtr="0">
            <a:spAutoFit/>
          </a:bodyPr>
          <a:lstStyle/>
          <a:p>
            <a:pPr marL="0" marR="0" lvl="0" indent="0" algn="l" rtl="0">
              <a:lnSpc>
                <a:spcPct val="85000"/>
              </a:lnSpc>
              <a:spcBef>
                <a:spcPts val="0"/>
              </a:spcBef>
              <a:spcAft>
                <a:spcPts val="0"/>
              </a:spcAft>
              <a:buClr>
                <a:srgbClr val="000000"/>
              </a:buClr>
              <a:buSzPts val="1400"/>
              <a:buFont typeface="Arial"/>
              <a:buNone/>
            </a:pPr>
            <a:r>
              <a:rPr lang="en-GB" sz="1500" b="1" u="none" strike="noStrike" cap="none">
                <a:solidFill>
                  <a:schemeClr val="lt1"/>
                </a:solidFill>
                <a:latin typeface="Arial"/>
                <a:ea typeface="Arial"/>
                <a:cs typeface="Arial"/>
                <a:sym typeface="Arial"/>
              </a:rPr>
              <a:t>ESG is overcooked…</a:t>
            </a:r>
            <a:endParaRPr sz="1500" b="1" u="none" strike="noStrike" cap="none">
              <a:solidFill>
                <a:schemeClr val="lt1"/>
              </a:solidFill>
              <a:latin typeface="Arial"/>
              <a:ea typeface="Arial"/>
              <a:cs typeface="Arial"/>
              <a:sym typeface="Arial"/>
            </a:endParaRPr>
          </a:p>
        </p:txBody>
      </p:sp>
      <p:sp>
        <p:nvSpPr>
          <p:cNvPr id="1213" name="Google Shape;1213;p155"/>
          <p:cNvSpPr txBox="1"/>
          <p:nvPr/>
        </p:nvSpPr>
        <p:spPr>
          <a:xfrm>
            <a:off x="6628425" y="3127100"/>
            <a:ext cx="4776300" cy="381000"/>
          </a:xfrm>
          <a:prstGeom prst="rect">
            <a:avLst/>
          </a:prstGeom>
          <a:noFill/>
          <a:ln>
            <a:noFill/>
          </a:ln>
        </p:spPr>
        <p:txBody>
          <a:bodyPr spcFirstLastPara="1" wrap="square" lIns="91425" tIns="91425" rIns="91425" bIns="91425" anchor="ctr" anchorCtr="0">
            <a:spAutoFit/>
          </a:bodyPr>
          <a:lstStyle/>
          <a:p>
            <a:pPr marL="0" marR="0" lvl="0" indent="0" algn="r" rtl="0">
              <a:lnSpc>
                <a:spcPct val="85000"/>
              </a:lnSpc>
              <a:spcBef>
                <a:spcPts val="0"/>
              </a:spcBef>
              <a:spcAft>
                <a:spcPts val="0"/>
              </a:spcAft>
              <a:buClr>
                <a:srgbClr val="000000"/>
              </a:buClr>
              <a:buSzPts val="1400"/>
              <a:buFont typeface="Arial"/>
              <a:buNone/>
            </a:pPr>
            <a:r>
              <a:rPr lang="en-GB" sz="1500" b="1" u="none" strike="noStrike" cap="none">
                <a:solidFill>
                  <a:schemeClr val="lt1"/>
                </a:solidFill>
                <a:latin typeface="Arial"/>
                <a:ea typeface="Arial"/>
                <a:cs typeface="Arial"/>
                <a:sym typeface="Arial"/>
              </a:rPr>
              <a:t>ESG is going to change everything…</a:t>
            </a:r>
            <a:endParaRPr sz="1500" b="1" u="none" strike="noStrike" cap="none">
              <a:solidFill>
                <a:schemeClr val="lt1"/>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18"/>
        <p:cNvGrpSpPr/>
        <p:nvPr/>
      </p:nvGrpSpPr>
      <p:grpSpPr>
        <a:xfrm>
          <a:off x="0" y="0"/>
          <a:ext cx="0" cy="0"/>
          <a:chOff x="0" y="0"/>
          <a:chExt cx="0" cy="0"/>
        </a:xfrm>
      </p:grpSpPr>
      <p:sp>
        <p:nvSpPr>
          <p:cNvPr id="1219" name="Google Shape;1219;p156"/>
          <p:cNvSpPr txBox="1">
            <a:spLocks noGrp="1"/>
          </p:cNvSpPr>
          <p:nvPr>
            <p:ph type="ctrTitle"/>
          </p:nvPr>
        </p:nvSpPr>
        <p:spPr>
          <a:xfrm>
            <a:off x="4352851" y="1331275"/>
            <a:ext cx="3687000" cy="1525800"/>
          </a:xfrm>
          <a:prstGeom prst="rect">
            <a:avLst/>
          </a:prstGeom>
          <a:noFill/>
          <a:ln>
            <a:noFill/>
          </a:ln>
        </p:spPr>
        <p:txBody>
          <a:bodyPr spcFirstLastPara="1" wrap="square" lIns="0" tIns="0" rIns="0" bIns="0" anchor="b" anchorCtr="0">
            <a:noAutofit/>
          </a:bodyPr>
          <a:lstStyle/>
          <a:p>
            <a:pPr marL="0" lvl="0" indent="0" algn="l" rtl="0">
              <a:lnSpc>
                <a:spcPct val="85000"/>
              </a:lnSpc>
              <a:spcBef>
                <a:spcPts val="0"/>
              </a:spcBef>
              <a:spcAft>
                <a:spcPts val="0"/>
              </a:spcAft>
              <a:buClr>
                <a:schemeClr val="lt1"/>
              </a:buClr>
              <a:buSzPts val="2800"/>
              <a:buFont typeface="Georgia"/>
              <a:buNone/>
            </a:pPr>
            <a:r>
              <a:rPr lang="en-GB" sz="4800">
                <a:solidFill>
                  <a:schemeClr val="dk1"/>
                </a:solidFill>
              </a:rPr>
              <a:t>Thank you</a:t>
            </a:r>
            <a:endParaRPr sz="4800">
              <a:solidFill>
                <a:schemeClr val="dk1"/>
              </a:solidFill>
            </a:endParaRPr>
          </a:p>
        </p:txBody>
      </p:sp>
      <p:sp>
        <p:nvSpPr>
          <p:cNvPr id="1220" name="Google Shape;1220;p156"/>
          <p:cNvSpPr txBox="1"/>
          <p:nvPr/>
        </p:nvSpPr>
        <p:spPr>
          <a:xfrm>
            <a:off x="4352850" y="5038650"/>
            <a:ext cx="1830900" cy="191100"/>
          </a:xfrm>
          <a:prstGeom prst="rect">
            <a:avLst/>
          </a:prstGeom>
          <a:noFill/>
          <a:ln>
            <a:noFill/>
          </a:ln>
        </p:spPr>
        <p:txBody>
          <a:bodyPr spcFirstLastPara="1" wrap="square" lIns="0" tIns="0" rIns="0" bIns="0" anchor="t" anchorCtr="0">
            <a:noAutofit/>
          </a:bodyPr>
          <a:lstStyle/>
          <a:p>
            <a:pPr marL="0" marR="0" lvl="0" indent="0" algn="l" rtl="0">
              <a:lnSpc>
                <a:spcPct val="85000"/>
              </a:lnSpc>
              <a:spcBef>
                <a:spcPts val="0"/>
              </a:spcBef>
              <a:spcAft>
                <a:spcPts val="0"/>
              </a:spcAft>
              <a:buClr>
                <a:schemeClr val="lt1"/>
              </a:buClr>
              <a:buSzPts val="2800"/>
              <a:buFont typeface="Georgia"/>
              <a:buNone/>
            </a:pPr>
            <a:r>
              <a:rPr lang="en-GB" b="0" i="0" u="none" strike="noStrike" cap="none">
                <a:solidFill>
                  <a:schemeClr val="dk1"/>
                </a:solidFill>
                <a:latin typeface="Arial"/>
                <a:ea typeface="Arial"/>
                <a:cs typeface="Arial"/>
                <a:sym typeface="Arial"/>
              </a:rPr>
              <a:t>www.pwc.com.au</a:t>
            </a:r>
            <a:endParaRPr b="0" i="0" u="none" strike="noStrike" cap="none">
              <a:solidFill>
                <a:schemeClr val="dk1"/>
              </a:solidFill>
              <a:latin typeface="Arial"/>
              <a:ea typeface="Arial"/>
              <a:cs typeface="Arial"/>
              <a:sym typeface="Arial"/>
            </a:endParaRPr>
          </a:p>
        </p:txBody>
      </p:sp>
      <p:sp>
        <p:nvSpPr>
          <p:cNvPr id="1221" name="Google Shape;1221;p156"/>
          <p:cNvSpPr txBox="1"/>
          <p:nvPr/>
        </p:nvSpPr>
        <p:spPr>
          <a:xfrm>
            <a:off x="4327775" y="5482500"/>
            <a:ext cx="7422600" cy="14517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GB" sz="900">
                <a:solidFill>
                  <a:schemeClr val="dk1"/>
                </a:solidFill>
              </a:rPr>
              <a:t>© 2022 PricewaterhouseCoopers. All rights reserved. PwC refers to the Australia member firm, and may sometimes refer to the PwC network.</a:t>
            </a:r>
            <a:br>
              <a:rPr lang="en-GB" sz="900">
                <a:solidFill>
                  <a:schemeClr val="dk1"/>
                </a:solidFill>
              </a:rPr>
            </a:br>
            <a:r>
              <a:rPr lang="en-GB" sz="900">
                <a:solidFill>
                  <a:schemeClr val="dk1"/>
                </a:solidFill>
              </a:rPr>
              <a:t>Each member firm is a separate legal entity. Please see www.pwc.com/structure for further details. This content is for general information purposes only, and should not be used as a substitute for consultation with professional advisors. Liability limited by a scheme approved under Professional Standards Legislation. At PwC Australia our purpose is to build trust in society and solve important problems. We’re a network of firms in 158 countries with more than 250,000 people who are committed to delivering quality in assurance, advisory and tax services. Find out more and tell us what matters to you by visiting us at www.pwc.com.au</a:t>
            </a:r>
            <a:endParaRPr sz="900">
              <a:solidFill>
                <a:schemeClr val="dk1"/>
              </a:solidFill>
            </a:endParaRPr>
          </a:p>
          <a:p>
            <a:pPr marL="0" marR="0" lvl="0" indent="0" algn="l" rtl="0">
              <a:lnSpc>
                <a:spcPct val="100000"/>
              </a:lnSpc>
              <a:spcBef>
                <a:spcPts val="0"/>
              </a:spcBef>
              <a:spcAft>
                <a:spcPts val="0"/>
              </a:spcAft>
              <a:buClr>
                <a:srgbClr val="000000"/>
              </a:buClr>
              <a:buSzPts val="1000"/>
              <a:buFont typeface="Arial"/>
              <a:buNone/>
            </a:pPr>
            <a:r>
              <a:rPr lang="en-GB" sz="900">
                <a:solidFill>
                  <a:schemeClr val="dk1"/>
                </a:solidFill>
              </a:rPr>
              <a:t>PWC200504743</a:t>
            </a:r>
            <a:endParaRPr sz="900">
              <a:solidFill>
                <a:schemeClr val="dk1"/>
              </a:solidFill>
            </a:endParaRPr>
          </a:p>
        </p:txBody>
      </p:sp>
      <p:pic>
        <p:nvPicPr>
          <p:cNvPr id="1222" name="Google Shape;1222;p156"/>
          <p:cNvPicPr preferRelativeResize="0"/>
          <p:nvPr/>
        </p:nvPicPr>
        <p:blipFill rotWithShape="1">
          <a:blip r:embed="rId3">
            <a:alphaModFix/>
          </a:blip>
          <a:srcRect l="39204" r="28239" b="9861"/>
          <a:stretch/>
        </p:blipFill>
        <p:spPr>
          <a:xfrm>
            <a:off x="0" y="0"/>
            <a:ext cx="3969352" cy="68580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86"/>
        <p:cNvGrpSpPr/>
        <p:nvPr/>
      </p:nvGrpSpPr>
      <p:grpSpPr>
        <a:xfrm>
          <a:off x="0" y="0"/>
          <a:ext cx="0" cy="0"/>
          <a:chOff x="0" y="0"/>
          <a:chExt cx="0" cy="0"/>
        </a:xfrm>
      </p:grpSpPr>
      <p:sp>
        <p:nvSpPr>
          <p:cNvPr id="987" name="Google Shape;987;p146"/>
          <p:cNvSpPr txBox="1"/>
          <p:nvPr/>
        </p:nvSpPr>
        <p:spPr>
          <a:xfrm>
            <a:off x="441869" y="4943734"/>
            <a:ext cx="4856100" cy="828000"/>
          </a:xfrm>
          <a:prstGeom prst="rect">
            <a:avLst/>
          </a:prstGeom>
          <a:solidFill>
            <a:srgbClr val="FCE5CD"/>
          </a:solidFill>
          <a:ln>
            <a:noFill/>
          </a:ln>
        </p:spPr>
        <p:txBody>
          <a:bodyPr spcFirstLastPara="1" wrap="square" lIns="72000" tIns="18000" rIns="36000"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GB" sz="1750" b="1" i="0" u="none" strike="noStrike" cap="none">
                <a:solidFill>
                  <a:schemeClr val="dk1"/>
                </a:solidFill>
                <a:latin typeface="Arial"/>
                <a:ea typeface="Arial"/>
                <a:cs typeface="Arial"/>
                <a:sym typeface="Arial"/>
              </a:rPr>
              <a:t>“I believe that ESG is, at its core, a feel-good scam”</a:t>
            </a:r>
            <a:endParaRPr sz="1750" b="1" i="1" u="none" strike="noStrike" cap="none">
              <a:solidFill>
                <a:schemeClr val="dk1"/>
              </a:solidFill>
              <a:latin typeface="Arial"/>
              <a:ea typeface="Arial"/>
              <a:cs typeface="Arial"/>
              <a:sym typeface="Arial"/>
            </a:endParaRPr>
          </a:p>
          <a:p>
            <a:pPr marL="0" marR="0" lvl="0" indent="0" algn="l" rtl="0">
              <a:lnSpc>
                <a:spcPct val="100000"/>
              </a:lnSpc>
              <a:spcBef>
                <a:spcPts val="300"/>
              </a:spcBef>
              <a:spcAft>
                <a:spcPts val="300"/>
              </a:spcAft>
              <a:buClr>
                <a:srgbClr val="000000"/>
              </a:buClr>
              <a:buSzPts val="1400"/>
              <a:buFont typeface="Arial"/>
              <a:buNone/>
            </a:pPr>
            <a:endParaRPr sz="1750" b="0" i="0" u="none" strike="noStrike" cap="none">
              <a:solidFill>
                <a:srgbClr val="000000"/>
              </a:solidFill>
              <a:latin typeface="Arial"/>
              <a:ea typeface="Arial"/>
              <a:cs typeface="Arial"/>
              <a:sym typeface="Arial"/>
            </a:endParaRPr>
          </a:p>
        </p:txBody>
      </p:sp>
      <p:pic>
        <p:nvPicPr>
          <p:cNvPr id="988" name="Google Shape;988;p146"/>
          <p:cNvPicPr preferRelativeResize="0"/>
          <p:nvPr/>
        </p:nvPicPr>
        <p:blipFill rotWithShape="1">
          <a:blip r:embed="rId3">
            <a:alphaModFix/>
          </a:blip>
          <a:srcRect l="39825" t="10005" r="48757" b="-144"/>
          <a:stretch/>
        </p:blipFill>
        <p:spPr>
          <a:xfrm>
            <a:off x="10800000" y="0"/>
            <a:ext cx="1392000" cy="6858000"/>
          </a:xfrm>
          <a:prstGeom prst="rect">
            <a:avLst/>
          </a:prstGeom>
          <a:noFill/>
          <a:ln>
            <a:noFill/>
          </a:ln>
        </p:spPr>
      </p:pic>
      <p:sp>
        <p:nvSpPr>
          <p:cNvPr id="989" name="Google Shape;989;p146"/>
          <p:cNvSpPr txBox="1">
            <a:spLocks noGrp="1"/>
          </p:cNvSpPr>
          <p:nvPr>
            <p:ph type="title"/>
          </p:nvPr>
        </p:nvSpPr>
        <p:spPr>
          <a:xfrm>
            <a:off x="429000" y="391750"/>
            <a:ext cx="11317500" cy="560100"/>
          </a:xfrm>
          <a:prstGeom prst="rect">
            <a:avLst/>
          </a:prstGeom>
          <a:noFill/>
          <a:ln>
            <a:noFill/>
          </a:ln>
        </p:spPr>
        <p:txBody>
          <a:bodyPr spcFirstLastPara="1" wrap="square" lIns="0" tIns="0" rIns="0" bIns="0" anchor="t" anchorCtr="0">
            <a:noAutofit/>
          </a:bodyPr>
          <a:lstStyle/>
          <a:p>
            <a:pPr marL="0" marR="0" lvl="0" indent="0" algn="l" rtl="0">
              <a:lnSpc>
                <a:spcPct val="85000"/>
              </a:lnSpc>
              <a:spcBef>
                <a:spcPts val="0"/>
              </a:spcBef>
              <a:spcAft>
                <a:spcPts val="0"/>
              </a:spcAft>
              <a:buClr>
                <a:schemeClr val="dk1"/>
              </a:buClr>
              <a:buSzPts val="3000"/>
              <a:buFont typeface="Georgia"/>
              <a:buNone/>
            </a:pPr>
            <a:r>
              <a:rPr lang="en-GB"/>
              <a:t>Where are you on the ESG spectrum?</a:t>
            </a:r>
            <a:endParaRPr/>
          </a:p>
        </p:txBody>
      </p:sp>
      <p:sp>
        <p:nvSpPr>
          <p:cNvPr id="990" name="Google Shape;990;p146"/>
          <p:cNvSpPr txBox="1"/>
          <p:nvPr/>
        </p:nvSpPr>
        <p:spPr>
          <a:xfrm>
            <a:off x="8219028" y="6491596"/>
            <a:ext cx="3531300" cy="137100"/>
          </a:xfrm>
          <a:prstGeom prst="rect">
            <a:avLst/>
          </a:prstGeom>
          <a:noFill/>
          <a:ln>
            <a:noFill/>
          </a:ln>
        </p:spPr>
        <p:txBody>
          <a:bodyPr spcFirstLastPara="1" wrap="square" lIns="0" tIns="0" rIns="0" bIns="0" anchor="b" anchorCtr="0">
            <a:noAutofit/>
          </a:bodyPr>
          <a:lstStyle/>
          <a:p>
            <a:pPr marL="0" marR="0" lvl="0" indent="0" algn="r" rtl="0">
              <a:lnSpc>
                <a:spcPct val="100000"/>
              </a:lnSpc>
              <a:spcBef>
                <a:spcPts val="0"/>
              </a:spcBef>
              <a:spcAft>
                <a:spcPts val="0"/>
              </a:spcAft>
              <a:buClr>
                <a:srgbClr val="000000"/>
              </a:buClr>
              <a:buSzPts val="800"/>
              <a:buFont typeface="Arial"/>
              <a:buNone/>
            </a:pPr>
            <a:r>
              <a:rPr lang="en-GB" sz="800" b="0" i="0" u="none" strike="noStrike" cap="none">
                <a:solidFill>
                  <a:srgbClr val="000000"/>
                </a:solidFill>
                <a:latin typeface="Arial"/>
                <a:ea typeface="Arial"/>
                <a:cs typeface="Arial"/>
                <a:sym typeface="Arial"/>
              </a:rPr>
              <a:t> </a:t>
            </a:r>
            <a:fld id="{00000000-1234-1234-1234-123412341234}" type="slidenum">
              <a:rPr lang="en-GB" sz="800" b="0" i="0" u="none" strike="noStrike" cap="none">
                <a:solidFill>
                  <a:srgbClr val="000000"/>
                </a:solidFill>
                <a:latin typeface="Arial"/>
                <a:ea typeface="Arial"/>
                <a:cs typeface="Arial"/>
                <a:sym typeface="Arial"/>
              </a:rPr>
              <a:t>2</a:t>
            </a:fld>
            <a:r>
              <a:rPr lang="en-GB" sz="800" b="0" i="0" u="none" strike="noStrike" cap="none">
                <a:solidFill>
                  <a:srgbClr val="000000"/>
                </a:solidFill>
                <a:latin typeface="Arial"/>
                <a:ea typeface="Arial"/>
                <a:cs typeface="Arial"/>
                <a:sym typeface="Arial"/>
              </a:rPr>
              <a:t> </a:t>
            </a:r>
            <a:endParaRPr sz="800" b="0" i="0" u="none" strike="noStrike" cap="none">
              <a:solidFill>
                <a:srgbClr val="000000"/>
              </a:solidFill>
              <a:latin typeface="Arial"/>
              <a:ea typeface="Arial"/>
              <a:cs typeface="Arial"/>
              <a:sym typeface="Arial"/>
            </a:endParaRPr>
          </a:p>
        </p:txBody>
      </p:sp>
      <p:sp>
        <p:nvSpPr>
          <p:cNvPr id="991" name="Google Shape;991;p146"/>
          <p:cNvSpPr/>
          <p:nvPr/>
        </p:nvSpPr>
        <p:spPr>
          <a:xfrm>
            <a:off x="442143" y="1284650"/>
            <a:ext cx="10030200" cy="445200"/>
          </a:xfrm>
          <a:prstGeom prst="rect">
            <a:avLst/>
          </a:prstGeom>
          <a:gradFill>
            <a:gsLst>
              <a:gs pos="0">
                <a:srgbClr val="93C47D"/>
              </a:gs>
              <a:gs pos="50000">
                <a:srgbClr val="F6B26B"/>
              </a:gs>
              <a:gs pos="100000">
                <a:srgbClr val="E06666"/>
              </a:gs>
            </a:gsLst>
            <a:lin ang="108014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2" name="Google Shape;992;p146"/>
          <p:cNvSpPr txBox="1"/>
          <p:nvPr/>
        </p:nvSpPr>
        <p:spPr>
          <a:xfrm>
            <a:off x="475561" y="1323350"/>
            <a:ext cx="3349800" cy="367800"/>
          </a:xfrm>
          <a:prstGeom prst="rect">
            <a:avLst/>
          </a:prstGeom>
          <a:noFill/>
          <a:ln>
            <a:noFill/>
          </a:ln>
        </p:spPr>
        <p:txBody>
          <a:bodyPr spcFirstLastPara="1" wrap="square" lIns="91425" tIns="91425" rIns="91425" bIns="91425" anchor="ctr" anchorCtr="0">
            <a:spAutoFit/>
          </a:bodyPr>
          <a:lstStyle/>
          <a:p>
            <a:pPr marL="0" marR="0" lvl="0" indent="0" algn="l" rtl="0">
              <a:lnSpc>
                <a:spcPct val="85000"/>
              </a:lnSpc>
              <a:spcBef>
                <a:spcPts val="0"/>
              </a:spcBef>
              <a:spcAft>
                <a:spcPts val="0"/>
              </a:spcAft>
              <a:buClr>
                <a:srgbClr val="000000"/>
              </a:buClr>
              <a:buSzPts val="1400"/>
              <a:buFont typeface="Arial"/>
              <a:buNone/>
            </a:pPr>
            <a:r>
              <a:rPr lang="en-GB" sz="1400" b="1" u="none" strike="noStrike" cap="none">
                <a:solidFill>
                  <a:schemeClr val="lt1"/>
                </a:solidFill>
                <a:latin typeface="Arial"/>
                <a:ea typeface="Arial"/>
                <a:cs typeface="Arial"/>
                <a:sym typeface="Arial"/>
              </a:rPr>
              <a:t>ESG is overcooked…</a:t>
            </a:r>
            <a:endParaRPr sz="1400" b="1" u="none" strike="noStrike" cap="none">
              <a:solidFill>
                <a:schemeClr val="lt1"/>
              </a:solidFill>
              <a:latin typeface="Arial"/>
              <a:ea typeface="Arial"/>
              <a:cs typeface="Arial"/>
              <a:sym typeface="Arial"/>
            </a:endParaRPr>
          </a:p>
        </p:txBody>
      </p:sp>
      <p:sp>
        <p:nvSpPr>
          <p:cNvPr id="993" name="Google Shape;993;p146"/>
          <p:cNvSpPr txBox="1"/>
          <p:nvPr/>
        </p:nvSpPr>
        <p:spPr>
          <a:xfrm>
            <a:off x="5630575" y="1323350"/>
            <a:ext cx="4776300" cy="367800"/>
          </a:xfrm>
          <a:prstGeom prst="rect">
            <a:avLst/>
          </a:prstGeom>
          <a:noFill/>
          <a:ln>
            <a:noFill/>
          </a:ln>
        </p:spPr>
        <p:txBody>
          <a:bodyPr spcFirstLastPara="1" wrap="square" lIns="91425" tIns="91425" rIns="91425" bIns="91425" anchor="ctr" anchorCtr="0">
            <a:spAutoFit/>
          </a:bodyPr>
          <a:lstStyle/>
          <a:p>
            <a:pPr marL="0" marR="0" lvl="0" indent="0" algn="r" rtl="0">
              <a:lnSpc>
                <a:spcPct val="85000"/>
              </a:lnSpc>
              <a:spcBef>
                <a:spcPts val="0"/>
              </a:spcBef>
              <a:spcAft>
                <a:spcPts val="0"/>
              </a:spcAft>
              <a:buClr>
                <a:srgbClr val="000000"/>
              </a:buClr>
              <a:buSzPts val="1400"/>
              <a:buFont typeface="Arial"/>
              <a:buNone/>
            </a:pPr>
            <a:r>
              <a:rPr lang="en-GB" sz="1400" b="1" u="none" strike="noStrike" cap="none">
                <a:solidFill>
                  <a:schemeClr val="lt1"/>
                </a:solidFill>
                <a:latin typeface="Arial"/>
                <a:ea typeface="Arial"/>
                <a:cs typeface="Arial"/>
                <a:sym typeface="Arial"/>
              </a:rPr>
              <a:t>ESG is going to change everything…</a:t>
            </a:r>
            <a:endParaRPr sz="1400" b="1" u="none" strike="noStrike" cap="none">
              <a:solidFill>
                <a:schemeClr val="lt1"/>
              </a:solidFill>
              <a:latin typeface="Arial"/>
              <a:ea typeface="Arial"/>
              <a:cs typeface="Arial"/>
              <a:sym typeface="Arial"/>
            </a:endParaRPr>
          </a:p>
        </p:txBody>
      </p:sp>
      <p:sp>
        <p:nvSpPr>
          <p:cNvPr id="994" name="Google Shape;994;p146"/>
          <p:cNvSpPr txBox="1"/>
          <p:nvPr/>
        </p:nvSpPr>
        <p:spPr>
          <a:xfrm>
            <a:off x="441869" y="1830990"/>
            <a:ext cx="4856100" cy="828000"/>
          </a:xfrm>
          <a:prstGeom prst="rect">
            <a:avLst/>
          </a:prstGeom>
          <a:solidFill>
            <a:srgbClr val="FCE5CD"/>
          </a:solidFill>
          <a:ln>
            <a:noFill/>
          </a:ln>
        </p:spPr>
        <p:txBody>
          <a:bodyPr spcFirstLastPara="1" wrap="square" lIns="72000" tIns="18000" rIns="36000" bIns="0" anchor="t" anchorCtr="0">
            <a:noAutofit/>
          </a:bodyPr>
          <a:lstStyle/>
          <a:p>
            <a:pPr marL="0" marR="0" lvl="0" indent="0" algn="l" rtl="0">
              <a:lnSpc>
                <a:spcPct val="100000"/>
              </a:lnSpc>
              <a:spcBef>
                <a:spcPts val="0"/>
              </a:spcBef>
              <a:spcAft>
                <a:spcPts val="400"/>
              </a:spcAft>
              <a:buClr>
                <a:schemeClr val="dk1"/>
              </a:buClr>
              <a:buSzPts val="3200"/>
              <a:buFont typeface="Georgia"/>
              <a:buNone/>
            </a:pPr>
            <a:r>
              <a:rPr lang="en-GB" sz="1750" b="1" i="0" u="none" strike="noStrike" cap="none">
                <a:solidFill>
                  <a:schemeClr val="dk1"/>
                </a:solidFill>
                <a:latin typeface="Arial"/>
                <a:ea typeface="Arial"/>
                <a:cs typeface="Arial"/>
                <a:sym typeface="Arial"/>
              </a:rPr>
              <a:t>“Climate change is not a financial risk we need to worry about”</a:t>
            </a:r>
            <a:r>
              <a:rPr lang="en-GB" sz="1750" b="1" i="1" u="none" strike="noStrike" cap="none">
                <a:solidFill>
                  <a:schemeClr val="dk1"/>
                </a:solidFill>
                <a:latin typeface="Arial"/>
                <a:ea typeface="Arial"/>
                <a:cs typeface="Arial"/>
                <a:sym typeface="Arial"/>
              </a:rPr>
              <a:t> </a:t>
            </a:r>
            <a:r>
              <a:rPr lang="en-GB" sz="1750" b="0" i="1" u="none" strike="noStrike" cap="none">
                <a:solidFill>
                  <a:schemeClr val="dk1"/>
                </a:solidFill>
                <a:latin typeface="Arial"/>
                <a:ea typeface="Arial"/>
                <a:cs typeface="Arial"/>
                <a:sym typeface="Arial"/>
              </a:rPr>
              <a:t> </a:t>
            </a:r>
            <a:endParaRPr sz="1750"/>
          </a:p>
        </p:txBody>
      </p:sp>
      <p:sp>
        <p:nvSpPr>
          <p:cNvPr id="995" name="Google Shape;995;p146"/>
          <p:cNvSpPr txBox="1"/>
          <p:nvPr/>
        </p:nvSpPr>
        <p:spPr>
          <a:xfrm>
            <a:off x="5616237" y="1830990"/>
            <a:ext cx="4856100" cy="828000"/>
          </a:xfrm>
          <a:prstGeom prst="rect">
            <a:avLst/>
          </a:prstGeom>
          <a:solidFill>
            <a:srgbClr val="FFF2CC"/>
          </a:solidFill>
          <a:ln>
            <a:noFill/>
          </a:ln>
        </p:spPr>
        <p:txBody>
          <a:bodyPr spcFirstLastPara="1" wrap="square" lIns="72000" tIns="18000" rIns="36000" bIns="0" anchor="t" anchorCtr="0">
            <a:noAutofit/>
          </a:bodyPr>
          <a:lstStyle/>
          <a:p>
            <a:pPr marL="0" marR="0" lvl="0" indent="0" algn="l" rtl="0">
              <a:lnSpc>
                <a:spcPct val="100000"/>
              </a:lnSpc>
              <a:spcBef>
                <a:spcPts val="0"/>
              </a:spcBef>
              <a:spcAft>
                <a:spcPts val="400"/>
              </a:spcAft>
              <a:buClr>
                <a:schemeClr val="dk1"/>
              </a:buClr>
              <a:buSzPts val="3200"/>
              <a:buFont typeface="Georgia"/>
              <a:buNone/>
            </a:pPr>
            <a:r>
              <a:rPr lang="en-GB" sz="1750" b="1" i="0" u="none" strike="noStrike" cap="none">
                <a:solidFill>
                  <a:schemeClr val="dk1"/>
                </a:solidFill>
                <a:latin typeface="Arial"/>
                <a:ea typeface="Arial"/>
                <a:cs typeface="Arial"/>
                <a:sym typeface="Arial"/>
              </a:rPr>
              <a:t>“ESG no longer a ‘woke’ agenda, it is now BAU”</a:t>
            </a:r>
            <a:r>
              <a:rPr lang="en-GB" sz="1750" i="1">
                <a:solidFill>
                  <a:schemeClr val="dk1"/>
                </a:solidFill>
              </a:rPr>
              <a:t>					</a:t>
            </a:r>
            <a:endParaRPr sz="1750" b="0" u="none" strike="noStrike" cap="none">
              <a:solidFill>
                <a:schemeClr val="dk1"/>
              </a:solidFill>
              <a:latin typeface="Arial"/>
              <a:ea typeface="Arial"/>
              <a:cs typeface="Arial"/>
              <a:sym typeface="Arial"/>
            </a:endParaRPr>
          </a:p>
        </p:txBody>
      </p:sp>
      <p:sp>
        <p:nvSpPr>
          <p:cNvPr id="996" name="Google Shape;996;p146"/>
          <p:cNvSpPr txBox="1"/>
          <p:nvPr/>
        </p:nvSpPr>
        <p:spPr>
          <a:xfrm>
            <a:off x="5616237" y="3257931"/>
            <a:ext cx="4856100" cy="828000"/>
          </a:xfrm>
          <a:prstGeom prst="rect">
            <a:avLst/>
          </a:prstGeom>
          <a:solidFill>
            <a:srgbClr val="FFF2CC"/>
          </a:solidFill>
          <a:ln>
            <a:noFill/>
          </a:ln>
        </p:spPr>
        <p:txBody>
          <a:bodyPr spcFirstLastPara="1" wrap="square" lIns="72000" tIns="18000" rIns="36000" bIns="18000" anchor="t" anchorCtr="0">
            <a:noAutofit/>
          </a:bodyPr>
          <a:lstStyle/>
          <a:p>
            <a:pPr marL="0" marR="0" lvl="0" indent="0" algn="l" rtl="0">
              <a:lnSpc>
                <a:spcPct val="100000"/>
              </a:lnSpc>
              <a:spcBef>
                <a:spcPts val="0"/>
              </a:spcBef>
              <a:spcAft>
                <a:spcPts val="0"/>
              </a:spcAft>
              <a:buClr>
                <a:schemeClr val="dk1"/>
              </a:buClr>
              <a:buSzPts val="3200"/>
              <a:buFont typeface="Georgia"/>
              <a:buNone/>
            </a:pPr>
            <a:r>
              <a:rPr lang="en-GB" sz="1750" b="1">
                <a:solidFill>
                  <a:schemeClr val="dk1"/>
                </a:solidFill>
              </a:rPr>
              <a:t>“ESG is a long-term commitment and one that will play out over the next few decades.”</a:t>
            </a:r>
            <a:endParaRPr sz="1750"/>
          </a:p>
          <a:p>
            <a:pPr marL="0" marR="0" lvl="0" indent="0" algn="r" rtl="0">
              <a:lnSpc>
                <a:spcPct val="100000"/>
              </a:lnSpc>
              <a:spcBef>
                <a:spcPts val="300"/>
              </a:spcBef>
              <a:spcAft>
                <a:spcPts val="0"/>
              </a:spcAft>
              <a:buClr>
                <a:schemeClr val="dk1"/>
              </a:buClr>
              <a:buSzPts val="3200"/>
              <a:buFont typeface="Georgia"/>
              <a:buNone/>
            </a:pPr>
            <a:endParaRPr sz="1750" i="1">
              <a:solidFill>
                <a:schemeClr val="dk1"/>
              </a:solidFill>
            </a:endParaRPr>
          </a:p>
          <a:p>
            <a:pPr marL="0" marR="0" lvl="0" indent="0" algn="r" rtl="0">
              <a:lnSpc>
                <a:spcPct val="100000"/>
              </a:lnSpc>
              <a:spcBef>
                <a:spcPts val="300"/>
              </a:spcBef>
              <a:spcAft>
                <a:spcPts val="300"/>
              </a:spcAft>
              <a:buClr>
                <a:schemeClr val="dk1"/>
              </a:buClr>
              <a:buSzPts val="3200"/>
              <a:buFont typeface="Georgia"/>
              <a:buNone/>
            </a:pPr>
            <a:endParaRPr sz="1750" b="0" i="0" u="none" strike="noStrike" cap="none">
              <a:solidFill>
                <a:srgbClr val="ADADB2"/>
              </a:solidFill>
              <a:highlight>
                <a:srgbClr val="FFFFFF"/>
              </a:highlight>
              <a:latin typeface="Arial"/>
              <a:ea typeface="Arial"/>
              <a:cs typeface="Arial"/>
              <a:sym typeface="Arial"/>
            </a:endParaRPr>
          </a:p>
        </p:txBody>
      </p:sp>
      <p:sp>
        <p:nvSpPr>
          <p:cNvPr id="997" name="Google Shape;997;p146"/>
          <p:cNvSpPr txBox="1"/>
          <p:nvPr/>
        </p:nvSpPr>
        <p:spPr>
          <a:xfrm>
            <a:off x="5616237" y="4943734"/>
            <a:ext cx="4856100" cy="828000"/>
          </a:xfrm>
          <a:prstGeom prst="rect">
            <a:avLst/>
          </a:prstGeom>
          <a:solidFill>
            <a:srgbClr val="FFF2CC"/>
          </a:solidFill>
          <a:ln>
            <a:noFill/>
          </a:ln>
        </p:spPr>
        <p:txBody>
          <a:bodyPr spcFirstLastPara="1" wrap="square" lIns="72000" tIns="18000" rIns="18000"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GB" sz="1750" b="1" i="0" u="none" strike="noStrike" cap="none">
                <a:solidFill>
                  <a:schemeClr val="dk1"/>
                </a:solidFill>
                <a:latin typeface="Arial"/>
                <a:ea typeface="Arial"/>
                <a:cs typeface="Arial"/>
                <a:sym typeface="Arial"/>
              </a:rPr>
              <a:t>“State Street sees big future in ESG solutions”</a:t>
            </a:r>
            <a:endParaRPr sz="1750" b="1" i="0" u="none" strike="noStrike" cap="none">
              <a:solidFill>
                <a:schemeClr val="dk1"/>
              </a:solidFill>
              <a:latin typeface="Arial"/>
              <a:ea typeface="Arial"/>
              <a:cs typeface="Arial"/>
              <a:sym typeface="Arial"/>
            </a:endParaRPr>
          </a:p>
          <a:p>
            <a:pPr marL="0" marR="0" lvl="0" indent="0" algn="r" rtl="0">
              <a:lnSpc>
                <a:spcPct val="100000"/>
              </a:lnSpc>
              <a:spcBef>
                <a:spcPts val="300"/>
              </a:spcBef>
              <a:spcAft>
                <a:spcPts val="0"/>
              </a:spcAft>
              <a:buClr>
                <a:srgbClr val="000000"/>
              </a:buClr>
              <a:buSzPts val="1200"/>
              <a:buFont typeface="Arial"/>
              <a:buNone/>
            </a:pPr>
            <a:endParaRPr sz="1750" i="1">
              <a:solidFill>
                <a:schemeClr val="dk1"/>
              </a:solidFill>
            </a:endParaRPr>
          </a:p>
          <a:p>
            <a:pPr marL="0" marR="0" lvl="0" indent="0" algn="r" rtl="0">
              <a:lnSpc>
                <a:spcPct val="100000"/>
              </a:lnSpc>
              <a:spcBef>
                <a:spcPts val="300"/>
              </a:spcBef>
              <a:spcAft>
                <a:spcPts val="300"/>
              </a:spcAft>
              <a:buClr>
                <a:srgbClr val="000000"/>
              </a:buClr>
              <a:buSzPts val="1200"/>
              <a:buFont typeface="Arial"/>
              <a:buNone/>
            </a:pPr>
            <a:endParaRPr sz="1750" b="0" u="none" strike="noStrike" cap="none">
              <a:solidFill>
                <a:schemeClr val="dk1"/>
              </a:solidFill>
              <a:latin typeface="Arial"/>
              <a:ea typeface="Arial"/>
              <a:cs typeface="Arial"/>
              <a:sym typeface="Arial"/>
            </a:endParaRPr>
          </a:p>
        </p:txBody>
      </p:sp>
      <p:sp>
        <p:nvSpPr>
          <p:cNvPr id="998" name="Google Shape;998;p146"/>
          <p:cNvSpPr txBox="1"/>
          <p:nvPr/>
        </p:nvSpPr>
        <p:spPr>
          <a:xfrm>
            <a:off x="441869" y="3257931"/>
            <a:ext cx="4856100" cy="828000"/>
          </a:xfrm>
          <a:prstGeom prst="rect">
            <a:avLst/>
          </a:prstGeom>
          <a:solidFill>
            <a:srgbClr val="FCE5CD"/>
          </a:solidFill>
          <a:ln>
            <a:noFill/>
          </a:ln>
        </p:spPr>
        <p:txBody>
          <a:bodyPr spcFirstLastPara="1" wrap="square" lIns="72000" tIns="18000" rIns="36000"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GB" sz="1750" b="1" i="0" u="none" strike="noStrike" cap="none">
                <a:solidFill>
                  <a:schemeClr val="dk1"/>
                </a:solidFill>
                <a:latin typeface="Arial"/>
                <a:ea typeface="Arial"/>
                <a:cs typeface="Arial"/>
                <a:sym typeface="Arial"/>
              </a:rPr>
              <a:t>“There's Possible Bubble Trouble With ESG - Central Bank's "Club"</a:t>
            </a:r>
            <a:endParaRPr sz="1750" b="1" i="0" u="none" strike="noStrike" cap="none">
              <a:solidFill>
                <a:schemeClr val="dk1"/>
              </a:solidFill>
              <a:latin typeface="Arial"/>
              <a:ea typeface="Arial"/>
              <a:cs typeface="Arial"/>
              <a:sym typeface="Arial"/>
            </a:endParaRPr>
          </a:p>
          <a:p>
            <a:pPr marL="0" marR="0" lvl="0" indent="0" algn="r" rtl="0">
              <a:lnSpc>
                <a:spcPct val="100000"/>
              </a:lnSpc>
              <a:spcBef>
                <a:spcPts val="300"/>
              </a:spcBef>
              <a:spcAft>
                <a:spcPts val="300"/>
              </a:spcAft>
              <a:buClr>
                <a:srgbClr val="000000"/>
              </a:buClr>
              <a:buSzPts val="1200"/>
              <a:buFont typeface="Arial"/>
              <a:buNone/>
            </a:pPr>
            <a:endParaRPr sz="1750" b="0" u="none" strike="noStrike" cap="none">
              <a:solidFill>
                <a:schemeClr val="dk1"/>
              </a:solidFill>
              <a:latin typeface="Arial"/>
              <a:ea typeface="Arial"/>
              <a:cs typeface="Arial"/>
              <a:sym typeface="Arial"/>
            </a:endParaRPr>
          </a:p>
        </p:txBody>
      </p:sp>
      <p:sp>
        <p:nvSpPr>
          <p:cNvPr id="999" name="Google Shape;999;p146"/>
          <p:cNvSpPr txBox="1"/>
          <p:nvPr/>
        </p:nvSpPr>
        <p:spPr>
          <a:xfrm>
            <a:off x="441727" y="2688141"/>
            <a:ext cx="4856400" cy="307800"/>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GB" sz="1000" b="0" u="none" strike="noStrike" cap="none">
                <a:solidFill>
                  <a:schemeClr val="accent1"/>
                </a:solidFill>
                <a:latin typeface="Arial"/>
                <a:ea typeface="Arial"/>
                <a:cs typeface="Arial"/>
                <a:sym typeface="Arial"/>
              </a:rPr>
              <a:t>“Amsterdam has been six meters underwater for ages, and that’s a really nice place. We will cope with it.”</a:t>
            </a:r>
            <a:endParaRPr sz="1000" b="0" u="none" strike="noStrike" cap="none">
              <a:solidFill>
                <a:schemeClr val="accent1"/>
              </a:solidFill>
              <a:latin typeface="Arial"/>
              <a:ea typeface="Arial"/>
              <a:cs typeface="Arial"/>
              <a:sym typeface="Arial"/>
            </a:endParaRPr>
          </a:p>
        </p:txBody>
      </p:sp>
      <p:sp>
        <p:nvSpPr>
          <p:cNvPr id="1000" name="Google Shape;1000;p146"/>
          <p:cNvSpPr txBox="1"/>
          <p:nvPr/>
        </p:nvSpPr>
        <p:spPr>
          <a:xfrm>
            <a:off x="436575" y="5767550"/>
            <a:ext cx="4886700" cy="615600"/>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GB" sz="1000" b="0" u="none" strike="noStrike" cap="none">
                <a:solidFill>
                  <a:schemeClr val="accent1"/>
                </a:solidFill>
                <a:latin typeface="Arial"/>
                <a:ea typeface="Arial"/>
                <a:cs typeface="Arial"/>
                <a:sym typeface="Arial"/>
              </a:rPr>
              <a:t>“My views on ESG are not a secret. I believe that ESG is, at its core, a feel-good scam that is enriching consultants, measurement services and fund managers, while doing close to nothing for the businesses and investors it claims to help, and even less </a:t>
            </a:r>
            <a:br>
              <a:rPr lang="en-GB" sz="1000" b="0" u="none" strike="noStrike" cap="none">
                <a:solidFill>
                  <a:schemeClr val="accent1"/>
                </a:solidFill>
                <a:latin typeface="Arial"/>
                <a:ea typeface="Arial"/>
                <a:cs typeface="Arial"/>
                <a:sym typeface="Arial"/>
              </a:rPr>
            </a:br>
            <a:r>
              <a:rPr lang="en-GB" sz="1000" b="0" u="none" strike="noStrike" cap="none">
                <a:solidFill>
                  <a:schemeClr val="accent1"/>
                </a:solidFill>
                <a:latin typeface="Arial"/>
                <a:ea typeface="Arial"/>
                <a:cs typeface="Arial"/>
                <a:sym typeface="Arial"/>
              </a:rPr>
              <a:t>for society”</a:t>
            </a:r>
            <a:endParaRPr sz="1000" b="0" u="none" strike="noStrike" cap="none">
              <a:solidFill>
                <a:schemeClr val="accent1"/>
              </a:solidFill>
              <a:latin typeface="Arial"/>
              <a:ea typeface="Arial"/>
              <a:cs typeface="Arial"/>
              <a:sym typeface="Arial"/>
            </a:endParaRPr>
          </a:p>
        </p:txBody>
      </p:sp>
      <p:sp>
        <p:nvSpPr>
          <p:cNvPr id="1001" name="Google Shape;1001;p146"/>
          <p:cNvSpPr txBox="1"/>
          <p:nvPr/>
        </p:nvSpPr>
        <p:spPr>
          <a:xfrm>
            <a:off x="5600224" y="4118871"/>
            <a:ext cx="4886700" cy="307800"/>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GB" sz="1000" b="0" u="none" strike="noStrike" cap="none">
                <a:solidFill>
                  <a:schemeClr val="accent1"/>
                </a:solidFill>
                <a:latin typeface="Arial"/>
                <a:ea typeface="Arial"/>
                <a:cs typeface="Arial"/>
                <a:sym typeface="Arial"/>
              </a:rPr>
              <a:t>“While there will be ups and downs in any given year, being responsible is not going out of style anytime soon”</a:t>
            </a:r>
            <a:endParaRPr sz="1000" b="0" u="none" strike="noStrike" cap="none">
              <a:solidFill>
                <a:schemeClr val="accent1"/>
              </a:solidFill>
              <a:latin typeface="Arial"/>
              <a:ea typeface="Arial"/>
              <a:cs typeface="Arial"/>
              <a:sym typeface="Arial"/>
            </a:endParaRPr>
          </a:p>
        </p:txBody>
      </p:sp>
      <p:sp>
        <p:nvSpPr>
          <p:cNvPr id="1002" name="Google Shape;1002;p146"/>
          <p:cNvSpPr txBox="1"/>
          <p:nvPr/>
        </p:nvSpPr>
        <p:spPr>
          <a:xfrm>
            <a:off x="467020" y="4118871"/>
            <a:ext cx="4990200" cy="461700"/>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GB" sz="1000" b="0" u="none" strike="noStrike" cap="none">
                <a:solidFill>
                  <a:schemeClr val="accent1"/>
                </a:solidFill>
                <a:latin typeface="Arial"/>
                <a:ea typeface="Arial"/>
                <a:cs typeface="Arial"/>
                <a:sym typeface="Arial"/>
              </a:rPr>
              <a:t>‘Valuations of assets focused on environmental, social and governance-themes are getting overcooked. It warns that the episode bears some resemblance to the dotcom boom and housing bubble pre-2008.”</a:t>
            </a:r>
            <a:endParaRPr sz="1000" b="0" u="none" strike="noStrike" cap="none">
              <a:solidFill>
                <a:schemeClr val="accent1"/>
              </a:solidFill>
              <a:latin typeface="Arial"/>
              <a:ea typeface="Arial"/>
              <a:cs typeface="Arial"/>
              <a:sym typeface="Arial"/>
            </a:endParaRPr>
          </a:p>
        </p:txBody>
      </p:sp>
      <p:sp>
        <p:nvSpPr>
          <p:cNvPr id="1003" name="Google Shape;1003;p146"/>
          <p:cNvSpPr txBox="1"/>
          <p:nvPr/>
        </p:nvSpPr>
        <p:spPr>
          <a:xfrm>
            <a:off x="5630564" y="2688141"/>
            <a:ext cx="4856400" cy="153900"/>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GB" sz="1000" b="0" u="none" strike="noStrike" cap="none">
                <a:solidFill>
                  <a:schemeClr val="accent1"/>
                </a:solidFill>
                <a:latin typeface="Arial"/>
                <a:ea typeface="Arial"/>
                <a:cs typeface="Arial"/>
                <a:sym typeface="Arial"/>
              </a:rPr>
              <a:t>“ESG is business as usual in board rooms and it is here to stay”</a:t>
            </a:r>
            <a:endParaRPr sz="1000" b="0" u="none" strike="noStrike" cap="none">
              <a:solidFill>
                <a:schemeClr val="accent1"/>
              </a:solidFill>
              <a:highlight>
                <a:srgbClr val="FFFFFF"/>
              </a:highlight>
              <a:latin typeface="Arial"/>
              <a:ea typeface="Arial"/>
              <a:cs typeface="Arial"/>
              <a:sym typeface="Arial"/>
            </a:endParaRPr>
          </a:p>
        </p:txBody>
      </p:sp>
      <p:sp>
        <p:nvSpPr>
          <p:cNvPr id="1004" name="Google Shape;1004;p146"/>
          <p:cNvSpPr txBox="1"/>
          <p:nvPr/>
        </p:nvSpPr>
        <p:spPr>
          <a:xfrm>
            <a:off x="8685975" y="2358000"/>
            <a:ext cx="1972200" cy="307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3200"/>
              <a:buFont typeface="Georgia"/>
              <a:buNone/>
            </a:pPr>
            <a:r>
              <a:rPr lang="en-GB" sz="1200">
                <a:solidFill>
                  <a:schemeClr val="dk1"/>
                </a:solidFill>
              </a:rPr>
              <a:t>Meg Lee – Hall&amp;Willcox</a:t>
            </a:r>
            <a:endParaRPr sz="1200">
              <a:solidFill>
                <a:schemeClr val="dk1"/>
              </a:solidFill>
            </a:endParaRPr>
          </a:p>
          <a:p>
            <a:pPr marL="0" lvl="0" indent="0" algn="l" rtl="0">
              <a:spcBef>
                <a:spcPts val="400"/>
              </a:spcBef>
              <a:spcAft>
                <a:spcPts val="0"/>
              </a:spcAft>
              <a:buNone/>
            </a:pPr>
            <a:endParaRPr/>
          </a:p>
        </p:txBody>
      </p:sp>
      <p:sp>
        <p:nvSpPr>
          <p:cNvPr id="1005" name="Google Shape;1005;p146"/>
          <p:cNvSpPr txBox="1"/>
          <p:nvPr/>
        </p:nvSpPr>
        <p:spPr>
          <a:xfrm>
            <a:off x="3590100" y="2358000"/>
            <a:ext cx="18672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400"/>
              </a:spcAft>
              <a:buClr>
                <a:schemeClr val="dk1"/>
              </a:buClr>
              <a:buSzPts val="3200"/>
              <a:buFont typeface="Georgia"/>
              <a:buNone/>
            </a:pPr>
            <a:r>
              <a:rPr lang="en-GB" sz="1200">
                <a:solidFill>
                  <a:schemeClr val="dk1"/>
                </a:solidFill>
              </a:rPr>
              <a:t>Stuart Kirk – Ex HSBC</a:t>
            </a:r>
            <a:endParaRPr/>
          </a:p>
        </p:txBody>
      </p:sp>
      <p:sp>
        <p:nvSpPr>
          <p:cNvPr id="1006" name="Google Shape;1006;p146"/>
          <p:cNvSpPr txBox="1"/>
          <p:nvPr/>
        </p:nvSpPr>
        <p:spPr>
          <a:xfrm>
            <a:off x="2504250" y="3798000"/>
            <a:ext cx="2784300" cy="369300"/>
          </a:xfrm>
          <a:prstGeom prst="rect">
            <a:avLst/>
          </a:prstGeom>
          <a:noFill/>
          <a:ln>
            <a:noFill/>
          </a:ln>
        </p:spPr>
        <p:txBody>
          <a:bodyPr spcFirstLastPara="1" wrap="square" lIns="91425" tIns="91425" rIns="91425" bIns="91425" anchor="t" anchorCtr="0">
            <a:spAutoFit/>
          </a:bodyPr>
          <a:lstStyle/>
          <a:p>
            <a:pPr marL="0" lvl="0" indent="0" algn="r" rtl="0">
              <a:spcBef>
                <a:spcPts val="300"/>
              </a:spcBef>
              <a:spcAft>
                <a:spcPts val="300"/>
              </a:spcAft>
              <a:buClr>
                <a:schemeClr val="dk1"/>
              </a:buClr>
              <a:buSzPts val="1200"/>
              <a:buFont typeface="Arial"/>
              <a:buNone/>
            </a:pPr>
            <a:r>
              <a:rPr lang="en-GB" sz="1200">
                <a:solidFill>
                  <a:schemeClr val="dk1"/>
                </a:solidFill>
              </a:rPr>
              <a:t>Tom Burroughes – Wealth Briefing</a:t>
            </a:r>
            <a:endParaRPr/>
          </a:p>
        </p:txBody>
      </p:sp>
      <p:sp>
        <p:nvSpPr>
          <p:cNvPr id="1007" name="Google Shape;1007;p146"/>
          <p:cNvSpPr txBox="1"/>
          <p:nvPr/>
        </p:nvSpPr>
        <p:spPr>
          <a:xfrm>
            <a:off x="3685350" y="5472000"/>
            <a:ext cx="1603200" cy="369300"/>
          </a:xfrm>
          <a:prstGeom prst="rect">
            <a:avLst/>
          </a:prstGeom>
          <a:noFill/>
          <a:ln>
            <a:noFill/>
          </a:ln>
        </p:spPr>
        <p:txBody>
          <a:bodyPr spcFirstLastPara="1" wrap="square" lIns="91425" tIns="91425" rIns="91425" bIns="91425" anchor="t" anchorCtr="0">
            <a:spAutoFit/>
          </a:bodyPr>
          <a:lstStyle/>
          <a:p>
            <a:pPr marL="0" lvl="0" indent="0" algn="r" rtl="0">
              <a:spcBef>
                <a:spcPts val="300"/>
              </a:spcBef>
              <a:spcAft>
                <a:spcPts val="300"/>
              </a:spcAft>
              <a:buNone/>
            </a:pPr>
            <a:r>
              <a:rPr lang="en-GB" sz="1200">
                <a:solidFill>
                  <a:schemeClr val="dk1"/>
                </a:solidFill>
              </a:rPr>
              <a:t>Aswath Damodaran</a:t>
            </a:r>
            <a:endParaRPr/>
          </a:p>
        </p:txBody>
      </p:sp>
      <p:sp>
        <p:nvSpPr>
          <p:cNvPr id="1008" name="Google Shape;1008;p146"/>
          <p:cNvSpPr txBox="1"/>
          <p:nvPr/>
        </p:nvSpPr>
        <p:spPr>
          <a:xfrm>
            <a:off x="8428800" y="3797025"/>
            <a:ext cx="2054400" cy="369300"/>
          </a:xfrm>
          <a:prstGeom prst="rect">
            <a:avLst/>
          </a:prstGeom>
          <a:noFill/>
          <a:ln>
            <a:noFill/>
          </a:ln>
        </p:spPr>
        <p:txBody>
          <a:bodyPr spcFirstLastPara="1" wrap="square" lIns="91425" tIns="91425" rIns="91425" bIns="91425" anchor="t" anchorCtr="0">
            <a:spAutoFit/>
          </a:bodyPr>
          <a:lstStyle/>
          <a:p>
            <a:pPr marL="0" lvl="0" indent="0" algn="r" rtl="0">
              <a:spcBef>
                <a:spcPts val="300"/>
              </a:spcBef>
              <a:spcAft>
                <a:spcPts val="300"/>
              </a:spcAft>
              <a:buNone/>
            </a:pPr>
            <a:r>
              <a:rPr lang="en-GB" sz="1200">
                <a:solidFill>
                  <a:schemeClr val="dk1"/>
                </a:solidFill>
              </a:rPr>
              <a:t>TD Asset Management</a:t>
            </a:r>
            <a:endParaRPr/>
          </a:p>
        </p:txBody>
      </p:sp>
      <p:sp>
        <p:nvSpPr>
          <p:cNvPr id="1009" name="Google Shape;1009;p146"/>
          <p:cNvSpPr txBox="1"/>
          <p:nvPr/>
        </p:nvSpPr>
        <p:spPr>
          <a:xfrm>
            <a:off x="8990775" y="5472000"/>
            <a:ext cx="1475100" cy="369300"/>
          </a:xfrm>
          <a:prstGeom prst="rect">
            <a:avLst/>
          </a:prstGeom>
          <a:noFill/>
          <a:ln>
            <a:noFill/>
          </a:ln>
        </p:spPr>
        <p:txBody>
          <a:bodyPr spcFirstLastPara="1" wrap="square" lIns="91425" tIns="91425" rIns="91425" bIns="91425" anchor="t" anchorCtr="0">
            <a:spAutoFit/>
          </a:bodyPr>
          <a:lstStyle/>
          <a:p>
            <a:pPr marL="0" lvl="0" indent="0" algn="r" rtl="0">
              <a:spcBef>
                <a:spcPts val="300"/>
              </a:spcBef>
              <a:spcAft>
                <a:spcPts val="300"/>
              </a:spcAft>
              <a:buClr>
                <a:schemeClr val="dk1"/>
              </a:buClr>
              <a:buSzPts val="1200"/>
              <a:buFont typeface="Arial"/>
              <a:buNone/>
            </a:pPr>
            <a:r>
              <a:rPr lang="en-GB" sz="1200">
                <a:solidFill>
                  <a:schemeClr val="dk1"/>
                </a:solidFill>
              </a:rPr>
              <a:t>Investor Strategy</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13"/>
        <p:cNvGrpSpPr/>
        <p:nvPr/>
      </p:nvGrpSpPr>
      <p:grpSpPr>
        <a:xfrm>
          <a:off x="0" y="0"/>
          <a:ext cx="0" cy="0"/>
          <a:chOff x="0" y="0"/>
          <a:chExt cx="0" cy="0"/>
        </a:xfrm>
      </p:grpSpPr>
      <p:pic>
        <p:nvPicPr>
          <p:cNvPr id="1014" name="Google Shape;1014;p147"/>
          <p:cNvPicPr preferRelativeResize="0"/>
          <p:nvPr/>
        </p:nvPicPr>
        <p:blipFill>
          <a:blip r:embed="rId3">
            <a:alphaModFix/>
          </a:blip>
          <a:stretch>
            <a:fillRect/>
          </a:stretch>
        </p:blipFill>
        <p:spPr>
          <a:xfrm>
            <a:off x="307698" y="5272875"/>
            <a:ext cx="3910067" cy="375700"/>
          </a:xfrm>
          <a:prstGeom prst="rect">
            <a:avLst/>
          </a:prstGeom>
          <a:noFill/>
          <a:ln>
            <a:noFill/>
          </a:ln>
        </p:spPr>
      </p:pic>
      <p:sp>
        <p:nvSpPr>
          <p:cNvPr id="1015" name="Google Shape;1015;p147"/>
          <p:cNvSpPr txBox="1">
            <a:spLocks noGrp="1"/>
          </p:cNvSpPr>
          <p:nvPr>
            <p:ph type="title"/>
          </p:nvPr>
        </p:nvSpPr>
        <p:spPr>
          <a:xfrm>
            <a:off x="429000" y="391750"/>
            <a:ext cx="11317500" cy="560100"/>
          </a:xfrm>
          <a:prstGeom prst="rect">
            <a:avLst/>
          </a:prstGeom>
          <a:noFill/>
          <a:ln>
            <a:noFill/>
          </a:ln>
        </p:spPr>
        <p:txBody>
          <a:bodyPr spcFirstLastPara="1" wrap="square" lIns="0" tIns="0" rIns="0" bIns="0" anchor="t" anchorCtr="0">
            <a:noAutofit/>
          </a:bodyPr>
          <a:lstStyle/>
          <a:p>
            <a:pPr marL="0" marR="0" lvl="0" indent="0" algn="l" rtl="0">
              <a:lnSpc>
                <a:spcPct val="85000"/>
              </a:lnSpc>
              <a:spcBef>
                <a:spcPts val="0"/>
              </a:spcBef>
              <a:spcAft>
                <a:spcPts val="0"/>
              </a:spcAft>
              <a:buClr>
                <a:schemeClr val="dk1"/>
              </a:buClr>
              <a:buSzPts val="3000"/>
              <a:buFont typeface="Georgia"/>
              <a:buNone/>
            </a:pPr>
            <a:r>
              <a:rPr lang="en-GB" sz="3300"/>
              <a:t>How has the market responded?</a:t>
            </a:r>
            <a:endParaRPr sz="3300"/>
          </a:p>
        </p:txBody>
      </p:sp>
      <p:sp>
        <p:nvSpPr>
          <p:cNvPr id="1016" name="Google Shape;1016;p147"/>
          <p:cNvSpPr/>
          <p:nvPr/>
        </p:nvSpPr>
        <p:spPr>
          <a:xfrm>
            <a:off x="6543940" y="4176263"/>
            <a:ext cx="3858300" cy="912300"/>
          </a:xfrm>
          <a:prstGeom prst="rect">
            <a:avLst/>
          </a:prstGeom>
          <a:noFill/>
          <a:ln>
            <a:noFill/>
          </a:ln>
        </p:spPr>
        <p:txBody>
          <a:bodyPr spcFirstLastPara="1" wrap="square" lIns="36000" tIns="36000" rIns="36000" bIns="36000" anchor="t" anchorCtr="0">
            <a:noAutofit/>
          </a:bodyPr>
          <a:lstStyle/>
          <a:p>
            <a:pPr marL="0" lvl="0" indent="0" algn="r" rtl="0">
              <a:spcBef>
                <a:spcPts val="0"/>
              </a:spcBef>
              <a:spcAft>
                <a:spcPts val="0"/>
              </a:spcAft>
              <a:buClr>
                <a:schemeClr val="dk1"/>
              </a:buClr>
              <a:buSzPts val="1400"/>
              <a:buFont typeface="Arial"/>
              <a:buNone/>
            </a:pPr>
            <a:r>
              <a:rPr lang="en-GB" sz="1900" b="1">
                <a:solidFill>
                  <a:schemeClr val="dk1"/>
                </a:solidFill>
                <a:latin typeface="Oswald"/>
                <a:ea typeface="Oswald"/>
                <a:cs typeface="Oswald"/>
                <a:sym typeface="Oswald"/>
              </a:rPr>
              <a:t>“Exclusion of “Sin” Stocks Creates Opportunities for Investors Who Focus on Valuation Not Values”</a:t>
            </a:r>
            <a:endParaRPr sz="1900" b="1">
              <a:solidFill>
                <a:schemeClr val="dk1"/>
              </a:solidFill>
              <a:latin typeface="Oswald"/>
              <a:ea typeface="Oswald"/>
              <a:cs typeface="Oswald"/>
              <a:sym typeface="Oswald"/>
            </a:endParaRPr>
          </a:p>
          <a:p>
            <a:pPr marL="0" lvl="0" indent="0" algn="r" rtl="0">
              <a:spcBef>
                <a:spcPts val="800"/>
              </a:spcBef>
              <a:spcAft>
                <a:spcPts val="800"/>
              </a:spcAft>
              <a:buNone/>
            </a:pPr>
            <a:endParaRPr sz="1200">
              <a:solidFill>
                <a:schemeClr val="dk1"/>
              </a:solidFill>
            </a:endParaRPr>
          </a:p>
        </p:txBody>
      </p:sp>
      <p:sp>
        <p:nvSpPr>
          <p:cNvPr id="1017" name="Google Shape;1017;p147"/>
          <p:cNvSpPr/>
          <p:nvPr/>
        </p:nvSpPr>
        <p:spPr>
          <a:xfrm>
            <a:off x="4788575" y="5509050"/>
            <a:ext cx="5377200" cy="912300"/>
          </a:xfrm>
          <a:prstGeom prst="rect">
            <a:avLst/>
          </a:prstGeom>
          <a:noFill/>
          <a:ln>
            <a:noFill/>
          </a:ln>
        </p:spPr>
        <p:txBody>
          <a:bodyPr spcFirstLastPara="1" wrap="square" lIns="36000" tIns="36000" rIns="36000" bIns="36000" anchor="t" anchorCtr="0">
            <a:noAutofit/>
          </a:bodyPr>
          <a:lstStyle/>
          <a:p>
            <a:pPr marL="0" lvl="0" indent="0" algn="l" rtl="0">
              <a:spcBef>
                <a:spcPts val="0"/>
              </a:spcBef>
              <a:spcAft>
                <a:spcPts val="800"/>
              </a:spcAft>
              <a:buClr>
                <a:schemeClr val="dk1"/>
              </a:buClr>
              <a:buSzPts val="1400"/>
              <a:buFont typeface="Arial"/>
              <a:buNone/>
            </a:pPr>
            <a:r>
              <a:rPr lang="en-GB" sz="1500" b="1">
                <a:solidFill>
                  <a:schemeClr val="dk1"/>
                </a:solidFill>
                <a:latin typeface="Playfair Display"/>
                <a:ea typeface="Playfair Display"/>
                <a:cs typeface="Playfair Display"/>
                <a:sym typeface="Playfair Display"/>
              </a:rPr>
              <a:t>“While the world turns its attention towards ESG and socially responsible investing, “sin stocks” are quietly doing what they always do – providing big returns and cash flows”</a:t>
            </a:r>
            <a:endParaRPr sz="1500" b="1">
              <a:solidFill>
                <a:schemeClr val="dk1"/>
              </a:solidFill>
              <a:latin typeface="Playfair Display"/>
              <a:ea typeface="Playfair Display"/>
              <a:cs typeface="Playfair Display"/>
              <a:sym typeface="Playfair Display"/>
            </a:endParaRPr>
          </a:p>
        </p:txBody>
      </p:sp>
      <p:pic>
        <p:nvPicPr>
          <p:cNvPr id="1018" name="Google Shape;1018;p147"/>
          <p:cNvPicPr preferRelativeResize="0"/>
          <p:nvPr/>
        </p:nvPicPr>
        <p:blipFill>
          <a:blip r:embed="rId4">
            <a:alphaModFix/>
          </a:blip>
          <a:stretch>
            <a:fillRect/>
          </a:stretch>
        </p:blipFill>
        <p:spPr>
          <a:xfrm>
            <a:off x="307704" y="4410175"/>
            <a:ext cx="1188150" cy="252425"/>
          </a:xfrm>
          <a:prstGeom prst="rect">
            <a:avLst/>
          </a:prstGeom>
          <a:noFill/>
          <a:ln>
            <a:noFill/>
          </a:ln>
        </p:spPr>
      </p:pic>
      <p:pic>
        <p:nvPicPr>
          <p:cNvPr id="1019" name="Google Shape;1019;p147"/>
          <p:cNvPicPr preferRelativeResize="0"/>
          <p:nvPr/>
        </p:nvPicPr>
        <p:blipFill>
          <a:blip r:embed="rId5">
            <a:alphaModFix/>
          </a:blip>
          <a:stretch>
            <a:fillRect/>
          </a:stretch>
        </p:blipFill>
        <p:spPr>
          <a:xfrm>
            <a:off x="6113599" y="1262738"/>
            <a:ext cx="4211170" cy="650400"/>
          </a:xfrm>
          <a:prstGeom prst="rect">
            <a:avLst/>
          </a:prstGeom>
          <a:noFill/>
          <a:ln>
            <a:noFill/>
          </a:ln>
        </p:spPr>
      </p:pic>
      <p:pic>
        <p:nvPicPr>
          <p:cNvPr id="1020" name="Google Shape;1020;p147"/>
          <p:cNvPicPr preferRelativeResize="0"/>
          <p:nvPr/>
        </p:nvPicPr>
        <p:blipFill>
          <a:blip r:embed="rId6">
            <a:alphaModFix/>
          </a:blip>
          <a:stretch>
            <a:fillRect/>
          </a:stretch>
        </p:blipFill>
        <p:spPr>
          <a:xfrm>
            <a:off x="219951" y="4696525"/>
            <a:ext cx="4227360" cy="560100"/>
          </a:xfrm>
          <a:prstGeom prst="rect">
            <a:avLst/>
          </a:prstGeom>
          <a:noFill/>
          <a:ln>
            <a:noFill/>
          </a:ln>
        </p:spPr>
      </p:pic>
      <p:pic>
        <p:nvPicPr>
          <p:cNvPr id="1021" name="Google Shape;1021;p147"/>
          <p:cNvPicPr preferRelativeResize="0"/>
          <p:nvPr/>
        </p:nvPicPr>
        <p:blipFill>
          <a:blip r:embed="rId7">
            <a:alphaModFix/>
          </a:blip>
          <a:stretch>
            <a:fillRect/>
          </a:stretch>
        </p:blipFill>
        <p:spPr>
          <a:xfrm>
            <a:off x="1851775" y="1354702"/>
            <a:ext cx="3468808" cy="718300"/>
          </a:xfrm>
          <a:prstGeom prst="rect">
            <a:avLst/>
          </a:prstGeom>
          <a:noFill/>
          <a:ln>
            <a:noFill/>
          </a:ln>
        </p:spPr>
      </p:pic>
      <p:pic>
        <p:nvPicPr>
          <p:cNvPr id="1022" name="Google Shape;1022;p147"/>
          <p:cNvPicPr preferRelativeResize="0"/>
          <p:nvPr/>
        </p:nvPicPr>
        <p:blipFill>
          <a:blip r:embed="rId8">
            <a:alphaModFix/>
          </a:blip>
          <a:stretch>
            <a:fillRect/>
          </a:stretch>
        </p:blipFill>
        <p:spPr>
          <a:xfrm>
            <a:off x="1851775" y="1102905"/>
            <a:ext cx="1363750" cy="174257"/>
          </a:xfrm>
          <a:prstGeom prst="rect">
            <a:avLst/>
          </a:prstGeom>
          <a:noFill/>
          <a:ln>
            <a:noFill/>
          </a:ln>
        </p:spPr>
      </p:pic>
      <p:pic>
        <p:nvPicPr>
          <p:cNvPr id="1023" name="Google Shape;1023;p147"/>
          <p:cNvPicPr preferRelativeResize="0"/>
          <p:nvPr/>
        </p:nvPicPr>
        <p:blipFill>
          <a:blip r:embed="rId9">
            <a:alphaModFix/>
          </a:blip>
          <a:stretch>
            <a:fillRect/>
          </a:stretch>
        </p:blipFill>
        <p:spPr>
          <a:xfrm>
            <a:off x="7294963" y="2643200"/>
            <a:ext cx="2801603" cy="718300"/>
          </a:xfrm>
          <a:prstGeom prst="rect">
            <a:avLst/>
          </a:prstGeom>
          <a:noFill/>
          <a:ln>
            <a:noFill/>
          </a:ln>
        </p:spPr>
      </p:pic>
      <p:pic>
        <p:nvPicPr>
          <p:cNvPr id="1024" name="Google Shape;1024;p147"/>
          <p:cNvPicPr preferRelativeResize="0"/>
          <p:nvPr/>
        </p:nvPicPr>
        <p:blipFill>
          <a:blip r:embed="rId10">
            <a:alphaModFix/>
          </a:blip>
          <a:stretch>
            <a:fillRect/>
          </a:stretch>
        </p:blipFill>
        <p:spPr>
          <a:xfrm>
            <a:off x="6170025" y="871113"/>
            <a:ext cx="1221650" cy="375700"/>
          </a:xfrm>
          <a:prstGeom prst="rect">
            <a:avLst/>
          </a:prstGeom>
          <a:noFill/>
          <a:ln>
            <a:noFill/>
          </a:ln>
        </p:spPr>
      </p:pic>
      <p:pic>
        <p:nvPicPr>
          <p:cNvPr id="1025" name="Google Shape;1025;p147"/>
          <p:cNvPicPr preferRelativeResize="0"/>
          <p:nvPr/>
        </p:nvPicPr>
        <p:blipFill>
          <a:blip r:embed="rId11">
            <a:alphaModFix/>
          </a:blip>
          <a:stretch>
            <a:fillRect/>
          </a:stretch>
        </p:blipFill>
        <p:spPr>
          <a:xfrm>
            <a:off x="7324388" y="2422225"/>
            <a:ext cx="1015850" cy="174250"/>
          </a:xfrm>
          <a:prstGeom prst="rect">
            <a:avLst/>
          </a:prstGeom>
          <a:noFill/>
          <a:ln>
            <a:noFill/>
          </a:ln>
        </p:spPr>
      </p:pic>
      <p:pic>
        <p:nvPicPr>
          <p:cNvPr id="1026" name="Google Shape;1026;p147"/>
          <p:cNvPicPr preferRelativeResize="0"/>
          <p:nvPr/>
        </p:nvPicPr>
        <p:blipFill>
          <a:blip r:embed="rId12">
            <a:alphaModFix/>
          </a:blip>
          <a:stretch>
            <a:fillRect/>
          </a:stretch>
        </p:blipFill>
        <p:spPr>
          <a:xfrm>
            <a:off x="319024" y="2696463"/>
            <a:ext cx="3468801" cy="625860"/>
          </a:xfrm>
          <a:prstGeom prst="rect">
            <a:avLst/>
          </a:prstGeom>
          <a:noFill/>
          <a:ln>
            <a:noFill/>
          </a:ln>
        </p:spPr>
      </p:pic>
      <p:pic>
        <p:nvPicPr>
          <p:cNvPr id="1027" name="Google Shape;1027;p147"/>
          <p:cNvPicPr preferRelativeResize="0"/>
          <p:nvPr/>
        </p:nvPicPr>
        <p:blipFill>
          <a:blip r:embed="rId13">
            <a:alphaModFix/>
          </a:blip>
          <a:stretch>
            <a:fillRect/>
          </a:stretch>
        </p:blipFill>
        <p:spPr>
          <a:xfrm>
            <a:off x="333917" y="2461026"/>
            <a:ext cx="1363750" cy="169138"/>
          </a:xfrm>
          <a:prstGeom prst="rect">
            <a:avLst/>
          </a:prstGeom>
          <a:noFill/>
          <a:ln>
            <a:noFill/>
          </a:ln>
        </p:spPr>
      </p:pic>
      <p:pic>
        <p:nvPicPr>
          <p:cNvPr id="1028" name="Google Shape;1028;p147"/>
          <p:cNvPicPr preferRelativeResize="0"/>
          <p:nvPr/>
        </p:nvPicPr>
        <p:blipFill>
          <a:blip r:embed="rId14">
            <a:alphaModFix/>
          </a:blip>
          <a:stretch>
            <a:fillRect/>
          </a:stretch>
        </p:blipFill>
        <p:spPr>
          <a:xfrm>
            <a:off x="9119775" y="3762775"/>
            <a:ext cx="1282473" cy="357938"/>
          </a:xfrm>
          <a:prstGeom prst="rect">
            <a:avLst/>
          </a:prstGeom>
          <a:noFill/>
          <a:ln>
            <a:noFill/>
          </a:ln>
        </p:spPr>
      </p:pic>
      <p:pic>
        <p:nvPicPr>
          <p:cNvPr id="1029" name="Google Shape;1029;p147"/>
          <p:cNvPicPr preferRelativeResize="0"/>
          <p:nvPr/>
        </p:nvPicPr>
        <p:blipFill rotWithShape="1">
          <a:blip r:embed="rId15">
            <a:alphaModFix/>
          </a:blip>
          <a:srcRect l="39825" t="10005" r="48757" b="-144"/>
          <a:stretch/>
        </p:blipFill>
        <p:spPr>
          <a:xfrm>
            <a:off x="10800000" y="0"/>
            <a:ext cx="1392000" cy="6858000"/>
          </a:xfrm>
          <a:prstGeom prst="rect">
            <a:avLst/>
          </a:prstGeom>
          <a:noFill/>
          <a:ln>
            <a:noFill/>
          </a:ln>
        </p:spPr>
      </p:pic>
      <p:pic>
        <p:nvPicPr>
          <p:cNvPr id="1030" name="Google Shape;1030;p147"/>
          <p:cNvPicPr preferRelativeResize="0"/>
          <p:nvPr/>
        </p:nvPicPr>
        <p:blipFill>
          <a:blip r:embed="rId16">
            <a:alphaModFix/>
          </a:blip>
          <a:stretch>
            <a:fillRect/>
          </a:stretch>
        </p:blipFill>
        <p:spPr>
          <a:xfrm>
            <a:off x="4191000" y="2399650"/>
            <a:ext cx="2400525" cy="2258950"/>
          </a:xfrm>
          <a:prstGeom prst="rect">
            <a:avLst/>
          </a:prstGeom>
          <a:noFill/>
          <a:ln>
            <a:noFill/>
          </a:ln>
        </p:spPr>
      </p:pic>
      <p:pic>
        <p:nvPicPr>
          <p:cNvPr id="1031" name="Google Shape;1031;p147"/>
          <p:cNvPicPr preferRelativeResize="0"/>
          <p:nvPr/>
        </p:nvPicPr>
        <p:blipFill>
          <a:blip r:embed="rId17">
            <a:alphaModFix/>
          </a:blip>
          <a:stretch>
            <a:fillRect/>
          </a:stretch>
        </p:blipFill>
        <p:spPr>
          <a:xfrm>
            <a:off x="4775800" y="6200326"/>
            <a:ext cx="1392000" cy="314049"/>
          </a:xfrm>
          <a:prstGeom prst="rect">
            <a:avLst/>
          </a:prstGeom>
          <a:noFill/>
          <a:ln>
            <a:noFill/>
          </a:ln>
        </p:spPr>
      </p:pic>
      <p:sp>
        <p:nvSpPr>
          <p:cNvPr id="1032" name="Google Shape;1032;p147"/>
          <p:cNvSpPr txBox="1"/>
          <p:nvPr/>
        </p:nvSpPr>
        <p:spPr>
          <a:xfrm rot="3077825">
            <a:off x="2251534" y="3841643"/>
            <a:ext cx="4856365" cy="200199"/>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Clr>
                <a:srgbClr val="000000"/>
              </a:buClr>
              <a:buSzPts val="1000"/>
              <a:buFont typeface="Arial"/>
              <a:buNone/>
            </a:pPr>
            <a:r>
              <a:rPr lang="en-GB" sz="1300" b="1">
                <a:solidFill>
                  <a:schemeClr val="lt1"/>
                </a:solidFill>
              </a:rPr>
              <a:t>Companies</a:t>
            </a:r>
            <a:endParaRPr sz="1300" b="1" u="none" strike="noStrike" cap="none">
              <a:solidFill>
                <a:schemeClr val="lt1"/>
              </a:solidFill>
            </a:endParaRPr>
          </a:p>
        </p:txBody>
      </p:sp>
      <p:sp>
        <p:nvSpPr>
          <p:cNvPr id="1033" name="Google Shape;1033;p147"/>
          <p:cNvSpPr txBox="1"/>
          <p:nvPr/>
        </p:nvSpPr>
        <p:spPr>
          <a:xfrm rot="-425">
            <a:off x="2971790" y="2573717"/>
            <a:ext cx="4856400" cy="200100"/>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Clr>
                <a:srgbClr val="000000"/>
              </a:buClr>
              <a:buSzPts val="1000"/>
              <a:buFont typeface="Arial"/>
              <a:buNone/>
            </a:pPr>
            <a:r>
              <a:rPr lang="en-GB" sz="1300" b="1">
                <a:solidFill>
                  <a:schemeClr val="lt1"/>
                </a:solidFill>
              </a:rPr>
              <a:t>Regulators</a:t>
            </a:r>
            <a:endParaRPr sz="1300" b="1" u="none" strike="noStrike" cap="none">
              <a:solidFill>
                <a:schemeClr val="lt1"/>
              </a:solidFill>
            </a:endParaRPr>
          </a:p>
        </p:txBody>
      </p:sp>
      <p:sp>
        <p:nvSpPr>
          <p:cNvPr id="1034" name="Google Shape;1034;p147"/>
          <p:cNvSpPr txBox="1"/>
          <p:nvPr/>
        </p:nvSpPr>
        <p:spPr>
          <a:xfrm rot="-3399506">
            <a:off x="3754858" y="3841694"/>
            <a:ext cx="4856185" cy="200111"/>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Clr>
                <a:srgbClr val="000000"/>
              </a:buClr>
              <a:buSzPts val="1000"/>
              <a:buFont typeface="Arial"/>
              <a:buNone/>
            </a:pPr>
            <a:r>
              <a:rPr lang="en-GB" sz="1300" b="1">
                <a:solidFill>
                  <a:schemeClr val="lt1"/>
                </a:solidFill>
              </a:rPr>
              <a:t>Investors</a:t>
            </a:r>
            <a:endParaRPr sz="1300" b="1" u="none" strike="noStrike" cap="none">
              <a:solidFill>
                <a:schemeClr val="lt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38"/>
        <p:cNvGrpSpPr/>
        <p:nvPr/>
      </p:nvGrpSpPr>
      <p:grpSpPr>
        <a:xfrm>
          <a:off x="0" y="0"/>
          <a:ext cx="0" cy="0"/>
          <a:chOff x="0" y="0"/>
          <a:chExt cx="0" cy="0"/>
        </a:xfrm>
      </p:grpSpPr>
      <p:sp>
        <p:nvSpPr>
          <p:cNvPr id="1039" name="Google Shape;1039;p148"/>
          <p:cNvSpPr/>
          <p:nvPr/>
        </p:nvSpPr>
        <p:spPr>
          <a:xfrm>
            <a:off x="3294000" y="1260000"/>
            <a:ext cx="3780000" cy="21600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148"/>
          <p:cNvSpPr/>
          <p:nvPr/>
        </p:nvSpPr>
        <p:spPr>
          <a:xfrm>
            <a:off x="7380000" y="1260000"/>
            <a:ext cx="3780000" cy="21600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148"/>
          <p:cNvSpPr/>
          <p:nvPr/>
        </p:nvSpPr>
        <p:spPr>
          <a:xfrm>
            <a:off x="7380000" y="3780000"/>
            <a:ext cx="3780000" cy="21600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148"/>
          <p:cNvSpPr/>
          <p:nvPr/>
        </p:nvSpPr>
        <p:spPr>
          <a:xfrm>
            <a:off x="3292800" y="3780000"/>
            <a:ext cx="3780000" cy="2160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148"/>
          <p:cNvSpPr txBox="1">
            <a:spLocks noGrp="1"/>
          </p:cNvSpPr>
          <p:nvPr>
            <p:ph type="title"/>
          </p:nvPr>
        </p:nvSpPr>
        <p:spPr>
          <a:xfrm>
            <a:off x="3267600" y="467950"/>
            <a:ext cx="7697400" cy="560100"/>
          </a:xfrm>
          <a:prstGeom prst="rect">
            <a:avLst/>
          </a:prstGeom>
          <a:noFill/>
          <a:ln>
            <a:noFill/>
          </a:ln>
        </p:spPr>
        <p:txBody>
          <a:bodyPr spcFirstLastPara="1" wrap="square" lIns="0" tIns="0" rIns="0" bIns="0" anchor="t" anchorCtr="0">
            <a:noAutofit/>
          </a:bodyPr>
          <a:lstStyle/>
          <a:p>
            <a:pPr marL="0" marR="0" lvl="0" indent="0" algn="l" rtl="0">
              <a:lnSpc>
                <a:spcPct val="85000"/>
              </a:lnSpc>
              <a:spcBef>
                <a:spcPts val="0"/>
              </a:spcBef>
              <a:spcAft>
                <a:spcPts val="0"/>
              </a:spcAft>
              <a:buClr>
                <a:schemeClr val="dk1"/>
              </a:buClr>
              <a:buSzPts val="3000"/>
              <a:buFont typeface="Georgia"/>
              <a:buNone/>
            </a:pPr>
            <a:r>
              <a:rPr lang="en-GB"/>
              <a:t>What are the key issues?</a:t>
            </a:r>
            <a:endParaRPr/>
          </a:p>
        </p:txBody>
      </p:sp>
      <p:sp>
        <p:nvSpPr>
          <p:cNvPr id="1044" name="Google Shape;1044;p148"/>
          <p:cNvSpPr/>
          <p:nvPr/>
        </p:nvSpPr>
        <p:spPr>
          <a:xfrm>
            <a:off x="8974800" y="4320000"/>
            <a:ext cx="900000" cy="900000"/>
          </a:xfrm>
          <a:custGeom>
            <a:avLst/>
            <a:gdLst/>
            <a:ahLst/>
            <a:cxnLst/>
            <a:rect l="l" t="t" r="r" b="b"/>
            <a:pathLst>
              <a:path w="347" h="347" extrusionOk="0">
                <a:moveTo>
                  <a:pt x="0" y="0"/>
                </a:moveTo>
                <a:cubicBezTo>
                  <a:pt x="0" y="347"/>
                  <a:pt x="0" y="347"/>
                  <a:pt x="0" y="347"/>
                </a:cubicBezTo>
                <a:cubicBezTo>
                  <a:pt x="347" y="347"/>
                  <a:pt x="347" y="347"/>
                  <a:pt x="347" y="347"/>
                </a:cubicBezTo>
                <a:cubicBezTo>
                  <a:pt x="347" y="0"/>
                  <a:pt x="347" y="0"/>
                  <a:pt x="347" y="0"/>
                </a:cubicBezTo>
                <a:lnTo>
                  <a:pt x="0" y="0"/>
                </a:lnTo>
                <a:close/>
                <a:moveTo>
                  <a:pt x="332" y="332"/>
                </a:moveTo>
                <a:cubicBezTo>
                  <a:pt x="15" y="332"/>
                  <a:pt x="15" y="332"/>
                  <a:pt x="15" y="332"/>
                </a:cubicBezTo>
                <a:cubicBezTo>
                  <a:pt x="15" y="15"/>
                  <a:pt x="15" y="15"/>
                  <a:pt x="15" y="15"/>
                </a:cubicBezTo>
                <a:cubicBezTo>
                  <a:pt x="332" y="15"/>
                  <a:pt x="332" y="15"/>
                  <a:pt x="332" y="15"/>
                </a:cubicBezTo>
                <a:lnTo>
                  <a:pt x="332" y="332"/>
                </a:lnTo>
                <a:close/>
                <a:moveTo>
                  <a:pt x="173" y="300"/>
                </a:moveTo>
                <a:cubicBezTo>
                  <a:pt x="243" y="300"/>
                  <a:pt x="300" y="243"/>
                  <a:pt x="300" y="173"/>
                </a:cubicBezTo>
                <a:cubicBezTo>
                  <a:pt x="300" y="104"/>
                  <a:pt x="243" y="47"/>
                  <a:pt x="173" y="47"/>
                </a:cubicBezTo>
                <a:cubicBezTo>
                  <a:pt x="104" y="47"/>
                  <a:pt x="47" y="104"/>
                  <a:pt x="47" y="173"/>
                </a:cubicBezTo>
                <a:cubicBezTo>
                  <a:pt x="47" y="243"/>
                  <a:pt x="104" y="300"/>
                  <a:pt x="173" y="300"/>
                </a:cubicBezTo>
                <a:close/>
                <a:moveTo>
                  <a:pt x="84" y="240"/>
                </a:moveTo>
                <a:cubicBezTo>
                  <a:pt x="109" y="240"/>
                  <a:pt x="109" y="240"/>
                  <a:pt x="109" y="240"/>
                </a:cubicBezTo>
                <a:cubicBezTo>
                  <a:pt x="114" y="254"/>
                  <a:pt x="121" y="266"/>
                  <a:pt x="129" y="276"/>
                </a:cubicBezTo>
                <a:cubicBezTo>
                  <a:pt x="111" y="268"/>
                  <a:pt x="96" y="256"/>
                  <a:pt x="84" y="240"/>
                </a:cubicBezTo>
                <a:close/>
                <a:moveTo>
                  <a:pt x="91" y="121"/>
                </a:moveTo>
                <a:cubicBezTo>
                  <a:pt x="92" y="128"/>
                  <a:pt x="96" y="134"/>
                  <a:pt x="101" y="137"/>
                </a:cubicBezTo>
                <a:cubicBezTo>
                  <a:pt x="100" y="147"/>
                  <a:pt x="99" y="156"/>
                  <a:pt x="99" y="166"/>
                </a:cubicBezTo>
                <a:cubicBezTo>
                  <a:pt x="62" y="166"/>
                  <a:pt x="62" y="166"/>
                  <a:pt x="62" y="166"/>
                </a:cubicBezTo>
                <a:cubicBezTo>
                  <a:pt x="63" y="150"/>
                  <a:pt x="67" y="135"/>
                  <a:pt x="75" y="121"/>
                </a:cubicBezTo>
                <a:lnTo>
                  <a:pt x="91" y="121"/>
                </a:lnTo>
                <a:close/>
                <a:moveTo>
                  <a:pt x="285" y="166"/>
                </a:moveTo>
                <a:cubicBezTo>
                  <a:pt x="267" y="166"/>
                  <a:pt x="267" y="166"/>
                  <a:pt x="267" y="166"/>
                </a:cubicBezTo>
                <a:cubicBezTo>
                  <a:pt x="264" y="157"/>
                  <a:pt x="257" y="151"/>
                  <a:pt x="247" y="149"/>
                </a:cubicBezTo>
                <a:cubicBezTo>
                  <a:pt x="246" y="139"/>
                  <a:pt x="244" y="130"/>
                  <a:pt x="242" y="121"/>
                </a:cubicBezTo>
                <a:cubicBezTo>
                  <a:pt x="272" y="121"/>
                  <a:pt x="272" y="121"/>
                  <a:pt x="272" y="121"/>
                </a:cubicBezTo>
                <a:cubicBezTo>
                  <a:pt x="279" y="135"/>
                  <a:pt x="284" y="150"/>
                  <a:pt x="285" y="166"/>
                </a:cubicBezTo>
                <a:close/>
                <a:moveTo>
                  <a:pt x="145" y="121"/>
                </a:moveTo>
                <a:cubicBezTo>
                  <a:pt x="166" y="121"/>
                  <a:pt x="166" y="121"/>
                  <a:pt x="166" y="121"/>
                </a:cubicBezTo>
                <a:cubicBezTo>
                  <a:pt x="166" y="166"/>
                  <a:pt x="166" y="166"/>
                  <a:pt x="166" y="166"/>
                </a:cubicBezTo>
                <a:cubicBezTo>
                  <a:pt x="113" y="166"/>
                  <a:pt x="113" y="166"/>
                  <a:pt x="113" y="166"/>
                </a:cubicBezTo>
                <a:cubicBezTo>
                  <a:pt x="114" y="158"/>
                  <a:pt x="114" y="150"/>
                  <a:pt x="115" y="143"/>
                </a:cubicBezTo>
                <a:cubicBezTo>
                  <a:pt x="116" y="143"/>
                  <a:pt x="117" y="143"/>
                  <a:pt x="118" y="143"/>
                </a:cubicBezTo>
                <a:cubicBezTo>
                  <a:pt x="131" y="143"/>
                  <a:pt x="142" y="134"/>
                  <a:pt x="145" y="121"/>
                </a:cubicBezTo>
                <a:close/>
                <a:moveTo>
                  <a:pt x="166" y="181"/>
                </a:moveTo>
                <a:cubicBezTo>
                  <a:pt x="166" y="205"/>
                  <a:pt x="166" y="205"/>
                  <a:pt x="166" y="205"/>
                </a:cubicBezTo>
                <a:cubicBezTo>
                  <a:pt x="157" y="208"/>
                  <a:pt x="149" y="216"/>
                  <a:pt x="147" y="226"/>
                </a:cubicBezTo>
                <a:cubicBezTo>
                  <a:pt x="120" y="226"/>
                  <a:pt x="120" y="226"/>
                  <a:pt x="120" y="226"/>
                </a:cubicBezTo>
                <a:cubicBezTo>
                  <a:pt x="116" y="212"/>
                  <a:pt x="114" y="197"/>
                  <a:pt x="113" y="181"/>
                </a:cubicBezTo>
                <a:lnTo>
                  <a:pt x="166" y="181"/>
                </a:lnTo>
                <a:close/>
                <a:moveTo>
                  <a:pt x="174" y="244"/>
                </a:moveTo>
                <a:cubicBezTo>
                  <a:pt x="167" y="244"/>
                  <a:pt x="161" y="238"/>
                  <a:pt x="161" y="232"/>
                </a:cubicBezTo>
                <a:cubicBezTo>
                  <a:pt x="161" y="225"/>
                  <a:pt x="167" y="219"/>
                  <a:pt x="174" y="219"/>
                </a:cubicBezTo>
                <a:cubicBezTo>
                  <a:pt x="181" y="219"/>
                  <a:pt x="186" y="225"/>
                  <a:pt x="186" y="232"/>
                </a:cubicBezTo>
                <a:cubicBezTo>
                  <a:pt x="186" y="238"/>
                  <a:pt x="181" y="244"/>
                  <a:pt x="174" y="244"/>
                </a:cubicBezTo>
                <a:close/>
                <a:moveTo>
                  <a:pt x="148" y="240"/>
                </a:moveTo>
                <a:cubicBezTo>
                  <a:pt x="151" y="249"/>
                  <a:pt x="158" y="255"/>
                  <a:pt x="166" y="258"/>
                </a:cubicBezTo>
                <a:cubicBezTo>
                  <a:pt x="166" y="284"/>
                  <a:pt x="166" y="284"/>
                  <a:pt x="166" y="284"/>
                </a:cubicBezTo>
                <a:cubicBezTo>
                  <a:pt x="150" y="280"/>
                  <a:pt x="135" y="264"/>
                  <a:pt x="126" y="240"/>
                </a:cubicBezTo>
                <a:lnTo>
                  <a:pt x="148" y="240"/>
                </a:lnTo>
                <a:close/>
                <a:moveTo>
                  <a:pt x="181" y="284"/>
                </a:moveTo>
                <a:cubicBezTo>
                  <a:pt x="181" y="258"/>
                  <a:pt x="181" y="258"/>
                  <a:pt x="181" y="258"/>
                </a:cubicBezTo>
                <a:cubicBezTo>
                  <a:pt x="190" y="256"/>
                  <a:pt x="197" y="249"/>
                  <a:pt x="200" y="240"/>
                </a:cubicBezTo>
                <a:cubicBezTo>
                  <a:pt x="221" y="240"/>
                  <a:pt x="221" y="240"/>
                  <a:pt x="221" y="240"/>
                </a:cubicBezTo>
                <a:cubicBezTo>
                  <a:pt x="212" y="264"/>
                  <a:pt x="197" y="280"/>
                  <a:pt x="181" y="284"/>
                </a:cubicBezTo>
                <a:close/>
                <a:moveTo>
                  <a:pt x="201" y="226"/>
                </a:moveTo>
                <a:cubicBezTo>
                  <a:pt x="198" y="216"/>
                  <a:pt x="191" y="208"/>
                  <a:pt x="181" y="205"/>
                </a:cubicBezTo>
                <a:cubicBezTo>
                  <a:pt x="181" y="181"/>
                  <a:pt x="181" y="181"/>
                  <a:pt x="181" y="181"/>
                </a:cubicBezTo>
                <a:cubicBezTo>
                  <a:pt x="215" y="181"/>
                  <a:pt x="215" y="181"/>
                  <a:pt x="215" y="181"/>
                </a:cubicBezTo>
                <a:cubicBezTo>
                  <a:pt x="217" y="190"/>
                  <a:pt x="223" y="198"/>
                  <a:pt x="232" y="201"/>
                </a:cubicBezTo>
                <a:cubicBezTo>
                  <a:pt x="231" y="210"/>
                  <a:pt x="229" y="218"/>
                  <a:pt x="227" y="226"/>
                </a:cubicBezTo>
                <a:lnTo>
                  <a:pt x="201" y="226"/>
                </a:lnTo>
                <a:close/>
                <a:moveTo>
                  <a:pt x="242" y="163"/>
                </a:moveTo>
                <a:cubicBezTo>
                  <a:pt x="249" y="163"/>
                  <a:pt x="254" y="169"/>
                  <a:pt x="254" y="176"/>
                </a:cubicBezTo>
                <a:cubicBezTo>
                  <a:pt x="254" y="182"/>
                  <a:pt x="249" y="188"/>
                  <a:pt x="242" y="188"/>
                </a:cubicBezTo>
                <a:cubicBezTo>
                  <a:pt x="235" y="188"/>
                  <a:pt x="229" y="182"/>
                  <a:pt x="229" y="176"/>
                </a:cubicBezTo>
                <a:cubicBezTo>
                  <a:pt x="229" y="169"/>
                  <a:pt x="235" y="163"/>
                  <a:pt x="242" y="163"/>
                </a:cubicBezTo>
                <a:close/>
                <a:moveTo>
                  <a:pt x="247" y="202"/>
                </a:moveTo>
                <a:cubicBezTo>
                  <a:pt x="258" y="201"/>
                  <a:pt x="266" y="192"/>
                  <a:pt x="269" y="181"/>
                </a:cubicBezTo>
                <a:cubicBezTo>
                  <a:pt x="285" y="181"/>
                  <a:pt x="285" y="181"/>
                  <a:pt x="285" y="181"/>
                </a:cubicBezTo>
                <a:cubicBezTo>
                  <a:pt x="284" y="197"/>
                  <a:pt x="279" y="212"/>
                  <a:pt x="272" y="226"/>
                </a:cubicBezTo>
                <a:cubicBezTo>
                  <a:pt x="242" y="226"/>
                  <a:pt x="242" y="226"/>
                  <a:pt x="242" y="226"/>
                </a:cubicBezTo>
                <a:cubicBezTo>
                  <a:pt x="244" y="218"/>
                  <a:pt x="245" y="211"/>
                  <a:pt x="247" y="202"/>
                </a:cubicBezTo>
                <a:close/>
                <a:moveTo>
                  <a:pt x="232" y="150"/>
                </a:moveTo>
                <a:cubicBezTo>
                  <a:pt x="225" y="153"/>
                  <a:pt x="219" y="159"/>
                  <a:pt x="216" y="166"/>
                </a:cubicBezTo>
                <a:cubicBezTo>
                  <a:pt x="181" y="166"/>
                  <a:pt x="181" y="166"/>
                  <a:pt x="181" y="166"/>
                </a:cubicBezTo>
                <a:cubicBezTo>
                  <a:pt x="181" y="121"/>
                  <a:pt x="181" y="121"/>
                  <a:pt x="181" y="121"/>
                </a:cubicBezTo>
                <a:cubicBezTo>
                  <a:pt x="227" y="121"/>
                  <a:pt x="227" y="121"/>
                  <a:pt x="227" y="121"/>
                </a:cubicBezTo>
                <a:cubicBezTo>
                  <a:pt x="229" y="130"/>
                  <a:pt x="231" y="140"/>
                  <a:pt x="232" y="150"/>
                </a:cubicBezTo>
                <a:close/>
                <a:moveTo>
                  <a:pt x="181" y="106"/>
                </a:moveTo>
                <a:cubicBezTo>
                  <a:pt x="181" y="63"/>
                  <a:pt x="181" y="63"/>
                  <a:pt x="181" y="63"/>
                </a:cubicBezTo>
                <a:cubicBezTo>
                  <a:pt x="197" y="66"/>
                  <a:pt x="212" y="83"/>
                  <a:pt x="222" y="106"/>
                </a:cubicBezTo>
                <a:lnTo>
                  <a:pt x="181" y="106"/>
                </a:lnTo>
                <a:close/>
                <a:moveTo>
                  <a:pt x="166" y="63"/>
                </a:moveTo>
                <a:cubicBezTo>
                  <a:pt x="166" y="106"/>
                  <a:pt x="166" y="106"/>
                  <a:pt x="166" y="106"/>
                </a:cubicBezTo>
                <a:cubicBezTo>
                  <a:pt x="144" y="106"/>
                  <a:pt x="144" y="106"/>
                  <a:pt x="144" y="106"/>
                </a:cubicBezTo>
                <a:cubicBezTo>
                  <a:pt x="142" y="101"/>
                  <a:pt x="138" y="96"/>
                  <a:pt x="132" y="92"/>
                </a:cubicBezTo>
                <a:cubicBezTo>
                  <a:pt x="142" y="76"/>
                  <a:pt x="154" y="66"/>
                  <a:pt x="166" y="63"/>
                </a:cubicBezTo>
                <a:close/>
                <a:moveTo>
                  <a:pt x="118" y="103"/>
                </a:moveTo>
                <a:cubicBezTo>
                  <a:pt x="125" y="103"/>
                  <a:pt x="130" y="109"/>
                  <a:pt x="130" y="116"/>
                </a:cubicBezTo>
                <a:cubicBezTo>
                  <a:pt x="130" y="122"/>
                  <a:pt x="125" y="128"/>
                  <a:pt x="118" y="128"/>
                </a:cubicBezTo>
                <a:cubicBezTo>
                  <a:pt x="111" y="128"/>
                  <a:pt x="105" y="122"/>
                  <a:pt x="105" y="116"/>
                </a:cubicBezTo>
                <a:cubicBezTo>
                  <a:pt x="105" y="109"/>
                  <a:pt x="111" y="103"/>
                  <a:pt x="118" y="103"/>
                </a:cubicBezTo>
                <a:close/>
                <a:moveTo>
                  <a:pt x="98" y="181"/>
                </a:moveTo>
                <a:cubicBezTo>
                  <a:pt x="99" y="197"/>
                  <a:pt x="101" y="212"/>
                  <a:pt x="105" y="226"/>
                </a:cubicBezTo>
                <a:cubicBezTo>
                  <a:pt x="75" y="226"/>
                  <a:pt x="75" y="226"/>
                  <a:pt x="75" y="226"/>
                </a:cubicBezTo>
                <a:cubicBezTo>
                  <a:pt x="67" y="212"/>
                  <a:pt x="63" y="197"/>
                  <a:pt x="62" y="181"/>
                </a:cubicBezTo>
                <a:lnTo>
                  <a:pt x="98" y="181"/>
                </a:lnTo>
                <a:close/>
                <a:moveTo>
                  <a:pt x="217" y="276"/>
                </a:moveTo>
                <a:cubicBezTo>
                  <a:pt x="225" y="267"/>
                  <a:pt x="232" y="255"/>
                  <a:pt x="237" y="240"/>
                </a:cubicBezTo>
                <a:cubicBezTo>
                  <a:pt x="263" y="240"/>
                  <a:pt x="263" y="240"/>
                  <a:pt x="263" y="240"/>
                </a:cubicBezTo>
                <a:cubicBezTo>
                  <a:pt x="251" y="256"/>
                  <a:pt x="235" y="268"/>
                  <a:pt x="217" y="276"/>
                </a:cubicBezTo>
                <a:close/>
                <a:moveTo>
                  <a:pt x="263" y="106"/>
                </a:moveTo>
                <a:cubicBezTo>
                  <a:pt x="237" y="106"/>
                  <a:pt x="237" y="106"/>
                  <a:pt x="237" y="106"/>
                </a:cubicBezTo>
                <a:cubicBezTo>
                  <a:pt x="232" y="92"/>
                  <a:pt x="226" y="80"/>
                  <a:pt x="218" y="71"/>
                </a:cubicBezTo>
                <a:cubicBezTo>
                  <a:pt x="236" y="79"/>
                  <a:pt x="251" y="91"/>
                  <a:pt x="263" y="106"/>
                </a:cubicBezTo>
                <a:close/>
                <a:moveTo>
                  <a:pt x="129" y="71"/>
                </a:moveTo>
                <a:cubicBezTo>
                  <a:pt x="125" y="76"/>
                  <a:pt x="121" y="82"/>
                  <a:pt x="118" y="88"/>
                </a:cubicBezTo>
                <a:cubicBezTo>
                  <a:pt x="106" y="88"/>
                  <a:pt x="96" y="96"/>
                  <a:pt x="92" y="106"/>
                </a:cubicBezTo>
                <a:cubicBezTo>
                  <a:pt x="84" y="106"/>
                  <a:pt x="84" y="106"/>
                  <a:pt x="84" y="106"/>
                </a:cubicBezTo>
                <a:cubicBezTo>
                  <a:pt x="96" y="91"/>
                  <a:pt x="111" y="79"/>
                  <a:pt x="129" y="71"/>
                </a:cubicBezTo>
                <a:close/>
              </a:path>
            </a:pathLst>
          </a:custGeom>
          <a:solidFill>
            <a:srgbClr val="D04A02"/>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800">
              <a:solidFill>
                <a:srgbClr val="D04A02"/>
              </a:solidFill>
              <a:latin typeface="Arial"/>
              <a:ea typeface="Arial"/>
              <a:cs typeface="Arial"/>
              <a:sym typeface="Arial"/>
            </a:endParaRPr>
          </a:p>
        </p:txBody>
      </p:sp>
      <p:grpSp>
        <p:nvGrpSpPr>
          <p:cNvPr id="1045" name="Google Shape;1045;p148"/>
          <p:cNvGrpSpPr/>
          <p:nvPr/>
        </p:nvGrpSpPr>
        <p:grpSpPr>
          <a:xfrm>
            <a:off x="4860000" y="1800000"/>
            <a:ext cx="900028" cy="900047"/>
            <a:chOff x="4175125" y="284163"/>
            <a:chExt cx="938213" cy="939800"/>
          </a:xfrm>
        </p:grpSpPr>
        <p:sp>
          <p:nvSpPr>
            <p:cNvPr id="1046" name="Google Shape;1046;p148"/>
            <p:cNvSpPr/>
            <p:nvPr/>
          </p:nvSpPr>
          <p:spPr>
            <a:xfrm>
              <a:off x="4175125" y="284163"/>
              <a:ext cx="938213" cy="939800"/>
            </a:xfrm>
            <a:custGeom>
              <a:avLst/>
              <a:gdLst/>
              <a:ahLst/>
              <a:cxnLst/>
              <a:rect l="l" t="t" r="r" b="b"/>
              <a:pathLst>
                <a:path w="576" h="576" extrusionOk="0">
                  <a:moveTo>
                    <a:pt x="0" y="0"/>
                  </a:moveTo>
                  <a:cubicBezTo>
                    <a:pt x="0" y="576"/>
                    <a:pt x="0" y="576"/>
                    <a:pt x="0" y="576"/>
                  </a:cubicBezTo>
                  <a:cubicBezTo>
                    <a:pt x="576" y="576"/>
                    <a:pt x="576" y="576"/>
                    <a:pt x="576" y="576"/>
                  </a:cubicBezTo>
                  <a:cubicBezTo>
                    <a:pt x="576" y="0"/>
                    <a:pt x="576" y="0"/>
                    <a:pt x="576" y="0"/>
                  </a:cubicBezTo>
                  <a:lnTo>
                    <a:pt x="0" y="0"/>
                  </a:lnTo>
                  <a:close/>
                  <a:moveTo>
                    <a:pt x="551" y="25"/>
                  </a:moveTo>
                  <a:cubicBezTo>
                    <a:pt x="551" y="406"/>
                    <a:pt x="551" y="406"/>
                    <a:pt x="551" y="406"/>
                  </a:cubicBezTo>
                  <a:cubicBezTo>
                    <a:pt x="548" y="404"/>
                    <a:pt x="544" y="402"/>
                    <a:pt x="540" y="401"/>
                  </a:cubicBezTo>
                  <a:cubicBezTo>
                    <a:pt x="531" y="397"/>
                    <a:pt x="519" y="393"/>
                    <a:pt x="504" y="388"/>
                  </a:cubicBezTo>
                  <a:cubicBezTo>
                    <a:pt x="503" y="388"/>
                    <a:pt x="503" y="388"/>
                    <a:pt x="503" y="388"/>
                  </a:cubicBezTo>
                  <a:cubicBezTo>
                    <a:pt x="489" y="383"/>
                    <a:pt x="481" y="390"/>
                    <a:pt x="477" y="396"/>
                  </a:cubicBezTo>
                  <a:cubicBezTo>
                    <a:pt x="476" y="397"/>
                    <a:pt x="475" y="398"/>
                    <a:pt x="472" y="398"/>
                  </a:cubicBezTo>
                  <a:cubicBezTo>
                    <a:pt x="469" y="398"/>
                    <a:pt x="468" y="397"/>
                    <a:pt x="467" y="396"/>
                  </a:cubicBezTo>
                  <a:cubicBezTo>
                    <a:pt x="463" y="390"/>
                    <a:pt x="455" y="383"/>
                    <a:pt x="440" y="388"/>
                  </a:cubicBezTo>
                  <a:cubicBezTo>
                    <a:pt x="439" y="388"/>
                    <a:pt x="439" y="388"/>
                    <a:pt x="439" y="388"/>
                  </a:cubicBezTo>
                  <a:cubicBezTo>
                    <a:pt x="425" y="393"/>
                    <a:pt x="413" y="397"/>
                    <a:pt x="404" y="401"/>
                  </a:cubicBezTo>
                  <a:cubicBezTo>
                    <a:pt x="394" y="404"/>
                    <a:pt x="386" y="410"/>
                    <a:pt x="380" y="418"/>
                  </a:cubicBezTo>
                  <a:cubicBezTo>
                    <a:pt x="374" y="410"/>
                    <a:pt x="366" y="404"/>
                    <a:pt x="356" y="401"/>
                  </a:cubicBezTo>
                  <a:cubicBezTo>
                    <a:pt x="347" y="397"/>
                    <a:pt x="335" y="393"/>
                    <a:pt x="320" y="388"/>
                  </a:cubicBezTo>
                  <a:cubicBezTo>
                    <a:pt x="319" y="388"/>
                    <a:pt x="319" y="388"/>
                    <a:pt x="319" y="388"/>
                  </a:cubicBezTo>
                  <a:cubicBezTo>
                    <a:pt x="305" y="383"/>
                    <a:pt x="297" y="390"/>
                    <a:pt x="293" y="396"/>
                  </a:cubicBezTo>
                  <a:cubicBezTo>
                    <a:pt x="292" y="397"/>
                    <a:pt x="291" y="398"/>
                    <a:pt x="288" y="398"/>
                  </a:cubicBezTo>
                  <a:cubicBezTo>
                    <a:pt x="285" y="398"/>
                    <a:pt x="284" y="397"/>
                    <a:pt x="283" y="396"/>
                  </a:cubicBezTo>
                  <a:cubicBezTo>
                    <a:pt x="279" y="390"/>
                    <a:pt x="271" y="383"/>
                    <a:pt x="257" y="388"/>
                  </a:cubicBezTo>
                  <a:cubicBezTo>
                    <a:pt x="256" y="388"/>
                    <a:pt x="256" y="388"/>
                    <a:pt x="256" y="388"/>
                  </a:cubicBezTo>
                  <a:cubicBezTo>
                    <a:pt x="241" y="393"/>
                    <a:pt x="229" y="397"/>
                    <a:pt x="220" y="401"/>
                  </a:cubicBezTo>
                  <a:cubicBezTo>
                    <a:pt x="210" y="404"/>
                    <a:pt x="202" y="410"/>
                    <a:pt x="196" y="418"/>
                  </a:cubicBezTo>
                  <a:cubicBezTo>
                    <a:pt x="190" y="410"/>
                    <a:pt x="182" y="404"/>
                    <a:pt x="172" y="401"/>
                  </a:cubicBezTo>
                  <a:cubicBezTo>
                    <a:pt x="163" y="397"/>
                    <a:pt x="151" y="393"/>
                    <a:pt x="136" y="388"/>
                  </a:cubicBezTo>
                  <a:cubicBezTo>
                    <a:pt x="136" y="388"/>
                    <a:pt x="136" y="388"/>
                    <a:pt x="136" y="388"/>
                  </a:cubicBezTo>
                  <a:cubicBezTo>
                    <a:pt x="121" y="383"/>
                    <a:pt x="113" y="390"/>
                    <a:pt x="109" y="396"/>
                  </a:cubicBezTo>
                  <a:cubicBezTo>
                    <a:pt x="108" y="397"/>
                    <a:pt x="107" y="398"/>
                    <a:pt x="104" y="398"/>
                  </a:cubicBezTo>
                  <a:cubicBezTo>
                    <a:pt x="101" y="398"/>
                    <a:pt x="100" y="397"/>
                    <a:pt x="100" y="396"/>
                  </a:cubicBezTo>
                  <a:cubicBezTo>
                    <a:pt x="95" y="390"/>
                    <a:pt x="87" y="383"/>
                    <a:pt x="73" y="388"/>
                  </a:cubicBezTo>
                  <a:cubicBezTo>
                    <a:pt x="72" y="388"/>
                    <a:pt x="72" y="388"/>
                    <a:pt x="72" y="388"/>
                  </a:cubicBezTo>
                  <a:cubicBezTo>
                    <a:pt x="58" y="393"/>
                    <a:pt x="45" y="397"/>
                    <a:pt x="36" y="401"/>
                  </a:cubicBezTo>
                  <a:cubicBezTo>
                    <a:pt x="32" y="402"/>
                    <a:pt x="28" y="404"/>
                    <a:pt x="25" y="406"/>
                  </a:cubicBezTo>
                  <a:cubicBezTo>
                    <a:pt x="25" y="25"/>
                    <a:pt x="25" y="25"/>
                    <a:pt x="25" y="25"/>
                  </a:cubicBezTo>
                  <a:lnTo>
                    <a:pt x="551" y="25"/>
                  </a:lnTo>
                  <a:close/>
                  <a:moveTo>
                    <a:pt x="208" y="471"/>
                  </a:moveTo>
                  <a:cubicBezTo>
                    <a:pt x="209" y="467"/>
                    <a:pt x="211" y="450"/>
                    <a:pt x="213" y="440"/>
                  </a:cubicBezTo>
                  <a:cubicBezTo>
                    <a:pt x="213" y="435"/>
                    <a:pt x="218" y="428"/>
                    <a:pt x="228" y="424"/>
                  </a:cubicBezTo>
                  <a:cubicBezTo>
                    <a:pt x="237" y="421"/>
                    <a:pt x="249" y="417"/>
                    <a:pt x="264" y="412"/>
                  </a:cubicBezTo>
                  <a:cubicBezTo>
                    <a:pt x="264" y="411"/>
                    <a:pt x="264" y="411"/>
                    <a:pt x="264" y="411"/>
                  </a:cubicBezTo>
                  <a:cubicBezTo>
                    <a:pt x="270" y="419"/>
                    <a:pt x="278" y="422"/>
                    <a:pt x="288" y="422"/>
                  </a:cubicBezTo>
                  <a:cubicBezTo>
                    <a:pt x="298" y="422"/>
                    <a:pt x="306" y="419"/>
                    <a:pt x="312" y="411"/>
                  </a:cubicBezTo>
                  <a:cubicBezTo>
                    <a:pt x="313" y="412"/>
                    <a:pt x="313" y="412"/>
                    <a:pt x="313" y="412"/>
                  </a:cubicBezTo>
                  <a:cubicBezTo>
                    <a:pt x="327" y="417"/>
                    <a:pt x="339" y="421"/>
                    <a:pt x="348" y="424"/>
                  </a:cubicBezTo>
                  <a:cubicBezTo>
                    <a:pt x="358" y="428"/>
                    <a:pt x="363" y="435"/>
                    <a:pt x="364" y="440"/>
                  </a:cubicBezTo>
                  <a:cubicBezTo>
                    <a:pt x="365" y="450"/>
                    <a:pt x="367" y="467"/>
                    <a:pt x="368" y="471"/>
                  </a:cubicBezTo>
                  <a:cubicBezTo>
                    <a:pt x="368" y="552"/>
                    <a:pt x="368" y="552"/>
                    <a:pt x="368" y="552"/>
                  </a:cubicBezTo>
                  <a:cubicBezTo>
                    <a:pt x="208" y="552"/>
                    <a:pt x="208" y="552"/>
                    <a:pt x="208" y="552"/>
                  </a:cubicBezTo>
                  <a:lnTo>
                    <a:pt x="208" y="471"/>
                  </a:lnTo>
                  <a:close/>
                  <a:moveTo>
                    <a:pt x="25" y="471"/>
                  </a:moveTo>
                  <a:cubicBezTo>
                    <a:pt x="25" y="467"/>
                    <a:pt x="28" y="450"/>
                    <a:pt x="29" y="440"/>
                  </a:cubicBezTo>
                  <a:cubicBezTo>
                    <a:pt x="29" y="435"/>
                    <a:pt x="34" y="428"/>
                    <a:pt x="44" y="424"/>
                  </a:cubicBezTo>
                  <a:cubicBezTo>
                    <a:pt x="51" y="422"/>
                    <a:pt x="62" y="418"/>
                    <a:pt x="80" y="412"/>
                  </a:cubicBezTo>
                  <a:cubicBezTo>
                    <a:pt x="80" y="411"/>
                    <a:pt x="80" y="411"/>
                    <a:pt x="80" y="411"/>
                  </a:cubicBezTo>
                  <a:cubicBezTo>
                    <a:pt x="86" y="419"/>
                    <a:pt x="94" y="422"/>
                    <a:pt x="104" y="422"/>
                  </a:cubicBezTo>
                  <a:cubicBezTo>
                    <a:pt x="114" y="422"/>
                    <a:pt x="122" y="419"/>
                    <a:pt x="128" y="411"/>
                  </a:cubicBezTo>
                  <a:cubicBezTo>
                    <a:pt x="129" y="412"/>
                    <a:pt x="129" y="412"/>
                    <a:pt x="129" y="412"/>
                  </a:cubicBezTo>
                  <a:cubicBezTo>
                    <a:pt x="143" y="417"/>
                    <a:pt x="155" y="421"/>
                    <a:pt x="164" y="424"/>
                  </a:cubicBezTo>
                  <a:cubicBezTo>
                    <a:pt x="175" y="428"/>
                    <a:pt x="179" y="435"/>
                    <a:pt x="180" y="440"/>
                  </a:cubicBezTo>
                  <a:cubicBezTo>
                    <a:pt x="181" y="450"/>
                    <a:pt x="183" y="467"/>
                    <a:pt x="184" y="471"/>
                  </a:cubicBezTo>
                  <a:cubicBezTo>
                    <a:pt x="184" y="552"/>
                    <a:pt x="184" y="552"/>
                    <a:pt x="184" y="552"/>
                  </a:cubicBezTo>
                  <a:cubicBezTo>
                    <a:pt x="25" y="552"/>
                    <a:pt x="25" y="552"/>
                    <a:pt x="25" y="552"/>
                  </a:cubicBezTo>
                  <a:lnTo>
                    <a:pt x="25" y="471"/>
                  </a:lnTo>
                  <a:close/>
                  <a:moveTo>
                    <a:pt x="392" y="552"/>
                  </a:moveTo>
                  <a:cubicBezTo>
                    <a:pt x="392" y="471"/>
                    <a:pt x="392" y="471"/>
                    <a:pt x="392" y="471"/>
                  </a:cubicBezTo>
                  <a:cubicBezTo>
                    <a:pt x="393" y="467"/>
                    <a:pt x="395" y="450"/>
                    <a:pt x="396" y="440"/>
                  </a:cubicBezTo>
                  <a:cubicBezTo>
                    <a:pt x="397" y="435"/>
                    <a:pt x="401" y="428"/>
                    <a:pt x="412" y="424"/>
                  </a:cubicBezTo>
                  <a:cubicBezTo>
                    <a:pt x="421" y="421"/>
                    <a:pt x="433" y="417"/>
                    <a:pt x="447" y="412"/>
                  </a:cubicBezTo>
                  <a:cubicBezTo>
                    <a:pt x="448" y="411"/>
                    <a:pt x="448" y="411"/>
                    <a:pt x="448" y="411"/>
                  </a:cubicBezTo>
                  <a:cubicBezTo>
                    <a:pt x="454" y="419"/>
                    <a:pt x="462" y="422"/>
                    <a:pt x="472" y="422"/>
                  </a:cubicBezTo>
                  <a:cubicBezTo>
                    <a:pt x="482" y="422"/>
                    <a:pt x="490" y="419"/>
                    <a:pt x="496" y="411"/>
                  </a:cubicBezTo>
                  <a:cubicBezTo>
                    <a:pt x="496" y="412"/>
                    <a:pt x="496" y="412"/>
                    <a:pt x="496" y="412"/>
                  </a:cubicBezTo>
                  <a:cubicBezTo>
                    <a:pt x="511" y="417"/>
                    <a:pt x="523" y="421"/>
                    <a:pt x="532" y="424"/>
                  </a:cubicBezTo>
                  <a:cubicBezTo>
                    <a:pt x="542" y="428"/>
                    <a:pt x="547" y="435"/>
                    <a:pt x="547" y="440"/>
                  </a:cubicBezTo>
                  <a:cubicBezTo>
                    <a:pt x="548" y="450"/>
                    <a:pt x="551" y="467"/>
                    <a:pt x="551" y="471"/>
                  </a:cubicBezTo>
                  <a:cubicBezTo>
                    <a:pt x="551" y="552"/>
                    <a:pt x="551" y="552"/>
                    <a:pt x="551" y="552"/>
                  </a:cubicBezTo>
                  <a:lnTo>
                    <a:pt x="392" y="552"/>
                  </a:lnTo>
                  <a:close/>
                </a:path>
              </a:pathLst>
            </a:custGeom>
            <a:solidFill>
              <a:srgbClr val="D04A0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047" name="Google Shape;1047;p148"/>
            <p:cNvSpPr/>
            <p:nvPr/>
          </p:nvSpPr>
          <p:spPr>
            <a:xfrm>
              <a:off x="4275138" y="601663"/>
              <a:ext cx="739775" cy="314325"/>
            </a:xfrm>
            <a:custGeom>
              <a:avLst/>
              <a:gdLst/>
              <a:ahLst/>
              <a:cxnLst/>
              <a:rect l="l" t="t" r="r" b="b"/>
              <a:pathLst>
                <a:path w="455" h="192" extrusionOk="0">
                  <a:moveTo>
                    <a:pt x="43" y="192"/>
                  </a:moveTo>
                  <a:cubicBezTo>
                    <a:pt x="44" y="192"/>
                    <a:pt x="44" y="192"/>
                    <a:pt x="44" y="192"/>
                  </a:cubicBezTo>
                  <a:cubicBezTo>
                    <a:pt x="62" y="192"/>
                    <a:pt x="83" y="174"/>
                    <a:pt x="86" y="133"/>
                  </a:cubicBezTo>
                  <a:cubicBezTo>
                    <a:pt x="87" y="114"/>
                    <a:pt x="80" y="102"/>
                    <a:pt x="74" y="95"/>
                  </a:cubicBezTo>
                  <a:cubicBezTo>
                    <a:pt x="68" y="89"/>
                    <a:pt x="62" y="86"/>
                    <a:pt x="56" y="84"/>
                  </a:cubicBezTo>
                  <a:cubicBezTo>
                    <a:pt x="57" y="77"/>
                    <a:pt x="59" y="65"/>
                    <a:pt x="60" y="57"/>
                  </a:cubicBezTo>
                  <a:cubicBezTo>
                    <a:pt x="60" y="52"/>
                    <a:pt x="65" y="44"/>
                    <a:pt x="75" y="40"/>
                  </a:cubicBezTo>
                  <a:cubicBezTo>
                    <a:pt x="87" y="36"/>
                    <a:pt x="103" y="31"/>
                    <a:pt x="111" y="28"/>
                  </a:cubicBezTo>
                  <a:cubicBezTo>
                    <a:pt x="111" y="28"/>
                    <a:pt x="111" y="28"/>
                    <a:pt x="111" y="28"/>
                  </a:cubicBezTo>
                  <a:cubicBezTo>
                    <a:pt x="117" y="35"/>
                    <a:pt x="125" y="39"/>
                    <a:pt x="135" y="39"/>
                  </a:cubicBezTo>
                  <a:cubicBezTo>
                    <a:pt x="145" y="39"/>
                    <a:pt x="153" y="35"/>
                    <a:pt x="159" y="28"/>
                  </a:cubicBezTo>
                  <a:cubicBezTo>
                    <a:pt x="160" y="28"/>
                    <a:pt x="160" y="28"/>
                    <a:pt x="160" y="28"/>
                  </a:cubicBezTo>
                  <a:cubicBezTo>
                    <a:pt x="167" y="31"/>
                    <a:pt x="183" y="36"/>
                    <a:pt x="195" y="40"/>
                  </a:cubicBezTo>
                  <a:cubicBezTo>
                    <a:pt x="206" y="44"/>
                    <a:pt x="210" y="52"/>
                    <a:pt x="211" y="57"/>
                  </a:cubicBezTo>
                  <a:cubicBezTo>
                    <a:pt x="211" y="65"/>
                    <a:pt x="213" y="77"/>
                    <a:pt x="214" y="84"/>
                  </a:cubicBezTo>
                  <a:cubicBezTo>
                    <a:pt x="208" y="86"/>
                    <a:pt x="202" y="90"/>
                    <a:pt x="197" y="95"/>
                  </a:cubicBezTo>
                  <a:cubicBezTo>
                    <a:pt x="191" y="102"/>
                    <a:pt x="184" y="114"/>
                    <a:pt x="185" y="133"/>
                  </a:cubicBezTo>
                  <a:cubicBezTo>
                    <a:pt x="188" y="174"/>
                    <a:pt x="208" y="192"/>
                    <a:pt x="227" y="192"/>
                  </a:cubicBezTo>
                  <a:cubicBezTo>
                    <a:pt x="227" y="192"/>
                    <a:pt x="227" y="192"/>
                    <a:pt x="227" y="192"/>
                  </a:cubicBezTo>
                  <a:cubicBezTo>
                    <a:pt x="246" y="192"/>
                    <a:pt x="266" y="174"/>
                    <a:pt x="269" y="133"/>
                  </a:cubicBezTo>
                  <a:cubicBezTo>
                    <a:pt x="271" y="114"/>
                    <a:pt x="264" y="102"/>
                    <a:pt x="257" y="95"/>
                  </a:cubicBezTo>
                  <a:cubicBezTo>
                    <a:pt x="252" y="89"/>
                    <a:pt x="246" y="86"/>
                    <a:pt x="240" y="84"/>
                  </a:cubicBezTo>
                  <a:cubicBezTo>
                    <a:pt x="241" y="77"/>
                    <a:pt x="243" y="65"/>
                    <a:pt x="243" y="57"/>
                  </a:cubicBezTo>
                  <a:cubicBezTo>
                    <a:pt x="244" y="52"/>
                    <a:pt x="248" y="44"/>
                    <a:pt x="259" y="40"/>
                  </a:cubicBezTo>
                  <a:cubicBezTo>
                    <a:pt x="271" y="36"/>
                    <a:pt x="287" y="31"/>
                    <a:pt x="295" y="28"/>
                  </a:cubicBezTo>
                  <a:cubicBezTo>
                    <a:pt x="295" y="28"/>
                    <a:pt x="295" y="28"/>
                    <a:pt x="295" y="28"/>
                  </a:cubicBezTo>
                  <a:cubicBezTo>
                    <a:pt x="301" y="35"/>
                    <a:pt x="309" y="39"/>
                    <a:pt x="319" y="39"/>
                  </a:cubicBezTo>
                  <a:cubicBezTo>
                    <a:pt x="329" y="39"/>
                    <a:pt x="337" y="35"/>
                    <a:pt x="343" y="28"/>
                  </a:cubicBezTo>
                  <a:cubicBezTo>
                    <a:pt x="343" y="28"/>
                    <a:pt x="343" y="28"/>
                    <a:pt x="343" y="28"/>
                  </a:cubicBezTo>
                  <a:cubicBezTo>
                    <a:pt x="351" y="31"/>
                    <a:pt x="367" y="36"/>
                    <a:pt x="379" y="40"/>
                  </a:cubicBezTo>
                  <a:cubicBezTo>
                    <a:pt x="389" y="44"/>
                    <a:pt x="394" y="52"/>
                    <a:pt x="394" y="57"/>
                  </a:cubicBezTo>
                  <a:cubicBezTo>
                    <a:pt x="395" y="65"/>
                    <a:pt x="397" y="77"/>
                    <a:pt x="398" y="84"/>
                  </a:cubicBezTo>
                  <a:cubicBezTo>
                    <a:pt x="392" y="86"/>
                    <a:pt x="386" y="90"/>
                    <a:pt x="381" y="95"/>
                  </a:cubicBezTo>
                  <a:cubicBezTo>
                    <a:pt x="375" y="102"/>
                    <a:pt x="367" y="114"/>
                    <a:pt x="369" y="133"/>
                  </a:cubicBezTo>
                  <a:cubicBezTo>
                    <a:pt x="372" y="174"/>
                    <a:pt x="392" y="192"/>
                    <a:pt x="411" y="192"/>
                  </a:cubicBezTo>
                  <a:cubicBezTo>
                    <a:pt x="411" y="192"/>
                    <a:pt x="411" y="192"/>
                    <a:pt x="411" y="192"/>
                  </a:cubicBezTo>
                  <a:cubicBezTo>
                    <a:pt x="430" y="192"/>
                    <a:pt x="450" y="174"/>
                    <a:pt x="453" y="133"/>
                  </a:cubicBezTo>
                  <a:cubicBezTo>
                    <a:pt x="455" y="114"/>
                    <a:pt x="448" y="102"/>
                    <a:pt x="441" y="95"/>
                  </a:cubicBezTo>
                  <a:cubicBezTo>
                    <a:pt x="436" y="89"/>
                    <a:pt x="429" y="85"/>
                    <a:pt x="423" y="83"/>
                  </a:cubicBezTo>
                  <a:cubicBezTo>
                    <a:pt x="422" y="79"/>
                    <a:pt x="420" y="63"/>
                    <a:pt x="419" y="54"/>
                  </a:cubicBezTo>
                  <a:cubicBezTo>
                    <a:pt x="417" y="38"/>
                    <a:pt x="405" y="24"/>
                    <a:pt x="387" y="17"/>
                  </a:cubicBezTo>
                  <a:cubicBezTo>
                    <a:pt x="375" y="13"/>
                    <a:pt x="359" y="8"/>
                    <a:pt x="351" y="5"/>
                  </a:cubicBezTo>
                  <a:cubicBezTo>
                    <a:pt x="350" y="5"/>
                    <a:pt x="350" y="5"/>
                    <a:pt x="350" y="5"/>
                  </a:cubicBezTo>
                  <a:cubicBezTo>
                    <a:pt x="336" y="0"/>
                    <a:pt x="328" y="6"/>
                    <a:pt x="324" y="12"/>
                  </a:cubicBezTo>
                  <a:cubicBezTo>
                    <a:pt x="323" y="14"/>
                    <a:pt x="322" y="14"/>
                    <a:pt x="319" y="14"/>
                  </a:cubicBezTo>
                  <a:cubicBezTo>
                    <a:pt x="316" y="14"/>
                    <a:pt x="315" y="14"/>
                    <a:pt x="314" y="12"/>
                  </a:cubicBezTo>
                  <a:cubicBezTo>
                    <a:pt x="310" y="6"/>
                    <a:pt x="302" y="0"/>
                    <a:pt x="287" y="5"/>
                  </a:cubicBezTo>
                  <a:cubicBezTo>
                    <a:pt x="287" y="5"/>
                    <a:pt x="287" y="5"/>
                    <a:pt x="287" y="5"/>
                  </a:cubicBezTo>
                  <a:cubicBezTo>
                    <a:pt x="279" y="8"/>
                    <a:pt x="263" y="13"/>
                    <a:pt x="251" y="17"/>
                  </a:cubicBezTo>
                  <a:cubicBezTo>
                    <a:pt x="241" y="21"/>
                    <a:pt x="233" y="27"/>
                    <a:pt x="227" y="34"/>
                  </a:cubicBezTo>
                  <a:cubicBezTo>
                    <a:pt x="221" y="27"/>
                    <a:pt x="213" y="21"/>
                    <a:pt x="203" y="17"/>
                  </a:cubicBezTo>
                  <a:cubicBezTo>
                    <a:pt x="191" y="13"/>
                    <a:pt x="175" y="8"/>
                    <a:pt x="167" y="5"/>
                  </a:cubicBezTo>
                  <a:cubicBezTo>
                    <a:pt x="167" y="5"/>
                    <a:pt x="167" y="5"/>
                    <a:pt x="167" y="5"/>
                  </a:cubicBezTo>
                  <a:cubicBezTo>
                    <a:pt x="152" y="0"/>
                    <a:pt x="144" y="6"/>
                    <a:pt x="140" y="12"/>
                  </a:cubicBezTo>
                  <a:cubicBezTo>
                    <a:pt x="139" y="14"/>
                    <a:pt x="138" y="14"/>
                    <a:pt x="135" y="14"/>
                  </a:cubicBezTo>
                  <a:cubicBezTo>
                    <a:pt x="132" y="14"/>
                    <a:pt x="131" y="14"/>
                    <a:pt x="130" y="12"/>
                  </a:cubicBezTo>
                  <a:cubicBezTo>
                    <a:pt x="126" y="6"/>
                    <a:pt x="118" y="0"/>
                    <a:pt x="104" y="5"/>
                  </a:cubicBezTo>
                  <a:cubicBezTo>
                    <a:pt x="103" y="5"/>
                    <a:pt x="103" y="5"/>
                    <a:pt x="103" y="5"/>
                  </a:cubicBezTo>
                  <a:cubicBezTo>
                    <a:pt x="95" y="8"/>
                    <a:pt x="79" y="13"/>
                    <a:pt x="67" y="17"/>
                  </a:cubicBezTo>
                  <a:cubicBezTo>
                    <a:pt x="49" y="24"/>
                    <a:pt x="37" y="38"/>
                    <a:pt x="35" y="54"/>
                  </a:cubicBezTo>
                  <a:cubicBezTo>
                    <a:pt x="34" y="63"/>
                    <a:pt x="32" y="79"/>
                    <a:pt x="31" y="83"/>
                  </a:cubicBezTo>
                  <a:cubicBezTo>
                    <a:pt x="25" y="86"/>
                    <a:pt x="19" y="89"/>
                    <a:pt x="13" y="95"/>
                  </a:cubicBezTo>
                  <a:cubicBezTo>
                    <a:pt x="7" y="102"/>
                    <a:pt x="0" y="114"/>
                    <a:pt x="1" y="133"/>
                  </a:cubicBezTo>
                  <a:cubicBezTo>
                    <a:pt x="4" y="174"/>
                    <a:pt x="24" y="192"/>
                    <a:pt x="43" y="192"/>
                  </a:cubicBezTo>
                  <a:close/>
                  <a:moveTo>
                    <a:pt x="429" y="131"/>
                  </a:moveTo>
                  <a:cubicBezTo>
                    <a:pt x="427" y="156"/>
                    <a:pt x="417" y="167"/>
                    <a:pt x="411" y="167"/>
                  </a:cubicBezTo>
                  <a:cubicBezTo>
                    <a:pt x="411" y="167"/>
                    <a:pt x="411" y="167"/>
                    <a:pt x="411" y="167"/>
                  </a:cubicBezTo>
                  <a:cubicBezTo>
                    <a:pt x="405" y="167"/>
                    <a:pt x="395" y="156"/>
                    <a:pt x="393" y="131"/>
                  </a:cubicBezTo>
                  <a:cubicBezTo>
                    <a:pt x="393" y="123"/>
                    <a:pt x="395" y="116"/>
                    <a:pt x="399" y="112"/>
                  </a:cubicBezTo>
                  <a:cubicBezTo>
                    <a:pt x="403" y="107"/>
                    <a:pt x="409" y="106"/>
                    <a:pt x="411" y="106"/>
                  </a:cubicBezTo>
                  <a:cubicBezTo>
                    <a:pt x="411" y="106"/>
                    <a:pt x="411" y="106"/>
                    <a:pt x="411" y="106"/>
                  </a:cubicBezTo>
                  <a:cubicBezTo>
                    <a:pt x="413" y="106"/>
                    <a:pt x="419" y="107"/>
                    <a:pt x="423" y="112"/>
                  </a:cubicBezTo>
                  <a:cubicBezTo>
                    <a:pt x="428" y="116"/>
                    <a:pt x="429" y="123"/>
                    <a:pt x="429" y="131"/>
                  </a:cubicBezTo>
                  <a:close/>
                  <a:moveTo>
                    <a:pt x="245" y="131"/>
                  </a:moveTo>
                  <a:cubicBezTo>
                    <a:pt x="243" y="156"/>
                    <a:pt x="234" y="167"/>
                    <a:pt x="227" y="167"/>
                  </a:cubicBezTo>
                  <a:cubicBezTo>
                    <a:pt x="227" y="167"/>
                    <a:pt x="227" y="167"/>
                    <a:pt x="227" y="167"/>
                  </a:cubicBezTo>
                  <a:cubicBezTo>
                    <a:pt x="221" y="167"/>
                    <a:pt x="211" y="156"/>
                    <a:pt x="210" y="131"/>
                  </a:cubicBezTo>
                  <a:cubicBezTo>
                    <a:pt x="209" y="123"/>
                    <a:pt x="211" y="116"/>
                    <a:pt x="215" y="112"/>
                  </a:cubicBezTo>
                  <a:cubicBezTo>
                    <a:pt x="219" y="107"/>
                    <a:pt x="225" y="106"/>
                    <a:pt x="227" y="106"/>
                  </a:cubicBezTo>
                  <a:cubicBezTo>
                    <a:pt x="227" y="106"/>
                    <a:pt x="227" y="106"/>
                    <a:pt x="227" y="106"/>
                  </a:cubicBezTo>
                  <a:cubicBezTo>
                    <a:pt x="229" y="106"/>
                    <a:pt x="235" y="107"/>
                    <a:pt x="239" y="112"/>
                  </a:cubicBezTo>
                  <a:cubicBezTo>
                    <a:pt x="244" y="116"/>
                    <a:pt x="245" y="123"/>
                    <a:pt x="245" y="131"/>
                  </a:cubicBezTo>
                  <a:close/>
                  <a:moveTo>
                    <a:pt x="31" y="112"/>
                  </a:moveTo>
                  <a:cubicBezTo>
                    <a:pt x="35" y="107"/>
                    <a:pt x="41" y="106"/>
                    <a:pt x="43" y="106"/>
                  </a:cubicBezTo>
                  <a:cubicBezTo>
                    <a:pt x="44" y="106"/>
                    <a:pt x="44" y="106"/>
                    <a:pt x="44" y="106"/>
                  </a:cubicBezTo>
                  <a:cubicBezTo>
                    <a:pt x="46" y="106"/>
                    <a:pt x="51" y="107"/>
                    <a:pt x="56" y="112"/>
                  </a:cubicBezTo>
                  <a:cubicBezTo>
                    <a:pt x="60" y="116"/>
                    <a:pt x="62" y="123"/>
                    <a:pt x="61" y="131"/>
                  </a:cubicBezTo>
                  <a:cubicBezTo>
                    <a:pt x="59" y="156"/>
                    <a:pt x="50" y="167"/>
                    <a:pt x="44" y="167"/>
                  </a:cubicBezTo>
                  <a:cubicBezTo>
                    <a:pt x="43" y="167"/>
                    <a:pt x="43" y="167"/>
                    <a:pt x="43" y="167"/>
                  </a:cubicBezTo>
                  <a:cubicBezTo>
                    <a:pt x="37" y="167"/>
                    <a:pt x="27" y="156"/>
                    <a:pt x="26" y="131"/>
                  </a:cubicBezTo>
                  <a:cubicBezTo>
                    <a:pt x="25" y="123"/>
                    <a:pt x="27" y="116"/>
                    <a:pt x="31" y="112"/>
                  </a:cubicBezTo>
                  <a:close/>
                </a:path>
              </a:pathLst>
            </a:custGeom>
            <a:solidFill>
              <a:srgbClr val="D04A0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048" name="Google Shape;1048;p148"/>
            <p:cNvSpPr/>
            <p:nvPr/>
          </p:nvSpPr>
          <p:spPr>
            <a:xfrm>
              <a:off x="4424363" y="428625"/>
              <a:ext cx="141288" cy="179388"/>
            </a:xfrm>
            <a:custGeom>
              <a:avLst/>
              <a:gdLst/>
              <a:ahLst/>
              <a:cxnLst/>
              <a:rect l="l" t="t" r="r" b="b"/>
              <a:pathLst>
                <a:path w="87" h="110" extrusionOk="0">
                  <a:moveTo>
                    <a:pt x="43" y="110"/>
                  </a:moveTo>
                  <a:cubicBezTo>
                    <a:pt x="44" y="110"/>
                    <a:pt x="44" y="110"/>
                    <a:pt x="44" y="110"/>
                  </a:cubicBezTo>
                  <a:cubicBezTo>
                    <a:pt x="62" y="110"/>
                    <a:pt x="83" y="92"/>
                    <a:pt x="85" y="52"/>
                  </a:cubicBezTo>
                  <a:cubicBezTo>
                    <a:pt x="87" y="32"/>
                    <a:pt x="80" y="20"/>
                    <a:pt x="74" y="14"/>
                  </a:cubicBezTo>
                  <a:cubicBezTo>
                    <a:pt x="64" y="3"/>
                    <a:pt x="51" y="0"/>
                    <a:pt x="44" y="0"/>
                  </a:cubicBezTo>
                  <a:cubicBezTo>
                    <a:pt x="43" y="0"/>
                    <a:pt x="43" y="0"/>
                    <a:pt x="43" y="0"/>
                  </a:cubicBezTo>
                  <a:cubicBezTo>
                    <a:pt x="35" y="0"/>
                    <a:pt x="23" y="3"/>
                    <a:pt x="13" y="14"/>
                  </a:cubicBezTo>
                  <a:cubicBezTo>
                    <a:pt x="7" y="20"/>
                    <a:pt x="0" y="32"/>
                    <a:pt x="1" y="52"/>
                  </a:cubicBezTo>
                  <a:cubicBezTo>
                    <a:pt x="4" y="92"/>
                    <a:pt x="24" y="110"/>
                    <a:pt x="43" y="110"/>
                  </a:cubicBezTo>
                  <a:close/>
                  <a:moveTo>
                    <a:pt x="31" y="30"/>
                  </a:moveTo>
                  <a:cubicBezTo>
                    <a:pt x="35" y="26"/>
                    <a:pt x="41" y="24"/>
                    <a:pt x="43" y="24"/>
                  </a:cubicBezTo>
                  <a:cubicBezTo>
                    <a:pt x="44" y="24"/>
                    <a:pt x="44" y="24"/>
                    <a:pt x="44" y="24"/>
                  </a:cubicBezTo>
                  <a:cubicBezTo>
                    <a:pt x="45" y="24"/>
                    <a:pt x="51" y="26"/>
                    <a:pt x="56" y="30"/>
                  </a:cubicBezTo>
                  <a:cubicBezTo>
                    <a:pt x="60" y="35"/>
                    <a:pt x="62" y="41"/>
                    <a:pt x="61" y="50"/>
                  </a:cubicBezTo>
                  <a:cubicBezTo>
                    <a:pt x="59" y="74"/>
                    <a:pt x="50" y="85"/>
                    <a:pt x="44" y="85"/>
                  </a:cubicBezTo>
                  <a:cubicBezTo>
                    <a:pt x="43" y="85"/>
                    <a:pt x="43" y="85"/>
                    <a:pt x="43" y="85"/>
                  </a:cubicBezTo>
                  <a:cubicBezTo>
                    <a:pt x="37" y="85"/>
                    <a:pt x="27" y="74"/>
                    <a:pt x="26" y="50"/>
                  </a:cubicBezTo>
                  <a:cubicBezTo>
                    <a:pt x="25" y="41"/>
                    <a:pt x="27" y="35"/>
                    <a:pt x="31" y="30"/>
                  </a:cubicBezTo>
                  <a:close/>
                </a:path>
              </a:pathLst>
            </a:custGeom>
            <a:solidFill>
              <a:srgbClr val="D04A0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049" name="Google Shape;1049;p148"/>
            <p:cNvSpPr/>
            <p:nvPr/>
          </p:nvSpPr>
          <p:spPr>
            <a:xfrm>
              <a:off x="4724400" y="428625"/>
              <a:ext cx="141288" cy="179388"/>
            </a:xfrm>
            <a:custGeom>
              <a:avLst/>
              <a:gdLst/>
              <a:ahLst/>
              <a:cxnLst/>
              <a:rect l="l" t="t" r="r" b="b"/>
              <a:pathLst>
                <a:path w="87" h="110" extrusionOk="0">
                  <a:moveTo>
                    <a:pt x="43" y="110"/>
                  </a:moveTo>
                  <a:cubicBezTo>
                    <a:pt x="43" y="110"/>
                    <a:pt x="43" y="110"/>
                    <a:pt x="43" y="110"/>
                  </a:cubicBezTo>
                  <a:cubicBezTo>
                    <a:pt x="62" y="110"/>
                    <a:pt x="82" y="92"/>
                    <a:pt x="85" y="52"/>
                  </a:cubicBezTo>
                  <a:cubicBezTo>
                    <a:pt x="87" y="32"/>
                    <a:pt x="80" y="20"/>
                    <a:pt x="73" y="14"/>
                  </a:cubicBezTo>
                  <a:cubicBezTo>
                    <a:pt x="64" y="3"/>
                    <a:pt x="51" y="0"/>
                    <a:pt x="43" y="0"/>
                  </a:cubicBezTo>
                  <a:cubicBezTo>
                    <a:pt x="43" y="0"/>
                    <a:pt x="43" y="0"/>
                    <a:pt x="43" y="0"/>
                  </a:cubicBezTo>
                  <a:cubicBezTo>
                    <a:pt x="35" y="0"/>
                    <a:pt x="22" y="3"/>
                    <a:pt x="13" y="14"/>
                  </a:cubicBezTo>
                  <a:cubicBezTo>
                    <a:pt x="7" y="20"/>
                    <a:pt x="0" y="32"/>
                    <a:pt x="1" y="52"/>
                  </a:cubicBezTo>
                  <a:cubicBezTo>
                    <a:pt x="4" y="92"/>
                    <a:pt x="24" y="110"/>
                    <a:pt x="43" y="110"/>
                  </a:cubicBezTo>
                  <a:close/>
                  <a:moveTo>
                    <a:pt x="31" y="30"/>
                  </a:moveTo>
                  <a:cubicBezTo>
                    <a:pt x="35" y="26"/>
                    <a:pt x="41" y="24"/>
                    <a:pt x="43" y="24"/>
                  </a:cubicBezTo>
                  <a:cubicBezTo>
                    <a:pt x="43" y="24"/>
                    <a:pt x="43" y="24"/>
                    <a:pt x="43" y="24"/>
                  </a:cubicBezTo>
                  <a:cubicBezTo>
                    <a:pt x="45" y="24"/>
                    <a:pt x="51" y="26"/>
                    <a:pt x="55" y="30"/>
                  </a:cubicBezTo>
                  <a:cubicBezTo>
                    <a:pt x="60" y="35"/>
                    <a:pt x="61" y="41"/>
                    <a:pt x="61" y="50"/>
                  </a:cubicBezTo>
                  <a:cubicBezTo>
                    <a:pt x="59" y="74"/>
                    <a:pt x="50" y="85"/>
                    <a:pt x="43" y="85"/>
                  </a:cubicBezTo>
                  <a:cubicBezTo>
                    <a:pt x="43" y="85"/>
                    <a:pt x="43" y="85"/>
                    <a:pt x="43" y="85"/>
                  </a:cubicBezTo>
                  <a:cubicBezTo>
                    <a:pt x="37" y="85"/>
                    <a:pt x="27" y="74"/>
                    <a:pt x="25" y="50"/>
                  </a:cubicBezTo>
                  <a:cubicBezTo>
                    <a:pt x="25" y="41"/>
                    <a:pt x="27" y="35"/>
                    <a:pt x="31" y="30"/>
                  </a:cubicBezTo>
                  <a:close/>
                </a:path>
              </a:pathLst>
            </a:custGeom>
            <a:solidFill>
              <a:srgbClr val="D04A0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grpSp>
      <p:sp>
        <p:nvSpPr>
          <p:cNvPr id="1050" name="Google Shape;1050;p148"/>
          <p:cNvSpPr/>
          <p:nvPr/>
        </p:nvSpPr>
        <p:spPr>
          <a:xfrm>
            <a:off x="3268800" y="1265175"/>
            <a:ext cx="885300" cy="885300"/>
          </a:xfrm>
          <a:prstGeom prst="rect">
            <a:avLst/>
          </a:prstGeom>
          <a:solidFill>
            <a:srgbClr val="D04A0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3900" b="0" i="0" u="none" strike="noStrike" cap="none">
                <a:solidFill>
                  <a:srgbClr val="FFFFFF"/>
                </a:solidFill>
                <a:latin typeface="Arial"/>
                <a:ea typeface="Arial"/>
                <a:cs typeface="Arial"/>
                <a:sym typeface="Arial"/>
              </a:rPr>
              <a:t>01</a:t>
            </a:r>
            <a:endParaRPr sz="3900"/>
          </a:p>
        </p:txBody>
      </p:sp>
      <p:sp>
        <p:nvSpPr>
          <p:cNvPr id="1051" name="Google Shape;1051;p148"/>
          <p:cNvSpPr/>
          <p:nvPr/>
        </p:nvSpPr>
        <p:spPr>
          <a:xfrm>
            <a:off x="7407600" y="1260000"/>
            <a:ext cx="885300" cy="885300"/>
          </a:xfrm>
          <a:prstGeom prst="rect">
            <a:avLst/>
          </a:prstGeom>
          <a:solidFill>
            <a:srgbClr val="EB8C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3900" b="0" i="0" u="none" strike="noStrike" cap="none">
                <a:solidFill>
                  <a:srgbClr val="000000"/>
                </a:solidFill>
                <a:latin typeface="Arial"/>
                <a:ea typeface="Arial"/>
                <a:cs typeface="Arial"/>
                <a:sym typeface="Arial"/>
              </a:rPr>
              <a:t>02</a:t>
            </a:r>
            <a:endParaRPr sz="3900"/>
          </a:p>
        </p:txBody>
      </p:sp>
      <p:sp>
        <p:nvSpPr>
          <p:cNvPr id="1052" name="Google Shape;1052;p148"/>
          <p:cNvSpPr/>
          <p:nvPr/>
        </p:nvSpPr>
        <p:spPr>
          <a:xfrm>
            <a:off x="7382400" y="3780000"/>
            <a:ext cx="885300" cy="885300"/>
          </a:xfrm>
          <a:prstGeom prst="rect">
            <a:avLst/>
          </a:prstGeom>
          <a:solidFill>
            <a:srgbClr val="46464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3900">
                <a:solidFill>
                  <a:srgbClr val="FFFFFF"/>
                </a:solidFill>
              </a:rPr>
              <a:t>04</a:t>
            </a:r>
            <a:endParaRPr sz="3900"/>
          </a:p>
        </p:txBody>
      </p:sp>
      <p:sp>
        <p:nvSpPr>
          <p:cNvPr id="1053" name="Google Shape;1053;p148"/>
          <p:cNvSpPr/>
          <p:nvPr/>
        </p:nvSpPr>
        <p:spPr>
          <a:xfrm>
            <a:off x="3292800" y="3780000"/>
            <a:ext cx="885300" cy="8853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GB" sz="3900">
                <a:solidFill>
                  <a:schemeClr val="dk1"/>
                </a:solidFill>
              </a:rPr>
              <a:t>03</a:t>
            </a:r>
            <a:endParaRPr sz="3900">
              <a:solidFill>
                <a:schemeClr val="dk1"/>
              </a:solidFill>
            </a:endParaRPr>
          </a:p>
        </p:txBody>
      </p:sp>
      <p:sp>
        <p:nvSpPr>
          <p:cNvPr id="1054" name="Google Shape;1054;p148"/>
          <p:cNvSpPr/>
          <p:nvPr/>
        </p:nvSpPr>
        <p:spPr>
          <a:xfrm>
            <a:off x="8312950" y="5412053"/>
            <a:ext cx="2455500" cy="8598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GB" sz="2000" b="1"/>
              <a:t>Valuation methods	</a:t>
            </a:r>
            <a:endParaRPr sz="2000" b="1"/>
          </a:p>
        </p:txBody>
      </p:sp>
      <p:sp>
        <p:nvSpPr>
          <p:cNvPr id="1055" name="Google Shape;1055;p148"/>
          <p:cNvSpPr/>
          <p:nvPr/>
        </p:nvSpPr>
        <p:spPr>
          <a:xfrm>
            <a:off x="4191595" y="5412053"/>
            <a:ext cx="2455500" cy="8598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GB" sz="2000" b="1">
                <a:solidFill>
                  <a:schemeClr val="lt1"/>
                </a:solidFill>
              </a:rPr>
              <a:t>Indications of value	</a:t>
            </a:r>
            <a:endParaRPr sz="2000" b="1">
              <a:solidFill>
                <a:schemeClr val="lt1"/>
              </a:solidFill>
            </a:endParaRPr>
          </a:p>
        </p:txBody>
      </p:sp>
      <p:sp>
        <p:nvSpPr>
          <p:cNvPr id="1056" name="Google Shape;1056;p148"/>
          <p:cNvSpPr txBox="1"/>
          <p:nvPr/>
        </p:nvSpPr>
        <p:spPr>
          <a:xfrm>
            <a:off x="442942" y="6491596"/>
            <a:ext cx="5474400" cy="137100"/>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Clr>
                <a:srgbClr val="000000"/>
              </a:buClr>
              <a:buSzPts val="800"/>
              <a:buFont typeface="Arial"/>
              <a:buNone/>
            </a:pPr>
            <a:r>
              <a:rPr lang="en-GB" sz="800" b="0" i="0" u="none" strike="noStrike" cap="none">
                <a:solidFill>
                  <a:schemeClr val="lt1"/>
                </a:solidFill>
                <a:latin typeface="Arial"/>
                <a:ea typeface="Arial"/>
                <a:cs typeface="Arial"/>
                <a:sym typeface="Arial"/>
              </a:rPr>
              <a:t>PwC | ESG &amp; Value</a:t>
            </a:r>
            <a:endParaRPr sz="1400" b="0" i="0" u="none" strike="noStrike" cap="none">
              <a:solidFill>
                <a:schemeClr val="lt1"/>
              </a:solidFill>
              <a:latin typeface="Arial"/>
              <a:ea typeface="Arial"/>
              <a:cs typeface="Arial"/>
              <a:sym typeface="Arial"/>
            </a:endParaRPr>
          </a:p>
        </p:txBody>
      </p:sp>
      <p:sp>
        <p:nvSpPr>
          <p:cNvPr id="1057" name="Google Shape;1057;p148"/>
          <p:cNvSpPr/>
          <p:nvPr/>
        </p:nvSpPr>
        <p:spPr>
          <a:xfrm>
            <a:off x="8306395" y="2983800"/>
            <a:ext cx="2455500" cy="8598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GB" sz="2000" b="1">
                <a:solidFill>
                  <a:schemeClr val="lt1"/>
                </a:solidFill>
              </a:rPr>
              <a:t>Impact on investors </a:t>
            </a:r>
            <a:endParaRPr sz="2000" b="1">
              <a:solidFill>
                <a:schemeClr val="lt1"/>
              </a:solidFill>
            </a:endParaRPr>
          </a:p>
        </p:txBody>
      </p:sp>
      <p:sp>
        <p:nvSpPr>
          <p:cNvPr id="1058" name="Google Shape;1058;p148"/>
          <p:cNvSpPr/>
          <p:nvPr/>
        </p:nvSpPr>
        <p:spPr>
          <a:xfrm>
            <a:off x="3807600" y="2983800"/>
            <a:ext cx="2849400" cy="4503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GB" sz="2000" b="1"/>
              <a:t>Impact on stakeholders	</a:t>
            </a:r>
            <a:endParaRPr sz="2000" b="1"/>
          </a:p>
        </p:txBody>
      </p:sp>
      <p:sp>
        <p:nvSpPr>
          <p:cNvPr id="1059" name="Google Shape;1059;p148"/>
          <p:cNvSpPr/>
          <p:nvPr/>
        </p:nvSpPr>
        <p:spPr>
          <a:xfrm>
            <a:off x="8868950" y="1800000"/>
            <a:ext cx="900000" cy="900000"/>
          </a:xfrm>
          <a:custGeom>
            <a:avLst/>
            <a:gdLst/>
            <a:ahLst/>
            <a:cxnLst/>
            <a:rect l="l" t="t" r="r" b="b"/>
            <a:pathLst>
              <a:path w="346" h="346" extrusionOk="0">
                <a:moveTo>
                  <a:pt x="346" y="0"/>
                </a:moveTo>
                <a:cubicBezTo>
                  <a:pt x="0" y="0"/>
                  <a:pt x="0" y="0"/>
                  <a:pt x="0" y="0"/>
                </a:cubicBezTo>
                <a:cubicBezTo>
                  <a:pt x="0" y="346"/>
                  <a:pt x="0" y="346"/>
                  <a:pt x="0" y="346"/>
                </a:cubicBezTo>
                <a:cubicBezTo>
                  <a:pt x="346" y="346"/>
                  <a:pt x="346" y="346"/>
                  <a:pt x="346" y="346"/>
                </a:cubicBezTo>
                <a:cubicBezTo>
                  <a:pt x="346" y="346"/>
                  <a:pt x="346" y="346"/>
                  <a:pt x="346" y="346"/>
                </a:cubicBezTo>
                <a:cubicBezTo>
                  <a:pt x="346" y="0"/>
                  <a:pt x="346" y="0"/>
                  <a:pt x="346" y="0"/>
                </a:cubicBezTo>
                <a:close/>
                <a:moveTo>
                  <a:pt x="81" y="245"/>
                </a:moveTo>
                <a:cubicBezTo>
                  <a:pt x="83" y="243"/>
                  <a:pt x="83" y="243"/>
                  <a:pt x="83" y="243"/>
                </a:cubicBezTo>
                <a:cubicBezTo>
                  <a:pt x="151" y="280"/>
                  <a:pt x="151" y="280"/>
                  <a:pt x="151" y="280"/>
                </a:cubicBezTo>
                <a:cubicBezTo>
                  <a:pt x="130" y="298"/>
                  <a:pt x="130" y="298"/>
                  <a:pt x="130" y="298"/>
                </a:cubicBezTo>
                <a:cubicBezTo>
                  <a:pt x="129" y="299"/>
                  <a:pt x="127" y="300"/>
                  <a:pt x="125" y="300"/>
                </a:cubicBezTo>
                <a:cubicBezTo>
                  <a:pt x="123" y="300"/>
                  <a:pt x="121" y="299"/>
                  <a:pt x="120" y="297"/>
                </a:cubicBezTo>
                <a:cubicBezTo>
                  <a:pt x="80" y="255"/>
                  <a:pt x="80" y="255"/>
                  <a:pt x="80" y="255"/>
                </a:cubicBezTo>
                <a:cubicBezTo>
                  <a:pt x="78" y="252"/>
                  <a:pt x="78" y="248"/>
                  <a:pt x="81" y="245"/>
                </a:cubicBezTo>
                <a:close/>
                <a:moveTo>
                  <a:pt x="85" y="227"/>
                </a:moveTo>
                <a:cubicBezTo>
                  <a:pt x="77" y="223"/>
                  <a:pt x="72" y="215"/>
                  <a:pt x="70" y="206"/>
                </a:cubicBezTo>
                <a:cubicBezTo>
                  <a:pt x="64" y="171"/>
                  <a:pt x="64" y="171"/>
                  <a:pt x="64" y="171"/>
                </a:cubicBezTo>
                <a:cubicBezTo>
                  <a:pt x="14" y="142"/>
                  <a:pt x="14" y="142"/>
                  <a:pt x="14" y="142"/>
                </a:cubicBezTo>
                <a:cubicBezTo>
                  <a:pt x="14" y="59"/>
                  <a:pt x="14" y="59"/>
                  <a:pt x="14" y="59"/>
                </a:cubicBezTo>
                <a:cubicBezTo>
                  <a:pt x="96" y="108"/>
                  <a:pt x="96" y="108"/>
                  <a:pt x="96" y="108"/>
                </a:cubicBezTo>
                <a:cubicBezTo>
                  <a:pt x="128" y="93"/>
                  <a:pt x="128" y="93"/>
                  <a:pt x="128" y="93"/>
                </a:cubicBezTo>
                <a:cubicBezTo>
                  <a:pt x="139" y="88"/>
                  <a:pt x="150" y="88"/>
                  <a:pt x="160" y="94"/>
                </a:cubicBezTo>
                <a:cubicBezTo>
                  <a:pt x="163" y="96"/>
                  <a:pt x="163" y="96"/>
                  <a:pt x="163" y="96"/>
                </a:cubicBezTo>
                <a:cubicBezTo>
                  <a:pt x="89" y="160"/>
                  <a:pt x="89" y="160"/>
                  <a:pt x="89" y="160"/>
                </a:cubicBezTo>
                <a:cubicBezTo>
                  <a:pt x="84" y="165"/>
                  <a:pt x="81" y="171"/>
                  <a:pt x="81" y="178"/>
                </a:cubicBezTo>
                <a:cubicBezTo>
                  <a:pt x="80" y="184"/>
                  <a:pt x="82" y="191"/>
                  <a:pt x="87" y="196"/>
                </a:cubicBezTo>
                <a:cubicBezTo>
                  <a:pt x="96" y="206"/>
                  <a:pt x="112" y="208"/>
                  <a:pt x="123" y="198"/>
                </a:cubicBezTo>
                <a:cubicBezTo>
                  <a:pt x="148" y="176"/>
                  <a:pt x="148" y="176"/>
                  <a:pt x="148" y="176"/>
                </a:cubicBezTo>
                <a:cubicBezTo>
                  <a:pt x="161" y="164"/>
                  <a:pt x="175" y="163"/>
                  <a:pt x="191" y="174"/>
                </a:cubicBezTo>
                <a:cubicBezTo>
                  <a:pt x="275" y="217"/>
                  <a:pt x="275" y="217"/>
                  <a:pt x="275" y="217"/>
                </a:cubicBezTo>
                <a:cubicBezTo>
                  <a:pt x="277" y="218"/>
                  <a:pt x="277" y="219"/>
                  <a:pt x="277" y="219"/>
                </a:cubicBezTo>
                <a:cubicBezTo>
                  <a:pt x="277" y="220"/>
                  <a:pt x="277" y="221"/>
                  <a:pt x="276" y="222"/>
                </a:cubicBezTo>
                <a:cubicBezTo>
                  <a:pt x="206" y="286"/>
                  <a:pt x="206" y="286"/>
                  <a:pt x="206" y="286"/>
                </a:cubicBezTo>
                <a:cubicBezTo>
                  <a:pt x="205" y="287"/>
                  <a:pt x="205" y="287"/>
                  <a:pt x="205" y="287"/>
                </a:cubicBezTo>
                <a:cubicBezTo>
                  <a:pt x="204" y="290"/>
                  <a:pt x="200" y="291"/>
                  <a:pt x="197" y="289"/>
                </a:cubicBezTo>
                <a:lnTo>
                  <a:pt x="85" y="227"/>
                </a:lnTo>
                <a:close/>
                <a:moveTo>
                  <a:pt x="270" y="176"/>
                </a:moveTo>
                <a:cubicBezTo>
                  <a:pt x="269" y="197"/>
                  <a:pt x="269" y="197"/>
                  <a:pt x="269" y="197"/>
                </a:cubicBezTo>
                <a:cubicBezTo>
                  <a:pt x="198" y="161"/>
                  <a:pt x="198" y="161"/>
                  <a:pt x="198" y="161"/>
                </a:cubicBezTo>
                <a:cubicBezTo>
                  <a:pt x="177" y="147"/>
                  <a:pt x="157" y="149"/>
                  <a:pt x="139" y="164"/>
                </a:cubicBezTo>
                <a:cubicBezTo>
                  <a:pt x="113" y="187"/>
                  <a:pt x="113" y="187"/>
                  <a:pt x="113" y="187"/>
                </a:cubicBezTo>
                <a:cubicBezTo>
                  <a:pt x="108" y="191"/>
                  <a:pt x="102" y="191"/>
                  <a:pt x="98" y="186"/>
                </a:cubicBezTo>
                <a:cubicBezTo>
                  <a:pt x="96" y="184"/>
                  <a:pt x="95" y="181"/>
                  <a:pt x="95" y="179"/>
                </a:cubicBezTo>
                <a:cubicBezTo>
                  <a:pt x="95" y="176"/>
                  <a:pt x="97" y="173"/>
                  <a:pt x="99" y="171"/>
                </a:cubicBezTo>
                <a:cubicBezTo>
                  <a:pt x="173" y="106"/>
                  <a:pt x="173" y="106"/>
                  <a:pt x="173" y="106"/>
                </a:cubicBezTo>
                <a:cubicBezTo>
                  <a:pt x="180" y="101"/>
                  <a:pt x="189" y="99"/>
                  <a:pt x="197" y="103"/>
                </a:cubicBezTo>
                <a:cubicBezTo>
                  <a:pt x="223" y="115"/>
                  <a:pt x="223" y="115"/>
                  <a:pt x="223" y="115"/>
                </a:cubicBezTo>
                <a:cubicBezTo>
                  <a:pt x="331" y="24"/>
                  <a:pt x="331" y="24"/>
                  <a:pt x="331" y="24"/>
                </a:cubicBezTo>
                <a:cubicBezTo>
                  <a:pt x="331" y="124"/>
                  <a:pt x="331" y="124"/>
                  <a:pt x="331" y="124"/>
                </a:cubicBezTo>
                <a:lnTo>
                  <a:pt x="270" y="176"/>
                </a:lnTo>
                <a:close/>
                <a:moveTo>
                  <a:pt x="319" y="15"/>
                </a:moveTo>
                <a:cubicBezTo>
                  <a:pt x="221" y="98"/>
                  <a:pt x="221" y="98"/>
                  <a:pt x="221" y="98"/>
                </a:cubicBezTo>
                <a:cubicBezTo>
                  <a:pt x="204" y="90"/>
                  <a:pt x="204" y="90"/>
                  <a:pt x="204" y="90"/>
                </a:cubicBezTo>
                <a:cubicBezTo>
                  <a:pt x="195" y="86"/>
                  <a:pt x="186" y="85"/>
                  <a:pt x="178" y="87"/>
                </a:cubicBezTo>
                <a:cubicBezTo>
                  <a:pt x="167" y="81"/>
                  <a:pt x="167" y="81"/>
                  <a:pt x="167" y="81"/>
                </a:cubicBezTo>
                <a:cubicBezTo>
                  <a:pt x="153" y="73"/>
                  <a:pt x="137" y="72"/>
                  <a:pt x="122" y="79"/>
                </a:cubicBezTo>
                <a:cubicBezTo>
                  <a:pt x="97" y="92"/>
                  <a:pt x="97" y="92"/>
                  <a:pt x="97" y="92"/>
                </a:cubicBezTo>
                <a:cubicBezTo>
                  <a:pt x="14" y="42"/>
                  <a:pt x="14" y="42"/>
                  <a:pt x="14" y="42"/>
                </a:cubicBezTo>
                <a:cubicBezTo>
                  <a:pt x="14" y="15"/>
                  <a:pt x="14" y="15"/>
                  <a:pt x="14" y="15"/>
                </a:cubicBezTo>
                <a:lnTo>
                  <a:pt x="319" y="15"/>
                </a:lnTo>
                <a:close/>
                <a:moveTo>
                  <a:pt x="14" y="332"/>
                </a:moveTo>
                <a:cubicBezTo>
                  <a:pt x="14" y="159"/>
                  <a:pt x="14" y="159"/>
                  <a:pt x="14" y="159"/>
                </a:cubicBezTo>
                <a:cubicBezTo>
                  <a:pt x="50" y="180"/>
                  <a:pt x="50" y="180"/>
                  <a:pt x="50" y="180"/>
                </a:cubicBezTo>
                <a:cubicBezTo>
                  <a:pt x="55" y="209"/>
                  <a:pt x="55" y="209"/>
                  <a:pt x="55" y="209"/>
                </a:cubicBezTo>
                <a:cubicBezTo>
                  <a:pt x="57" y="219"/>
                  <a:pt x="63" y="228"/>
                  <a:pt x="70" y="235"/>
                </a:cubicBezTo>
                <a:cubicBezTo>
                  <a:pt x="62" y="243"/>
                  <a:pt x="61" y="256"/>
                  <a:pt x="69" y="265"/>
                </a:cubicBezTo>
                <a:cubicBezTo>
                  <a:pt x="109" y="307"/>
                  <a:pt x="109" y="307"/>
                  <a:pt x="109" y="307"/>
                </a:cubicBezTo>
                <a:cubicBezTo>
                  <a:pt x="113" y="311"/>
                  <a:pt x="118" y="314"/>
                  <a:pt x="124" y="314"/>
                </a:cubicBezTo>
                <a:cubicBezTo>
                  <a:pt x="125" y="314"/>
                  <a:pt x="125" y="314"/>
                  <a:pt x="126" y="314"/>
                </a:cubicBezTo>
                <a:cubicBezTo>
                  <a:pt x="131" y="314"/>
                  <a:pt x="136" y="313"/>
                  <a:pt x="140" y="309"/>
                </a:cubicBezTo>
                <a:cubicBezTo>
                  <a:pt x="165" y="288"/>
                  <a:pt x="165" y="288"/>
                  <a:pt x="165" y="288"/>
                </a:cubicBezTo>
                <a:cubicBezTo>
                  <a:pt x="189" y="302"/>
                  <a:pt x="189" y="302"/>
                  <a:pt x="189" y="302"/>
                </a:cubicBezTo>
                <a:cubicBezTo>
                  <a:pt x="193" y="304"/>
                  <a:pt x="196" y="305"/>
                  <a:pt x="200" y="305"/>
                </a:cubicBezTo>
                <a:cubicBezTo>
                  <a:pt x="207" y="305"/>
                  <a:pt x="213" y="301"/>
                  <a:pt x="217" y="296"/>
                </a:cubicBezTo>
                <a:cubicBezTo>
                  <a:pt x="286" y="233"/>
                  <a:pt x="286" y="233"/>
                  <a:pt x="286" y="233"/>
                </a:cubicBezTo>
                <a:cubicBezTo>
                  <a:pt x="290" y="229"/>
                  <a:pt x="292" y="223"/>
                  <a:pt x="292" y="217"/>
                </a:cubicBezTo>
                <a:cubicBezTo>
                  <a:pt x="291" y="212"/>
                  <a:pt x="288" y="208"/>
                  <a:pt x="283" y="204"/>
                </a:cubicBezTo>
                <a:cubicBezTo>
                  <a:pt x="284" y="183"/>
                  <a:pt x="284" y="183"/>
                  <a:pt x="284" y="183"/>
                </a:cubicBezTo>
                <a:cubicBezTo>
                  <a:pt x="331" y="143"/>
                  <a:pt x="331" y="143"/>
                  <a:pt x="331" y="143"/>
                </a:cubicBezTo>
                <a:cubicBezTo>
                  <a:pt x="331" y="332"/>
                  <a:pt x="331" y="332"/>
                  <a:pt x="331" y="332"/>
                </a:cubicBezTo>
                <a:lnTo>
                  <a:pt x="14" y="332"/>
                </a:lnTo>
                <a:close/>
              </a:path>
            </a:pathLst>
          </a:custGeom>
          <a:solidFill>
            <a:schemeClr val="lt1"/>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350">
              <a:solidFill>
                <a:srgbClr val="000000"/>
              </a:solidFill>
              <a:latin typeface="Arial"/>
              <a:ea typeface="Arial"/>
              <a:cs typeface="Arial"/>
              <a:sym typeface="Arial"/>
            </a:endParaRPr>
          </a:p>
        </p:txBody>
      </p:sp>
      <p:sp>
        <p:nvSpPr>
          <p:cNvPr id="1060" name="Google Shape;1060;p148"/>
          <p:cNvSpPr/>
          <p:nvPr/>
        </p:nvSpPr>
        <p:spPr>
          <a:xfrm>
            <a:off x="4885200" y="4320000"/>
            <a:ext cx="900000" cy="900000"/>
          </a:xfrm>
          <a:custGeom>
            <a:avLst/>
            <a:gdLst/>
            <a:ahLst/>
            <a:cxnLst/>
            <a:rect l="l" t="t" r="r" b="b"/>
            <a:pathLst>
              <a:path w="155" h="154" extrusionOk="0">
                <a:moveTo>
                  <a:pt x="155" y="0"/>
                </a:moveTo>
                <a:lnTo>
                  <a:pt x="155" y="50"/>
                </a:lnTo>
                <a:lnTo>
                  <a:pt x="148" y="50"/>
                </a:lnTo>
                <a:lnTo>
                  <a:pt x="148" y="7"/>
                </a:lnTo>
                <a:lnTo>
                  <a:pt x="7" y="7"/>
                </a:lnTo>
                <a:lnTo>
                  <a:pt x="7" y="121"/>
                </a:lnTo>
                <a:lnTo>
                  <a:pt x="28" y="121"/>
                </a:lnTo>
                <a:lnTo>
                  <a:pt x="28" y="139"/>
                </a:lnTo>
                <a:lnTo>
                  <a:pt x="46" y="121"/>
                </a:lnTo>
                <a:lnTo>
                  <a:pt x="56" y="121"/>
                </a:lnTo>
                <a:lnTo>
                  <a:pt x="56" y="127"/>
                </a:lnTo>
                <a:lnTo>
                  <a:pt x="49" y="127"/>
                </a:lnTo>
                <a:lnTo>
                  <a:pt x="21" y="154"/>
                </a:lnTo>
                <a:lnTo>
                  <a:pt x="21" y="127"/>
                </a:lnTo>
                <a:lnTo>
                  <a:pt x="0" y="127"/>
                </a:lnTo>
                <a:lnTo>
                  <a:pt x="0" y="0"/>
                </a:lnTo>
                <a:lnTo>
                  <a:pt x="155" y="0"/>
                </a:lnTo>
                <a:close/>
                <a:moveTo>
                  <a:pt x="126" y="33"/>
                </a:moveTo>
                <a:lnTo>
                  <a:pt x="29" y="33"/>
                </a:lnTo>
                <a:lnTo>
                  <a:pt x="29" y="39"/>
                </a:lnTo>
                <a:lnTo>
                  <a:pt x="126" y="39"/>
                </a:lnTo>
                <a:lnTo>
                  <a:pt x="126" y="33"/>
                </a:lnTo>
                <a:close/>
                <a:moveTo>
                  <a:pt x="29" y="67"/>
                </a:moveTo>
                <a:lnTo>
                  <a:pt x="56" y="67"/>
                </a:lnTo>
                <a:lnTo>
                  <a:pt x="56" y="60"/>
                </a:lnTo>
                <a:lnTo>
                  <a:pt x="29" y="60"/>
                </a:lnTo>
                <a:lnTo>
                  <a:pt x="29" y="67"/>
                </a:lnTo>
                <a:close/>
                <a:moveTo>
                  <a:pt x="29" y="95"/>
                </a:moveTo>
                <a:lnTo>
                  <a:pt x="56" y="95"/>
                </a:lnTo>
                <a:lnTo>
                  <a:pt x="56" y="89"/>
                </a:lnTo>
                <a:lnTo>
                  <a:pt x="29" y="89"/>
                </a:lnTo>
                <a:lnTo>
                  <a:pt x="29" y="95"/>
                </a:lnTo>
                <a:close/>
                <a:moveTo>
                  <a:pt x="130" y="89"/>
                </a:moveTo>
                <a:lnTo>
                  <a:pt x="94" y="89"/>
                </a:lnTo>
                <a:lnTo>
                  <a:pt x="94" y="95"/>
                </a:lnTo>
                <a:lnTo>
                  <a:pt x="130" y="95"/>
                </a:lnTo>
                <a:lnTo>
                  <a:pt x="130" y="89"/>
                </a:lnTo>
                <a:close/>
                <a:moveTo>
                  <a:pt x="71" y="60"/>
                </a:moveTo>
                <a:lnTo>
                  <a:pt x="155" y="60"/>
                </a:lnTo>
                <a:lnTo>
                  <a:pt x="155" y="127"/>
                </a:lnTo>
                <a:lnTo>
                  <a:pt x="135" y="127"/>
                </a:lnTo>
                <a:lnTo>
                  <a:pt x="135" y="154"/>
                </a:lnTo>
                <a:lnTo>
                  <a:pt x="107" y="127"/>
                </a:lnTo>
                <a:lnTo>
                  <a:pt x="71" y="127"/>
                </a:lnTo>
                <a:lnTo>
                  <a:pt x="71" y="60"/>
                </a:lnTo>
                <a:close/>
                <a:moveTo>
                  <a:pt x="77" y="121"/>
                </a:moveTo>
                <a:lnTo>
                  <a:pt x="110" y="121"/>
                </a:lnTo>
                <a:lnTo>
                  <a:pt x="128" y="139"/>
                </a:lnTo>
                <a:lnTo>
                  <a:pt x="128" y="121"/>
                </a:lnTo>
                <a:lnTo>
                  <a:pt x="148" y="121"/>
                </a:lnTo>
                <a:lnTo>
                  <a:pt x="148" y="67"/>
                </a:lnTo>
                <a:lnTo>
                  <a:pt x="77" y="67"/>
                </a:lnTo>
                <a:lnTo>
                  <a:pt x="77" y="121"/>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600">
              <a:solidFill>
                <a:srgbClr val="000000"/>
              </a:solidFill>
              <a:latin typeface="Arial"/>
              <a:ea typeface="Arial"/>
              <a:cs typeface="Arial"/>
              <a:sym typeface="Arial"/>
            </a:endParaRPr>
          </a:p>
        </p:txBody>
      </p:sp>
      <p:pic>
        <p:nvPicPr>
          <p:cNvPr id="1061" name="Google Shape;1061;p148"/>
          <p:cNvPicPr preferRelativeResize="0"/>
          <p:nvPr/>
        </p:nvPicPr>
        <p:blipFill rotWithShape="1">
          <a:blip r:embed="rId3">
            <a:alphaModFix/>
          </a:blip>
          <a:srcRect l="39203" r="38538" b="9861"/>
          <a:stretch/>
        </p:blipFill>
        <p:spPr>
          <a:xfrm>
            <a:off x="0" y="0"/>
            <a:ext cx="2713774" cy="68580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65"/>
        <p:cNvGrpSpPr/>
        <p:nvPr/>
      </p:nvGrpSpPr>
      <p:grpSpPr>
        <a:xfrm>
          <a:off x="0" y="0"/>
          <a:ext cx="0" cy="0"/>
          <a:chOff x="0" y="0"/>
          <a:chExt cx="0" cy="0"/>
        </a:xfrm>
      </p:grpSpPr>
      <p:sp>
        <p:nvSpPr>
          <p:cNvPr id="1066" name="Google Shape;1066;p149"/>
          <p:cNvSpPr txBox="1">
            <a:spLocks noGrp="1"/>
          </p:cNvSpPr>
          <p:nvPr>
            <p:ph type="title"/>
          </p:nvPr>
        </p:nvSpPr>
        <p:spPr>
          <a:xfrm>
            <a:off x="429000" y="391750"/>
            <a:ext cx="11317500" cy="560100"/>
          </a:xfrm>
          <a:prstGeom prst="rect">
            <a:avLst/>
          </a:prstGeom>
          <a:noFill/>
          <a:ln>
            <a:noFill/>
          </a:ln>
        </p:spPr>
        <p:txBody>
          <a:bodyPr spcFirstLastPara="1" wrap="square" lIns="0" tIns="0" rIns="0" bIns="0" anchor="t" anchorCtr="0">
            <a:noAutofit/>
          </a:bodyPr>
          <a:lstStyle/>
          <a:p>
            <a:pPr marL="0" marR="0" lvl="0" indent="0" algn="l" rtl="0">
              <a:lnSpc>
                <a:spcPct val="85000"/>
              </a:lnSpc>
              <a:spcBef>
                <a:spcPts val="0"/>
              </a:spcBef>
              <a:spcAft>
                <a:spcPts val="0"/>
              </a:spcAft>
              <a:buClr>
                <a:schemeClr val="dk1"/>
              </a:buClr>
              <a:buSzPts val="3000"/>
              <a:buFont typeface="Georgia"/>
              <a:buNone/>
            </a:pPr>
            <a:r>
              <a:rPr lang="en-GB"/>
              <a:t>How are stakeholders and investors impacted?</a:t>
            </a:r>
            <a:endParaRPr/>
          </a:p>
        </p:txBody>
      </p:sp>
      <p:sp>
        <p:nvSpPr>
          <p:cNvPr id="1067" name="Google Shape;1067;p149"/>
          <p:cNvSpPr txBox="1"/>
          <p:nvPr/>
        </p:nvSpPr>
        <p:spPr>
          <a:xfrm>
            <a:off x="8219028" y="6491596"/>
            <a:ext cx="3531300" cy="137100"/>
          </a:xfrm>
          <a:prstGeom prst="rect">
            <a:avLst/>
          </a:prstGeom>
          <a:noFill/>
          <a:ln>
            <a:noFill/>
          </a:ln>
        </p:spPr>
        <p:txBody>
          <a:bodyPr spcFirstLastPara="1" wrap="square" lIns="0" tIns="0" rIns="0" bIns="0" anchor="b" anchorCtr="0">
            <a:noAutofit/>
          </a:bodyPr>
          <a:lstStyle/>
          <a:p>
            <a:pPr marL="0" marR="0" lvl="0" indent="0" algn="r" rtl="0">
              <a:lnSpc>
                <a:spcPct val="100000"/>
              </a:lnSpc>
              <a:spcBef>
                <a:spcPts val="0"/>
              </a:spcBef>
              <a:spcAft>
                <a:spcPts val="0"/>
              </a:spcAft>
              <a:buClr>
                <a:srgbClr val="000000"/>
              </a:buClr>
              <a:buSzPts val="800"/>
              <a:buFont typeface="Arial"/>
              <a:buNone/>
            </a:pPr>
            <a:r>
              <a:rPr lang="en-GB" sz="800" b="0" i="0" u="none" strike="noStrike" cap="none">
                <a:solidFill>
                  <a:srgbClr val="000000"/>
                </a:solidFill>
                <a:latin typeface="Arial"/>
                <a:ea typeface="Arial"/>
                <a:cs typeface="Arial"/>
                <a:sym typeface="Arial"/>
              </a:rPr>
              <a:t> </a:t>
            </a:r>
            <a:fld id="{00000000-1234-1234-1234-123412341234}" type="slidenum">
              <a:rPr lang="en-GB" sz="800" b="0" i="0" u="none" strike="noStrike" cap="none">
                <a:solidFill>
                  <a:srgbClr val="000000"/>
                </a:solidFill>
                <a:latin typeface="Arial"/>
                <a:ea typeface="Arial"/>
                <a:cs typeface="Arial"/>
                <a:sym typeface="Arial"/>
              </a:rPr>
              <a:t>5</a:t>
            </a:fld>
            <a:r>
              <a:rPr lang="en-GB" sz="800" b="0" i="0" u="none" strike="noStrike" cap="none">
                <a:solidFill>
                  <a:srgbClr val="000000"/>
                </a:solidFill>
                <a:latin typeface="Arial"/>
                <a:ea typeface="Arial"/>
                <a:cs typeface="Arial"/>
                <a:sym typeface="Arial"/>
              </a:rPr>
              <a:t> </a:t>
            </a:r>
            <a:endParaRPr sz="800" b="0" i="0" u="none" strike="noStrike" cap="none">
              <a:solidFill>
                <a:srgbClr val="000000"/>
              </a:solidFill>
              <a:latin typeface="Arial"/>
              <a:ea typeface="Arial"/>
              <a:cs typeface="Arial"/>
              <a:sym typeface="Arial"/>
            </a:endParaRPr>
          </a:p>
        </p:txBody>
      </p:sp>
      <p:sp>
        <p:nvSpPr>
          <p:cNvPr id="1068" name="Google Shape;1068;p149"/>
          <p:cNvSpPr txBox="1"/>
          <p:nvPr/>
        </p:nvSpPr>
        <p:spPr>
          <a:xfrm>
            <a:off x="442925" y="1769861"/>
            <a:ext cx="4860000" cy="626700"/>
          </a:xfrm>
          <a:prstGeom prst="rect">
            <a:avLst/>
          </a:prstGeom>
          <a:solidFill>
            <a:srgbClr val="FCE5CD"/>
          </a:solidFill>
          <a:ln>
            <a:noFill/>
          </a:ln>
        </p:spPr>
        <p:txBody>
          <a:bodyPr spcFirstLastPara="1" wrap="square" lIns="36000" tIns="36000" rIns="36000" bIns="360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GB" sz="1200" b="0" u="none" strike="noStrike" cap="none">
                <a:solidFill>
                  <a:schemeClr val="dk1"/>
                </a:solidFill>
                <a:latin typeface="Arial"/>
                <a:ea typeface="Arial"/>
                <a:cs typeface="Arial"/>
                <a:sym typeface="Arial"/>
              </a:rPr>
              <a:t>ESG factors can influence assets' anticipated cash flow, such as by forcing long-term or permanent closure by revoking their social license to operate, and therefore alter their net present value.</a:t>
            </a:r>
            <a:endParaRPr sz="1200"/>
          </a:p>
        </p:txBody>
      </p:sp>
      <p:sp>
        <p:nvSpPr>
          <p:cNvPr id="1069" name="Google Shape;1069;p149"/>
          <p:cNvSpPr/>
          <p:nvPr/>
        </p:nvSpPr>
        <p:spPr>
          <a:xfrm>
            <a:off x="1061188" y="1228031"/>
            <a:ext cx="4240500" cy="453600"/>
          </a:xfrm>
          <a:prstGeom prst="rect">
            <a:avLst/>
          </a:prstGeom>
          <a:solidFill>
            <a:schemeClr val="accent1"/>
          </a:solidFill>
          <a:ln>
            <a:noFill/>
          </a:ln>
        </p:spPr>
        <p:txBody>
          <a:bodyPr spcFirstLastPara="1" wrap="square" lIns="36000" tIns="36000" rIns="36000" bIns="36000"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GB" sz="1400" b="1" i="0" u="none" strike="noStrike" cap="none">
                <a:solidFill>
                  <a:schemeClr val="lt1"/>
                </a:solidFill>
                <a:latin typeface="Arial"/>
                <a:ea typeface="Arial"/>
                <a:cs typeface="Arial"/>
                <a:sym typeface="Arial"/>
              </a:rPr>
              <a:t>Stakeholders</a:t>
            </a:r>
            <a:endParaRPr sz="1400" b="1" i="0" u="none" strike="noStrike" cap="none">
              <a:solidFill>
                <a:schemeClr val="lt1"/>
              </a:solidFill>
              <a:latin typeface="Arial"/>
              <a:ea typeface="Arial"/>
              <a:cs typeface="Arial"/>
              <a:sym typeface="Arial"/>
            </a:endParaRPr>
          </a:p>
        </p:txBody>
      </p:sp>
      <p:sp>
        <p:nvSpPr>
          <p:cNvPr id="1070" name="Google Shape;1070;p149"/>
          <p:cNvSpPr/>
          <p:nvPr/>
        </p:nvSpPr>
        <p:spPr>
          <a:xfrm>
            <a:off x="6021996" y="1199804"/>
            <a:ext cx="4236300" cy="453600"/>
          </a:xfrm>
          <a:prstGeom prst="rect">
            <a:avLst/>
          </a:prstGeom>
          <a:solidFill>
            <a:schemeClr val="accent2"/>
          </a:solidFill>
          <a:ln>
            <a:noFill/>
          </a:ln>
        </p:spPr>
        <p:txBody>
          <a:bodyPr spcFirstLastPara="1" wrap="square" lIns="36000" tIns="36000" rIns="36000" bIns="36000"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GB" sz="1400" b="1" i="0" u="none" strike="noStrike" cap="none">
                <a:solidFill>
                  <a:schemeClr val="dk1"/>
                </a:solidFill>
                <a:latin typeface="Arial"/>
                <a:ea typeface="Arial"/>
                <a:cs typeface="Arial"/>
                <a:sym typeface="Arial"/>
              </a:rPr>
              <a:t>Investors</a:t>
            </a:r>
            <a:endParaRPr sz="1400" b="1" i="0" u="none" strike="noStrike" cap="none">
              <a:solidFill>
                <a:schemeClr val="dk1"/>
              </a:solidFill>
              <a:latin typeface="Arial"/>
              <a:ea typeface="Arial"/>
              <a:cs typeface="Arial"/>
              <a:sym typeface="Arial"/>
            </a:endParaRPr>
          </a:p>
        </p:txBody>
      </p:sp>
      <p:sp>
        <p:nvSpPr>
          <p:cNvPr id="1071" name="Google Shape;1071;p149"/>
          <p:cNvSpPr txBox="1"/>
          <p:nvPr/>
        </p:nvSpPr>
        <p:spPr>
          <a:xfrm>
            <a:off x="442925" y="2544700"/>
            <a:ext cx="4860000" cy="3534600"/>
          </a:xfrm>
          <a:prstGeom prst="rect">
            <a:avLst/>
          </a:prstGeom>
          <a:solidFill>
            <a:srgbClr val="EFEFEF"/>
          </a:solidFill>
          <a:ln>
            <a:noFill/>
          </a:ln>
        </p:spPr>
        <p:txBody>
          <a:bodyPr spcFirstLastPara="1" wrap="square" lIns="36000" tIns="36000" rIns="36000" bIns="36000" anchor="t" anchorCtr="0">
            <a:noAutofit/>
          </a:bodyPr>
          <a:lstStyle/>
          <a:p>
            <a:pPr marL="144000" marR="0" lvl="0" indent="-135500" algn="l" rtl="0">
              <a:lnSpc>
                <a:spcPct val="100000"/>
              </a:lnSpc>
              <a:spcBef>
                <a:spcPts val="0"/>
              </a:spcBef>
              <a:spcAft>
                <a:spcPts val="0"/>
              </a:spcAft>
              <a:buClr>
                <a:schemeClr val="dk1"/>
              </a:buClr>
              <a:buSzPts val="1000"/>
              <a:buFont typeface="Arial"/>
              <a:buChar char="●"/>
            </a:pPr>
            <a:r>
              <a:rPr lang="en-GB" sz="1200" b="0" i="0" u="none" strike="noStrike" cap="none">
                <a:solidFill>
                  <a:schemeClr val="dk1"/>
                </a:solidFill>
                <a:latin typeface="Arial"/>
                <a:ea typeface="Arial"/>
                <a:cs typeface="Arial"/>
                <a:sym typeface="Arial"/>
              </a:rPr>
              <a:t>Stakeholders include employees, customers, communities, governments and regulators.</a:t>
            </a:r>
            <a:endParaRPr sz="1200"/>
          </a:p>
          <a:p>
            <a:pPr marL="144000" marR="0" lvl="0" indent="-135500" algn="l" rtl="0">
              <a:lnSpc>
                <a:spcPct val="100000"/>
              </a:lnSpc>
              <a:spcBef>
                <a:spcPts val="600"/>
              </a:spcBef>
              <a:spcAft>
                <a:spcPts val="0"/>
              </a:spcAft>
              <a:buClr>
                <a:schemeClr val="dk1"/>
              </a:buClr>
              <a:buSzPts val="1000"/>
              <a:buFont typeface="Arial"/>
              <a:buChar char="●"/>
            </a:pPr>
            <a:r>
              <a:rPr lang="en-GB" sz="1200" b="0" i="0" u="none" strike="noStrike" cap="none">
                <a:solidFill>
                  <a:schemeClr val="dk1"/>
                </a:solidFill>
                <a:latin typeface="Arial"/>
                <a:ea typeface="Arial"/>
                <a:cs typeface="Arial"/>
                <a:sym typeface="Arial"/>
              </a:rPr>
              <a:t>Stakeholders put a price on behaviours, and as such there is a cost to businesses for lagging in ESG.</a:t>
            </a:r>
            <a:endParaRPr sz="1200"/>
          </a:p>
          <a:p>
            <a:pPr marL="144000" marR="0" lvl="0" indent="-135500" algn="l" rtl="0">
              <a:lnSpc>
                <a:spcPct val="100000"/>
              </a:lnSpc>
              <a:spcBef>
                <a:spcPts val="600"/>
              </a:spcBef>
              <a:spcAft>
                <a:spcPts val="0"/>
              </a:spcAft>
              <a:buClr>
                <a:schemeClr val="dk1"/>
              </a:buClr>
              <a:buSzPts val="1000"/>
              <a:buFont typeface="Arial"/>
              <a:buChar char="●"/>
            </a:pPr>
            <a:r>
              <a:rPr lang="en-GB" sz="1200" b="0" i="0" u="none" strike="noStrike" cap="none">
                <a:solidFill>
                  <a:schemeClr val="dk1"/>
                </a:solidFill>
                <a:latin typeface="Arial"/>
                <a:ea typeface="Arial"/>
                <a:cs typeface="Arial"/>
                <a:sym typeface="Arial"/>
              </a:rPr>
              <a:t>Costs imposed by stakeholders can have a real impact on forecast cash flows, and these costs</a:t>
            </a:r>
            <a:r>
              <a:rPr lang="en-GB" sz="1200">
                <a:solidFill>
                  <a:schemeClr val="dk1"/>
                </a:solidFill>
              </a:rPr>
              <a:t> </a:t>
            </a:r>
            <a:r>
              <a:rPr lang="en-GB" sz="1200" b="0" i="0" u="none" strike="noStrike" cap="none">
                <a:solidFill>
                  <a:schemeClr val="dk1"/>
                </a:solidFill>
                <a:latin typeface="Arial"/>
                <a:ea typeface="Arial"/>
                <a:cs typeface="Arial"/>
                <a:sym typeface="Arial"/>
              </a:rPr>
              <a:t>can be:</a:t>
            </a:r>
            <a:endParaRPr sz="1200"/>
          </a:p>
          <a:p>
            <a:pPr marL="288000" marR="0" lvl="1" indent="-135500" algn="l" rtl="0">
              <a:lnSpc>
                <a:spcPct val="100000"/>
              </a:lnSpc>
              <a:spcBef>
                <a:spcPts val="600"/>
              </a:spcBef>
              <a:spcAft>
                <a:spcPts val="0"/>
              </a:spcAft>
              <a:buClr>
                <a:schemeClr val="dk1"/>
              </a:buClr>
              <a:buSzPts val="1000"/>
              <a:buChar char="–"/>
            </a:pPr>
            <a:r>
              <a:rPr lang="en-GB" sz="1200">
                <a:solidFill>
                  <a:schemeClr val="dk1"/>
                </a:solidFill>
              </a:rPr>
              <a:t>F</a:t>
            </a:r>
            <a:r>
              <a:rPr lang="en-GB" sz="1200" b="0" i="0" u="none" strike="noStrike" cap="none">
                <a:solidFill>
                  <a:schemeClr val="dk1"/>
                </a:solidFill>
                <a:latin typeface="Arial"/>
                <a:ea typeface="Arial"/>
                <a:cs typeface="Arial"/>
                <a:sym typeface="Arial"/>
              </a:rPr>
              <a:t>ormal (such as carbon credits, taxes, fines and penalties); or</a:t>
            </a:r>
            <a:endParaRPr sz="1200"/>
          </a:p>
          <a:p>
            <a:pPr marL="288000" marR="0" lvl="1" indent="-135500" algn="l" rtl="0">
              <a:lnSpc>
                <a:spcPct val="100000"/>
              </a:lnSpc>
              <a:spcBef>
                <a:spcPts val="600"/>
              </a:spcBef>
              <a:spcAft>
                <a:spcPts val="0"/>
              </a:spcAft>
              <a:buClr>
                <a:schemeClr val="dk1"/>
              </a:buClr>
              <a:buSzPts val="1000"/>
              <a:buChar char="–"/>
            </a:pPr>
            <a:r>
              <a:rPr lang="en-GB" sz="1200">
                <a:solidFill>
                  <a:schemeClr val="dk1"/>
                </a:solidFill>
              </a:rPr>
              <a:t>I</a:t>
            </a:r>
            <a:r>
              <a:rPr lang="en-GB" sz="1200" b="0" i="0" u="none" strike="noStrike" cap="none">
                <a:solidFill>
                  <a:schemeClr val="dk1"/>
                </a:solidFill>
                <a:latin typeface="Arial"/>
                <a:ea typeface="Arial"/>
                <a:cs typeface="Arial"/>
                <a:sym typeface="Arial"/>
              </a:rPr>
              <a:t>nformal (</a:t>
            </a:r>
            <a:r>
              <a:rPr lang="en-GB" sz="1200">
                <a:solidFill>
                  <a:schemeClr val="dk1"/>
                </a:solidFill>
              </a:rPr>
              <a:t>brand perceptions or </a:t>
            </a:r>
            <a:r>
              <a:rPr lang="en-GB" sz="1200" b="0" i="0" u="none" strike="noStrike" cap="none">
                <a:solidFill>
                  <a:schemeClr val="dk1"/>
                </a:solidFill>
                <a:latin typeface="Arial"/>
                <a:ea typeface="Arial"/>
                <a:cs typeface="Arial"/>
                <a:sym typeface="Arial"/>
              </a:rPr>
              <a:t>regulatory hurdles</a:t>
            </a:r>
            <a:r>
              <a:rPr lang="en-GB" sz="1200">
                <a:solidFill>
                  <a:schemeClr val="dk1"/>
                </a:solidFill>
              </a:rPr>
              <a:t>.</a:t>
            </a:r>
            <a:endParaRPr sz="1200"/>
          </a:p>
          <a:p>
            <a:pPr marL="144000" marR="0" lvl="0" indent="-135500" algn="l" rtl="0">
              <a:lnSpc>
                <a:spcPct val="100000"/>
              </a:lnSpc>
              <a:spcBef>
                <a:spcPts val="600"/>
              </a:spcBef>
              <a:spcAft>
                <a:spcPts val="600"/>
              </a:spcAft>
              <a:buClr>
                <a:schemeClr val="dk1"/>
              </a:buClr>
              <a:buSzPts val="1000"/>
              <a:buFont typeface="Arial"/>
              <a:buChar char="●"/>
            </a:pPr>
            <a:r>
              <a:rPr lang="en-GB" sz="1200" b="0" i="0" u="none" strike="noStrike" cap="none">
                <a:solidFill>
                  <a:schemeClr val="dk1"/>
                </a:solidFill>
                <a:latin typeface="Arial"/>
                <a:ea typeface="Arial"/>
                <a:cs typeface="Arial"/>
                <a:sym typeface="Arial"/>
              </a:rPr>
              <a:t>Each of these factors can impose negative impacts on businesses’ forecast bottom-line.</a:t>
            </a:r>
            <a:endParaRPr sz="1200"/>
          </a:p>
        </p:txBody>
      </p:sp>
      <p:sp>
        <p:nvSpPr>
          <p:cNvPr id="1072" name="Google Shape;1072;p149"/>
          <p:cNvSpPr/>
          <p:nvPr/>
        </p:nvSpPr>
        <p:spPr>
          <a:xfrm>
            <a:off x="5400005" y="1199799"/>
            <a:ext cx="484847" cy="451628"/>
          </a:xfrm>
          <a:custGeom>
            <a:avLst/>
            <a:gdLst/>
            <a:ahLst/>
            <a:cxnLst/>
            <a:rect l="l" t="t" r="r" b="b"/>
            <a:pathLst>
              <a:path w="347" h="346" extrusionOk="0">
                <a:moveTo>
                  <a:pt x="0" y="0"/>
                </a:moveTo>
                <a:cubicBezTo>
                  <a:pt x="0" y="346"/>
                  <a:pt x="0" y="346"/>
                  <a:pt x="0" y="346"/>
                </a:cubicBezTo>
                <a:cubicBezTo>
                  <a:pt x="347" y="346"/>
                  <a:pt x="347" y="346"/>
                  <a:pt x="347" y="346"/>
                </a:cubicBezTo>
                <a:cubicBezTo>
                  <a:pt x="347" y="0"/>
                  <a:pt x="347" y="0"/>
                  <a:pt x="347" y="0"/>
                </a:cubicBezTo>
                <a:lnTo>
                  <a:pt x="0" y="0"/>
                </a:lnTo>
                <a:close/>
                <a:moveTo>
                  <a:pt x="332" y="332"/>
                </a:moveTo>
                <a:cubicBezTo>
                  <a:pt x="15" y="332"/>
                  <a:pt x="15" y="332"/>
                  <a:pt x="15" y="332"/>
                </a:cubicBezTo>
                <a:cubicBezTo>
                  <a:pt x="15" y="15"/>
                  <a:pt x="15" y="15"/>
                  <a:pt x="15" y="15"/>
                </a:cubicBezTo>
                <a:cubicBezTo>
                  <a:pt x="332" y="15"/>
                  <a:pt x="332" y="15"/>
                  <a:pt x="332" y="15"/>
                </a:cubicBezTo>
                <a:lnTo>
                  <a:pt x="332" y="332"/>
                </a:lnTo>
                <a:close/>
                <a:moveTo>
                  <a:pt x="48" y="309"/>
                </a:moveTo>
                <a:cubicBezTo>
                  <a:pt x="133" y="224"/>
                  <a:pt x="133" y="224"/>
                  <a:pt x="133" y="224"/>
                </a:cubicBezTo>
                <a:cubicBezTo>
                  <a:pt x="153" y="241"/>
                  <a:pt x="178" y="250"/>
                  <a:pt x="204" y="250"/>
                </a:cubicBezTo>
                <a:cubicBezTo>
                  <a:pt x="233" y="250"/>
                  <a:pt x="260" y="239"/>
                  <a:pt x="280" y="219"/>
                </a:cubicBezTo>
                <a:cubicBezTo>
                  <a:pt x="322" y="177"/>
                  <a:pt x="322" y="109"/>
                  <a:pt x="280" y="67"/>
                </a:cubicBezTo>
                <a:cubicBezTo>
                  <a:pt x="260" y="46"/>
                  <a:pt x="233" y="35"/>
                  <a:pt x="204" y="35"/>
                </a:cubicBezTo>
                <a:cubicBezTo>
                  <a:pt x="175" y="35"/>
                  <a:pt x="148" y="46"/>
                  <a:pt x="128" y="67"/>
                </a:cubicBezTo>
                <a:cubicBezTo>
                  <a:pt x="88" y="107"/>
                  <a:pt x="86" y="171"/>
                  <a:pt x="123" y="214"/>
                </a:cubicBezTo>
                <a:cubicBezTo>
                  <a:pt x="37" y="299"/>
                  <a:pt x="37" y="299"/>
                  <a:pt x="37" y="299"/>
                </a:cubicBezTo>
                <a:lnTo>
                  <a:pt x="48" y="309"/>
                </a:lnTo>
                <a:close/>
                <a:moveTo>
                  <a:pt x="270" y="208"/>
                </a:moveTo>
                <a:cubicBezTo>
                  <a:pt x="252" y="226"/>
                  <a:pt x="229" y="236"/>
                  <a:pt x="204" y="236"/>
                </a:cubicBezTo>
                <a:cubicBezTo>
                  <a:pt x="179" y="236"/>
                  <a:pt x="156" y="226"/>
                  <a:pt x="138" y="208"/>
                </a:cubicBezTo>
                <a:cubicBezTo>
                  <a:pt x="134" y="204"/>
                  <a:pt x="129" y="199"/>
                  <a:pt x="126" y="193"/>
                </a:cubicBezTo>
                <a:cubicBezTo>
                  <a:pt x="139" y="193"/>
                  <a:pt x="139" y="193"/>
                  <a:pt x="139" y="193"/>
                </a:cubicBezTo>
                <a:cubicBezTo>
                  <a:pt x="178" y="193"/>
                  <a:pt x="178" y="193"/>
                  <a:pt x="178" y="193"/>
                </a:cubicBezTo>
                <a:cubicBezTo>
                  <a:pt x="193" y="193"/>
                  <a:pt x="193" y="193"/>
                  <a:pt x="193" y="193"/>
                </a:cubicBezTo>
                <a:cubicBezTo>
                  <a:pt x="217" y="193"/>
                  <a:pt x="217" y="193"/>
                  <a:pt x="217" y="193"/>
                </a:cubicBezTo>
                <a:cubicBezTo>
                  <a:pt x="231" y="193"/>
                  <a:pt x="231" y="193"/>
                  <a:pt x="231" y="193"/>
                </a:cubicBezTo>
                <a:cubicBezTo>
                  <a:pt x="270" y="193"/>
                  <a:pt x="270" y="193"/>
                  <a:pt x="270" y="193"/>
                </a:cubicBezTo>
                <a:cubicBezTo>
                  <a:pt x="282" y="193"/>
                  <a:pt x="282" y="193"/>
                  <a:pt x="282" y="193"/>
                </a:cubicBezTo>
                <a:cubicBezTo>
                  <a:pt x="278" y="199"/>
                  <a:pt x="274" y="204"/>
                  <a:pt x="270" y="208"/>
                </a:cubicBezTo>
                <a:close/>
                <a:moveTo>
                  <a:pt x="193" y="112"/>
                </a:moveTo>
                <a:cubicBezTo>
                  <a:pt x="193" y="97"/>
                  <a:pt x="193" y="97"/>
                  <a:pt x="193" y="97"/>
                </a:cubicBezTo>
                <a:cubicBezTo>
                  <a:pt x="217" y="97"/>
                  <a:pt x="217" y="97"/>
                  <a:pt x="217" y="97"/>
                </a:cubicBezTo>
                <a:cubicBezTo>
                  <a:pt x="217" y="132"/>
                  <a:pt x="217" y="132"/>
                  <a:pt x="217" y="132"/>
                </a:cubicBezTo>
                <a:cubicBezTo>
                  <a:pt x="217" y="179"/>
                  <a:pt x="217" y="179"/>
                  <a:pt x="217" y="179"/>
                </a:cubicBezTo>
                <a:cubicBezTo>
                  <a:pt x="193" y="179"/>
                  <a:pt x="193" y="179"/>
                  <a:pt x="193" y="179"/>
                </a:cubicBezTo>
                <a:lnTo>
                  <a:pt x="193" y="112"/>
                </a:lnTo>
                <a:close/>
                <a:moveTo>
                  <a:pt x="255" y="179"/>
                </a:moveTo>
                <a:cubicBezTo>
                  <a:pt x="231" y="179"/>
                  <a:pt x="231" y="179"/>
                  <a:pt x="231" y="179"/>
                </a:cubicBezTo>
                <a:cubicBezTo>
                  <a:pt x="231" y="147"/>
                  <a:pt x="231" y="147"/>
                  <a:pt x="231" y="147"/>
                </a:cubicBezTo>
                <a:cubicBezTo>
                  <a:pt x="255" y="147"/>
                  <a:pt x="255" y="147"/>
                  <a:pt x="255" y="147"/>
                </a:cubicBezTo>
                <a:lnTo>
                  <a:pt x="255" y="179"/>
                </a:lnTo>
                <a:close/>
                <a:moveTo>
                  <a:pt x="178" y="179"/>
                </a:moveTo>
                <a:cubicBezTo>
                  <a:pt x="154" y="179"/>
                  <a:pt x="154" y="179"/>
                  <a:pt x="154" y="179"/>
                </a:cubicBezTo>
                <a:cubicBezTo>
                  <a:pt x="154" y="127"/>
                  <a:pt x="154" y="127"/>
                  <a:pt x="154" y="127"/>
                </a:cubicBezTo>
                <a:cubicBezTo>
                  <a:pt x="178" y="127"/>
                  <a:pt x="178" y="127"/>
                  <a:pt x="178" y="127"/>
                </a:cubicBezTo>
                <a:lnTo>
                  <a:pt x="178" y="179"/>
                </a:lnTo>
                <a:close/>
                <a:moveTo>
                  <a:pt x="138" y="77"/>
                </a:moveTo>
                <a:cubicBezTo>
                  <a:pt x="156" y="59"/>
                  <a:pt x="179" y="50"/>
                  <a:pt x="204" y="50"/>
                </a:cubicBezTo>
                <a:cubicBezTo>
                  <a:pt x="229" y="50"/>
                  <a:pt x="252" y="59"/>
                  <a:pt x="270" y="77"/>
                </a:cubicBezTo>
                <a:cubicBezTo>
                  <a:pt x="297" y="104"/>
                  <a:pt x="304" y="145"/>
                  <a:pt x="290" y="179"/>
                </a:cubicBezTo>
                <a:cubicBezTo>
                  <a:pt x="270" y="179"/>
                  <a:pt x="270" y="179"/>
                  <a:pt x="270" y="179"/>
                </a:cubicBezTo>
                <a:cubicBezTo>
                  <a:pt x="270" y="132"/>
                  <a:pt x="270" y="132"/>
                  <a:pt x="270" y="132"/>
                </a:cubicBezTo>
                <a:cubicBezTo>
                  <a:pt x="231" y="132"/>
                  <a:pt x="231" y="132"/>
                  <a:pt x="231" y="132"/>
                </a:cubicBezTo>
                <a:cubicBezTo>
                  <a:pt x="231" y="83"/>
                  <a:pt x="231" y="83"/>
                  <a:pt x="231" y="83"/>
                </a:cubicBezTo>
                <a:cubicBezTo>
                  <a:pt x="178" y="83"/>
                  <a:pt x="178" y="83"/>
                  <a:pt x="178" y="83"/>
                </a:cubicBezTo>
                <a:cubicBezTo>
                  <a:pt x="178" y="112"/>
                  <a:pt x="178" y="112"/>
                  <a:pt x="178" y="112"/>
                </a:cubicBezTo>
                <a:cubicBezTo>
                  <a:pt x="139" y="112"/>
                  <a:pt x="139" y="112"/>
                  <a:pt x="139" y="112"/>
                </a:cubicBezTo>
                <a:cubicBezTo>
                  <a:pt x="139" y="179"/>
                  <a:pt x="139" y="179"/>
                  <a:pt x="139" y="179"/>
                </a:cubicBezTo>
                <a:cubicBezTo>
                  <a:pt x="118" y="179"/>
                  <a:pt x="118" y="179"/>
                  <a:pt x="118" y="179"/>
                </a:cubicBezTo>
                <a:cubicBezTo>
                  <a:pt x="104" y="145"/>
                  <a:pt x="111" y="104"/>
                  <a:pt x="138" y="77"/>
                </a:cubicBezTo>
                <a:close/>
              </a:path>
            </a:pathLst>
          </a:custGeom>
          <a:solidFill>
            <a:schemeClr val="accent6"/>
          </a:solidFill>
          <a:ln>
            <a:noFill/>
          </a:ln>
        </p:spPr>
        <p:txBody>
          <a:bodyPr spcFirstLastPara="1" wrap="square" lIns="85725" tIns="42850" rIns="85725" bIns="42850" anchor="t" anchorCtr="0">
            <a:noAutofit/>
          </a:bodyPr>
          <a:lstStyle/>
          <a:p>
            <a:pPr marL="0" marR="0" lvl="0" indent="0" algn="l" rtl="0">
              <a:lnSpc>
                <a:spcPct val="100000"/>
              </a:lnSpc>
              <a:spcBef>
                <a:spcPts val="0"/>
              </a:spcBef>
              <a:spcAft>
                <a:spcPts val="0"/>
              </a:spcAft>
              <a:buClr>
                <a:srgbClr val="000000"/>
              </a:buClr>
              <a:buSzPts val="1687"/>
              <a:buFont typeface="Arial"/>
              <a:buNone/>
            </a:pPr>
            <a:endParaRPr sz="1687" b="1" i="0" u="none" strike="noStrike" cap="none">
              <a:solidFill>
                <a:schemeClr val="accent1"/>
              </a:solidFill>
              <a:latin typeface="Arial"/>
              <a:ea typeface="Arial"/>
              <a:cs typeface="Arial"/>
              <a:sym typeface="Arial"/>
            </a:endParaRPr>
          </a:p>
        </p:txBody>
      </p:sp>
      <p:sp>
        <p:nvSpPr>
          <p:cNvPr id="1073" name="Google Shape;1073;p149"/>
          <p:cNvSpPr/>
          <p:nvPr/>
        </p:nvSpPr>
        <p:spPr>
          <a:xfrm>
            <a:off x="442925" y="1228026"/>
            <a:ext cx="494508" cy="452768"/>
          </a:xfrm>
          <a:custGeom>
            <a:avLst/>
            <a:gdLst/>
            <a:ahLst/>
            <a:cxnLst/>
            <a:rect l="l" t="t" r="r" b="b"/>
            <a:pathLst>
              <a:path w="346" h="346" extrusionOk="0">
                <a:moveTo>
                  <a:pt x="0" y="0"/>
                </a:moveTo>
                <a:cubicBezTo>
                  <a:pt x="0" y="346"/>
                  <a:pt x="0" y="346"/>
                  <a:pt x="0" y="346"/>
                </a:cubicBezTo>
                <a:cubicBezTo>
                  <a:pt x="54" y="346"/>
                  <a:pt x="54" y="346"/>
                  <a:pt x="54" y="346"/>
                </a:cubicBezTo>
                <a:cubicBezTo>
                  <a:pt x="64" y="268"/>
                  <a:pt x="64" y="268"/>
                  <a:pt x="64" y="268"/>
                </a:cubicBezTo>
                <a:cubicBezTo>
                  <a:pt x="68" y="255"/>
                  <a:pt x="78" y="245"/>
                  <a:pt x="91" y="241"/>
                </a:cubicBezTo>
                <a:cubicBezTo>
                  <a:pt x="143" y="223"/>
                  <a:pt x="143" y="223"/>
                  <a:pt x="143" y="223"/>
                </a:cubicBezTo>
                <a:cubicBezTo>
                  <a:pt x="143" y="223"/>
                  <a:pt x="144" y="223"/>
                  <a:pt x="145" y="224"/>
                </a:cubicBezTo>
                <a:cubicBezTo>
                  <a:pt x="149" y="228"/>
                  <a:pt x="149" y="228"/>
                  <a:pt x="149" y="228"/>
                </a:cubicBezTo>
                <a:cubicBezTo>
                  <a:pt x="155" y="234"/>
                  <a:pt x="164" y="238"/>
                  <a:pt x="173" y="238"/>
                </a:cubicBezTo>
                <a:cubicBezTo>
                  <a:pt x="182" y="238"/>
                  <a:pt x="191" y="234"/>
                  <a:pt x="197" y="228"/>
                </a:cubicBezTo>
                <a:cubicBezTo>
                  <a:pt x="201" y="224"/>
                  <a:pt x="201" y="224"/>
                  <a:pt x="201" y="224"/>
                </a:cubicBezTo>
                <a:cubicBezTo>
                  <a:pt x="202" y="223"/>
                  <a:pt x="202" y="223"/>
                  <a:pt x="203" y="223"/>
                </a:cubicBezTo>
                <a:cubicBezTo>
                  <a:pt x="255" y="241"/>
                  <a:pt x="255" y="241"/>
                  <a:pt x="255" y="241"/>
                </a:cubicBezTo>
                <a:cubicBezTo>
                  <a:pt x="267" y="245"/>
                  <a:pt x="278" y="255"/>
                  <a:pt x="282" y="268"/>
                </a:cubicBezTo>
                <a:cubicBezTo>
                  <a:pt x="292" y="346"/>
                  <a:pt x="292" y="346"/>
                  <a:pt x="292" y="346"/>
                </a:cubicBezTo>
                <a:cubicBezTo>
                  <a:pt x="346" y="346"/>
                  <a:pt x="346" y="346"/>
                  <a:pt x="346" y="346"/>
                </a:cubicBezTo>
                <a:cubicBezTo>
                  <a:pt x="346" y="0"/>
                  <a:pt x="346" y="0"/>
                  <a:pt x="346" y="0"/>
                </a:cubicBezTo>
                <a:lnTo>
                  <a:pt x="0" y="0"/>
                </a:lnTo>
                <a:close/>
                <a:moveTo>
                  <a:pt x="331" y="331"/>
                </a:moveTo>
                <a:cubicBezTo>
                  <a:pt x="305" y="331"/>
                  <a:pt x="305" y="331"/>
                  <a:pt x="305" y="331"/>
                </a:cubicBezTo>
                <a:cubicBezTo>
                  <a:pt x="296" y="266"/>
                  <a:pt x="296" y="266"/>
                  <a:pt x="296" y="266"/>
                </a:cubicBezTo>
                <a:cubicBezTo>
                  <a:pt x="296" y="264"/>
                  <a:pt x="296" y="264"/>
                  <a:pt x="296" y="264"/>
                </a:cubicBezTo>
                <a:cubicBezTo>
                  <a:pt x="291" y="247"/>
                  <a:pt x="277" y="233"/>
                  <a:pt x="259" y="227"/>
                </a:cubicBezTo>
                <a:cubicBezTo>
                  <a:pt x="208" y="209"/>
                  <a:pt x="208" y="209"/>
                  <a:pt x="208" y="209"/>
                </a:cubicBezTo>
                <a:cubicBezTo>
                  <a:pt x="202" y="207"/>
                  <a:pt x="195" y="209"/>
                  <a:pt x="190" y="213"/>
                </a:cubicBezTo>
                <a:cubicBezTo>
                  <a:pt x="186" y="217"/>
                  <a:pt x="186" y="217"/>
                  <a:pt x="186" y="217"/>
                </a:cubicBezTo>
                <a:cubicBezTo>
                  <a:pt x="183" y="221"/>
                  <a:pt x="178" y="223"/>
                  <a:pt x="173" y="223"/>
                </a:cubicBezTo>
                <a:cubicBezTo>
                  <a:pt x="168" y="223"/>
                  <a:pt x="163" y="221"/>
                  <a:pt x="159" y="217"/>
                </a:cubicBezTo>
                <a:cubicBezTo>
                  <a:pt x="155" y="213"/>
                  <a:pt x="155" y="213"/>
                  <a:pt x="155" y="213"/>
                </a:cubicBezTo>
                <a:cubicBezTo>
                  <a:pt x="151" y="209"/>
                  <a:pt x="144" y="207"/>
                  <a:pt x="138" y="209"/>
                </a:cubicBezTo>
                <a:cubicBezTo>
                  <a:pt x="86" y="227"/>
                  <a:pt x="86" y="227"/>
                  <a:pt x="86" y="227"/>
                </a:cubicBezTo>
                <a:cubicBezTo>
                  <a:pt x="69" y="233"/>
                  <a:pt x="55" y="247"/>
                  <a:pt x="49" y="264"/>
                </a:cubicBezTo>
                <a:cubicBezTo>
                  <a:pt x="41" y="331"/>
                  <a:pt x="41" y="331"/>
                  <a:pt x="41" y="331"/>
                </a:cubicBezTo>
                <a:cubicBezTo>
                  <a:pt x="14" y="331"/>
                  <a:pt x="14" y="331"/>
                  <a:pt x="14" y="331"/>
                </a:cubicBezTo>
                <a:cubicBezTo>
                  <a:pt x="14" y="14"/>
                  <a:pt x="14" y="14"/>
                  <a:pt x="14" y="14"/>
                </a:cubicBezTo>
                <a:cubicBezTo>
                  <a:pt x="331" y="14"/>
                  <a:pt x="331" y="14"/>
                  <a:pt x="331" y="14"/>
                </a:cubicBezTo>
                <a:lnTo>
                  <a:pt x="331" y="331"/>
                </a:lnTo>
                <a:close/>
                <a:moveTo>
                  <a:pt x="173" y="201"/>
                </a:moveTo>
                <a:cubicBezTo>
                  <a:pt x="187" y="201"/>
                  <a:pt x="195" y="193"/>
                  <a:pt x="204" y="184"/>
                </a:cubicBezTo>
                <a:cubicBezTo>
                  <a:pt x="214" y="172"/>
                  <a:pt x="220" y="152"/>
                  <a:pt x="220" y="124"/>
                </a:cubicBezTo>
                <a:cubicBezTo>
                  <a:pt x="220" y="96"/>
                  <a:pt x="199" y="73"/>
                  <a:pt x="173" y="73"/>
                </a:cubicBezTo>
                <a:cubicBezTo>
                  <a:pt x="147" y="73"/>
                  <a:pt x="126" y="96"/>
                  <a:pt x="126" y="124"/>
                </a:cubicBezTo>
                <a:cubicBezTo>
                  <a:pt x="126" y="152"/>
                  <a:pt x="131" y="172"/>
                  <a:pt x="142" y="184"/>
                </a:cubicBezTo>
                <a:cubicBezTo>
                  <a:pt x="150" y="193"/>
                  <a:pt x="158" y="201"/>
                  <a:pt x="173" y="201"/>
                </a:cubicBezTo>
                <a:close/>
                <a:moveTo>
                  <a:pt x="173" y="88"/>
                </a:moveTo>
                <a:cubicBezTo>
                  <a:pt x="190" y="88"/>
                  <a:pt x="205" y="104"/>
                  <a:pt x="205" y="124"/>
                </a:cubicBezTo>
                <a:cubicBezTo>
                  <a:pt x="205" y="148"/>
                  <a:pt x="201" y="165"/>
                  <a:pt x="193" y="174"/>
                </a:cubicBezTo>
                <a:cubicBezTo>
                  <a:pt x="184" y="184"/>
                  <a:pt x="180" y="187"/>
                  <a:pt x="173" y="187"/>
                </a:cubicBezTo>
                <a:cubicBezTo>
                  <a:pt x="166" y="187"/>
                  <a:pt x="161" y="184"/>
                  <a:pt x="153" y="174"/>
                </a:cubicBezTo>
                <a:cubicBezTo>
                  <a:pt x="145" y="165"/>
                  <a:pt x="141" y="148"/>
                  <a:pt x="141" y="124"/>
                </a:cubicBezTo>
                <a:cubicBezTo>
                  <a:pt x="141" y="104"/>
                  <a:pt x="155" y="88"/>
                  <a:pt x="173" y="88"/>
                </a:cubicBezTo>
                <a:close/>
              </a:path>
            </a:pathLst>
          </a:custGeom>
          <a:solidFill>
            <a:schemeClr val="accent6"/>
          </a:solidFill>
          <a:ln>
            <a:noFill/>
          </a:ln>
        </p:spPr>
        <p:txBody>
          <a:bodyPr spcFirstLastPara="1" wrap="square" lIns="85725" tIns="42850" rIns="85725" bIns="42850" anchor="t" anchorCtr="0">
            <a:noAutofit/>
          </a:bodyPr>
          <a:lstStyle/>
          <a:p>
            <a:pPr marL="0" marR="0" lvl="0" indent="0" algn="l" rtl="0">
              <a:lnSpc>
                <a:spcPct val="100000"/>
              </a:lnSpc>
              <a:spcBef>
                <a:spcPts val="0"/>
              </a:spcBef>
              <a:spcAft>
                <a:spcPts val="0"/>
              </a:spcAft>
              <a:buClr>
                <a:srgbClr val="000000"/>
              </a:buClr>
              <a:buSzPts val="875"/>
              <a:buFont typeface="Arial"/>
              <a:buNone/>
            </a:pPr>
            <a:endParaRPr sz="875" b="0" i="0" u="none" strike="noStrike" cap="none">
              <a:solidFill>
                <a:schemeClr val="accent1"/>
              </a:solidFill>
              <a:latin typeface="Arial"/>
              <a:ea typeface="Arial"/>
              <a:cs typeface="Arial"/>
              <a:sym typeface="Arial"/>
            </a:endParaRPr>
          </a:p>
        </p:txBody>
      </p:sp>
      <p:sp>
        <p:nvSpPr>
          <p:cNvPr id="1074" name="Google Shape;1074;p149"/>
          <p:cNvSpPr txBox="1"/>
          <p:nvPr/>
        </p:nvSpPr>
        <p:spPr>
          <a:xfrm>
            <a:off x="5400000" y="1745161"/>
            <a:ext cx="4860000" cy="626700"/>
          </a:xfrm>
          <a:prstGeom prst="rect">
            <a:avLst/>
          </a:prstGeom>
          <a:solidFill>
            <a:srgbClr val="FFF2CC"/>
          </a:solidFill>
          <a:ln>
            <a:noFill/>
          </a:ln>
        </p:spPr>
        <p:txBody>
          <a:bodyPr spcFirstLastPara="1" wrap="square" lIns="36000" tIns="36000" rIns="36000" bIns="360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GB" sz="1200">
                <a:solidFill>
                  <a:schemeClr val="dk1"/>
                </a:solidFill>
              </a:rPr>
              <a:t>Investors are displaying increased interest in environmentally and socially responsible business practices, and are actively avoiding asset classes that don’t align with ESG standards (potential brand damage)</a:t>
            </a:r>
            <a:endParaRPr sz="1200"/>
          </a:p>
        </p:txBody>
      </p:sp>
      <p:sp>
        <p:nvSpPr>
          <p:cNvPr id="1075" name="Google Shape;1075;p149"/>
          <p:cNvSpPr txBox="1"/>
          <p:nvPr/>
        </p:nvSpPr>
        <p:spPr>
          <a:xfrm>
            <a:off x="5400000" y="2520000"/>
            <a:ext cx="4860000" cy="3534600"/>
          </a:xfrm>
          <a:prstGeom prst="rect">
            <a:avLst/>
          </a:prstGeom>
          <a:solidFill>
            <a:srgbClr val="EFEFEF"/>
          </a:solidFill>
          <a:ln>
            <a:noFill/>
          </a:ln>
        </p:spPr>
        <p:txBody>
          <a:bodyPr spcFirstLastPara="1" wrap="square" lIns="36000" tIns="36000" rIns="36000" bIns="36000" anchor="t" anchorCtr="0">
            <a:noAutofit/>
          </a:bodyPr>
          <a:lstStyle/>
          <a:p>
            <a:pPr marL="144000" marR="0" lvl="0" indent="-135500" algn="l" rtl="0">
              <a:lnSpc>
                <a:spcPct val="100000"/>
              </a:lnSpc>
              <a:spcBef>
                <a:spcPts val="0"/>
              </a:spcBef>
              <a:spcAft>
                <a:spcPts val="0"/>
              </a:spcAft>
              <a:buClr>
                <a:schemeClr val="dk1"/>
              </a:buClr>
              <a:buSzPts val="1000"/>
              <a:buFont typeface="Arial"/>
              <a:buChar char="●"/>
            </a:pPr>
            <a:r>
              <a:rPr lang="en-GB" sz="1200">
                <a:solidFill>
                  <a:schemeClr val="dk1"/>
                </a:solidFill>
              </a:rPr>
              <a:t>Investors are keenly aware of the risks attached to environmental damage, poor conduct, and governance breaches.</a:t>
            </a:r>
            <a:endParaRPr sz="1200">
              <a:solidFill>
                <a:schemeClr val="dk1"/>
              </a:solidFill>
            </a:endParaRPr>
          </a:p>
          <a:p>
            <a:pPr marL="144000" marR="0" lvl="0" indent="-135500" algn="l" rtl="0">
              <a:lnSpc>
                <a:spcPct val="100000"/>
              </a:lnSpc>
              <a:spcBef>
                <a:spcPts val="600"/>
              </a:spcBef>
              <a:spcAft>
                <a:spcPts val="0"/>
              </a:spcAft>
              <a:buClr>
                <a:schemeClr val="dk1"/>
              </a:buClr>
              <a:buSzPts val="1000"/>
              <a:buFont typeface="Arial"/>
              <a:buChar char="●"/>
            </a:pPr>
            <a:r>
              <a:rPr lang="en-GB" sz="1200">
                <a:solidFill>
                  <a:schemeClr val="dk1"/>
                </a:solidFill>
              </a:rPr>
              <a:t>Further to this, prolonged low interest rate periods increased the relative impact of long-term sustainability concerns on the cost of capital.</a:t>
            </a:r>
            <a:endParaRPr sz="1200">
              <a:solidFill>
                <a:schemeClr val="dk1"/>
              </a:solidFill>
            </a:endParaRPr>
          </a:p>
          <a:p>
            <a:pPr marL="144000" marR="0" lvl="0" indent="-135500" algn="l" rtl="0">
              <a:lnSpc>
                <a:spcPct val="100000"/>
              </a:lnSpc>
              <a:spcBef>
                <a:spcPts val="600"/>
              </a:spcBef>
              <a:spcAft>
                <a:spcPts val="0"/>
              </a:spcAft>
              <a:buClr>
                <a:schemeClr val="dk1"/>
              </a:buClr>
              <a:buSzPts val="1000"/>
              <a:buFont typeface="Arial"/>
              <a:buChar char="●"/>
            </a:pPr>
            <a:r>
              <a:rPr lang="en-GB" sz="1200">
                <a:solidFill>
                  <a:schemeClr val="dk1"/>
                </a:solidFill>
              </a:rPr>
              <a:t>Resultantly, businesses who are lagging in ESG are experiencing an increased cost of capital due to their additional exposure to systematic risk compared to ESG-leading peers.</a:t>
            </a:r>
            <a:endParaRPr sz="1200">
              <a:solidFill>
                <a:schemeClr val="dk1"/>
              </a:solidFill>
            </a:endParaRPr>
          </a:p>
          <a:p>
            <a:pPr marL="144000" marR="0" lvl="0" indent="-135500" algn="l" rtl="0">
              <a:lnSpc>
                <a:spcPct val="100000"/>
              </a:lnSpc>
              <a:spcBef>
                <a:spcPts val="600"/>
              </a:spcBef>
              <a:spcAft>
                <a:spcPts val="0"/>
              </a:spcAft>
              <a:buClr>
                <a:schemeClr val="dk1"/>
              </a:buClr>
              <a:buSzPts val="1000"/>
              <a:buFont typeface="Arial"/>
              <a:buChar char="●"/>
            </a:pPr>
            <a:r>
              <a:rPr lang="en-GB" sz="1200">
                <a:solidFill>
                  <a:schemeClr val="dk1"/>
                </a:solidFill>
              </a:rPr>
              <a:t>Investors then expect to receive a higher return for taking-on additional volatility in their investment.</a:t>
            </a:r>
            <a:endParaRPr sz="1200">
              <a:solidFill>
                <a:schemeClr val="dk1"/>
              </a:solidFill>
            </a:endParaRPr>
          </a:p>
          <a:p>
            <a:pPr marL="144000" marR="0" lvl="0" indent="-135500" algn="l" rtl="0">
              <a:lnSpc>
                <a:spcPct val="100000"/>
              </a:lnSpc>
              <a:spcBef>
                <a:spcPts val="600"/>
              </a:spcBef>
              <a:spcAft>
                <a:spcPts val="600"/>
              </a:spcAft>
              <a:buClr>
                <a:schemeClr val="dk1"/>
              </a:buClr>
              <a:buSzPts val="1000"/>
              <a:buFont typeface="Arial"/>
              <a:buChar char="●"/>
            </a:pPr>
            <a:r>
              <a:rPr lang="en-GB" sz="1200">
                <a:solidFill>
                  <a:schemeClr val="dk1"/>
                </a:solidFill>
              </a:rPr>
              <a:t>There is evidence of “sin stocks”, where businesses within inherently ESG-risky sectors (i.e., tobacco, gambling) are delivering higher returns for investor who are willing to take on greater risk.</a:t>
            </a:r>
            <a:endParaRPr sz="1200">
              <a:solidFill>
                <a:schemeClr val="dk1"/>
              </a:solidFill>
            </a:endParaRPr>
          </a:p>
        </p:txBody>
      </p:sp>
      <p:sp>
        <p:nvSpPr>
          <p:cNvPr id="1076" name="Google Shape;1076;p149"/>
          <p:cNvSpPr txBox="1"/>
          <p:nvPr/>
        </p:nvSpPr>
        <p:spPr>
          <a:xfrm>
            <a:off x="8219028" y="6491596"/>
            <a:ext cx="3531300" cy="137100"/>
          </a:xfrm>
          <a:prstGeom prst="rect">
            <a:avLst/>
          </a:prstGeom>
          <a:noFill/>
          <a:ln>
            <a:noFill/>
          </a:ln>
        </p:spPr>
        <p:txBody>
          <a:bodyPr spcFirstLastPara="1" wrap="square" lIns="0" tIns="0" rIns="0" bIns="0" anchor="b" anchorCtr="0">
            <a:noAutofit/>
          </a:bodyPr>
          <a:lstStyle/>
          <a:p>
            <a:pPr marL="0" marR="0" lvl="0" indent="0" algn="r" rtl="0">
              <a:lnSpc>
                <a:spcPct val="100000"/>
              </a:lnSpc>
              <a:spcBef>
                <a:spcPts val="0"/>
              </a:spcBef>
              <a:spcAft>
                <a:spcPts val="0"/>
              </a:spcAft>
              <a:buClr>
                <a:srgbClr val="000000"/>
              </a:buClr>
              <a:buSzPts val="800"/>
              <a:buFont typeface="Arial"/>
              <a:buNone/>
            </a:pPr>
            <a:r>
              <a:rPr lang="en-GB" sz="800" b="0" i="0" u="none" strike="noStrike" cap="none">
                <a:solidFill>
                  <a:srgbClr val="000000"/>
                </a:solidFill>
                <a:latin typeface="Arial"/>
                <a:ea typeface="Arial"/>
                <a:cs typeface="Arial"/>
                <a:sym typeface="Arial"/>
              </a:rPr>
              <a:t> </a:t>
            </a:r>
            <a:fld id="{00000000-1234-1234-1234-123412341234}" type="slidenum">
              <a:rPr lang="en-GB" sz="800" b="0" i="0" u="none" strike="noStrike" cap="none">
                <a:solidFill>
                  <a:srgbClr val="000000"/>
                </a:solidFill>
                <a:latin typeface="Arial"/>
                <a:ea typeface="Arial"/>
                <a:cs typeface="Arial"/>
                <a:sym typeface="Arial"/>
              </a:rPr>
              <a:t>5</a:t>
            </a:fld>
            <a:r>
              <a:rPr lang="en-GB" sz="800" b="0" i="0" u="none" strike="noStrike" cap="none">
                <a:solidFill>
                  <a:srgbClr val="000000"/>
                </a:solidFill>
                <a:latin typeface="Arial"/>
                <a:ea typeface="Arial"/>
                <a:cs typeface="Arial"/>
                <a:sym typeface="Arial"/>
              </a:rPr>
              <a:t> </a:t>
            </a:r>
            <a:endParaRPr sz="800" b="0" i="0" u="none" strike="noStrike" cap="none">
              <a:solidFill>
                <a:srgbClr val="000000"/>
              </a:solidFill>
              <a:latin typeface="Arial"/>
              <a:ea typeface="Arial"/>
              <a:cs typeface="Arial"/>
              <a:sym typeface="Arial"/>
            </a:endParaRPr>
          </a:p>
        </p:txBody>
      </p:sp>
      <p:pic>
        <p:nvPicPr>
          <p:cNvPr id="1077" name="Google Shape;1077;p149"/>
          <p:cNvPicPr preferRelativeResize="0"/>
          <p:nvPr/>
        </p:nvPicPr>
        <p:blipFill rotWithShape="1">
          <a:blip r:embed="rId3">
            <a:alphaModFix/>
          </a:blip>
          <a:srcRect l="39825" t="10005" r="48757" b="-144"/>
          <a:stretch/>
        </p:blipFill>
        <p:spPr>
          <a:xfrm>
            <a:off x="10800000" y="0"/>
            <a:ext cx="1392000" cy="6858000"/>
          </a:xfrm>
          <a:prstGeom prst="rect">
            <a:avLst/>
          </a:prstGeom>
          <a:noFill/>
          <a:ln>
            <a:noFill/>
          </a:ln>
        </p:spPr>
      </p:pic>
      <p:sp>
        <p:nvSpPr>
          <p:cNvPr id="1078" name="Google Shape;1078;p149"/>
          <p:cNvSpPr/>
          <p:nvPr/>
        </p:nvSpPr>
        <p:spPr>
          <a:xfrm>
            <a:off x="443066" y="6081225"/>
            <a:ext cx="4859100" cy="90000"/>
          </a:xfrm>
          <a:prstGeom prst="rect">
            <a:avLst/>
          </a:prstGeom>
          <a:solidFill>
            <a:schemeClr val="accent1"/>
          </a:solidFill>
          <a:ln>
            <a:noFill/>
          </a:ln>
        </p:spPr>
        <p:txBody>
          <a:bodyPr spcFirstLastPara="1" wrap="square" lIns="36000" tIns="36000" rIns="36000" bIns="360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1" i="0" u="none" strike="noStrike" cap="none">
              <a:solidFill>
                <a:schemeClr val="lt1"/>
              </a:solidFill>
              <a:latin typeface="Arial"/>
              <a:ea typeface="Arial"/>
              <a:cs typeface="Arial"/>
              <a:sym typeface="Arial"/>
            </a:endParaRPr>
          </a:p>
        </p:txBody>
      </p:sp>
      <p:sp>
        <p:nvSpPr>
          <p:cNvPr id="1079" name="Google Shape;1079;p149"/>
          <p:cNvSpPr/>
          <p:nvPr/>
        </p:nvSpPr>
        <p:spPr>
          <a:xfrm>
            <a:off x="5400000" y="6081225"/>
            <a:ext cx="4859100" cy="90000"/>
          </a:xfrm>
          <a:prstGeom prst="rect">
            <a:avLst/>
          </a:prstGeom>
          <a:solidFill>
            <a:schemeClr val="accent2"/>
          </a:solidFill>
          <a:ln>
            <a:noFill/>
          </a:ln>
        </p:spPr>
        <p:txBody>
          <a:bodyPr spcFirstLastPara="1" wrap="square" lIns="36000" tIns="36000" rIns="36000" bIns="360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1" i="0" u="none" strike="noStrike" cap="none">
              <a:solidFill>
                <a:schemeClr val="lt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83"/>
        <p:cNvGrpSpPr/>
        <p:nvPr/>
      </p:nvGrpSpPr>
      <p:grpSpPr>
        <a:xfrm>
          <a:off x="0" y="0"/>
          <a:ext cx="0" cy="0"/>
          <a:chOff x="0" y="0"/>
          <a:chExt cx="0" cy="0"/>
        </a:xfrm>
      </p:grpSpPr>
      <p:sp>
        <p:nvSpPr>
          <p:cNvPr id="1084" name="Google Shape;1084;p150"/>
          <p:cNvSpPr txBox="1">
            <a:spLocks noGrp="1"/>
          </p:cNvSpPr>
          <p:nvPr>
            <p:ph type="title"/>
          </p:nvPr>
        </p:nvSpPr>
        <p:spPr>
          <a:xfrm>
            <a:off x="429000" y="391750"/>
            <a:ext cx="11317500" cy="560100"/>
          </a:xfrm>
          <a:prstGeom prst="rect">
            <a:avLst/>
          </a:prstGeom>
          <a:noFill/>
          <a:ln>
            <a:noFill/>
          </a:ln>
        </p:spPr>
        <p:txBody>
          <a:bodyPr spcFirstLastPara="1" wrap="square" lIns="0" tIns="0" rIns="0" bIns="0" anchor="t" anchorCtr="0">
            <a:noAutofit/>
          </a:bodyPr>
          <a:lstStyle/>
          <a:p>
            <a:pPr marL="0" marR="0" lvl="0" indent="0" algn="l" rtl="0">
              <a:lnSpc>
                <a:spcPct val="85000"/>
              </a:lnSpc>
              <a:spcBef>
                <a:spcPts val="0"/>
              </a:spcBef>
              <a:spcAft>
                <a:spcPts val="0"/>
              </a:spcAft>
              <a:buClr>
                <a:schemeClr val="dk1"/>
              </a:buClr>
              <a:buSzPts val="3000"/>
              <a:buFont typeface="Georgia"/>
              <a:buNone/>
            </a:pPr>
            <a:r>
              <a:rPr lang="en-GB"/>
              <a:t>How will indications of value (disclosures) change?</a:t>
            </a:r>
            <a:endParaRPr/>
          </a:p>
        </p:txBody>
      </p:sp>
      <p:sp>
        <p:nvSpPr>
          <p:cNvPr id="1085" name="Google Shape;1085;p150"/>
          <p:cNvSpPr/>
          <p:nvPr/>
        </p:nvSpPr>
        <p:spPr>
          <a:xfrm>
            <a:off x="1065849" y="1244001"/>
            <a:ext cx="4234500" cy="436800"/>
          </a:xfrm>
          <a:prstGeom prst="rect">
            <a:avLst/>
          </a:prstGeom>
          <a:solidFill>
            <a:schemeClr val="accent6"/>
          </a:solidFill>
          <a:ln>
            <a:noFill/>
          </a:ln>
        </p:spPr>
        <p:txBody>
          <a:bodyPr spcFirstLastPara="1" wrap="square" lIns="36000" tIns="36000" rIns="36000" bIns="36000"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GB" b="1">
                <a:solidFill>
                  <a:schemeClr val="lt1"/>
                </a:solidFill>
              </a:rPr>
              <a:t>Current State</a:t>
            </a:r>
            <a:endParaRPr b="1">
              <a:solidFill>
                <a:schemeClr val="lt1"/>
              </a:solidFill>
            </a:endParaRPr>
          </a:p>
        </p:txBody>
      </p:sp>
      <p:sp>
        <p:nvSpPr>
          <p:cNvPr id="1086" name="Google Shape;1086;p150"/>
          <p:cNvSpPr/>
          <p:nvPr/>
        </p:nvSpPr>
        <p:spPr>
          <a:xfrm>
            <a:off x="6031927" y="1244001"/>
            <a:ext cx="4233600" cy="436800"/>
          </a:xfrm>
          <a:prstGeom prst="rect">
            <a:avLst/>
          </a:prstGeom>
          <a:solidFill>
            <a:schemeClr val="accent4"/>
          </a:solidFill>
          <a:ln>
            <a:noFill/>
          </a:ln>
        </p:spPr>
        <p:txBody>
          <a:bodyPr spcFirstLastPara="1" wrap="square" lIns="36000" tIns="36000" rIns="36000" bIns="36000"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GB" b="1">
                <a:solidFill>
                  <a:schemeClr val="dk1"/>
                </a:solidFill>
              </a:rPr>
              <a:t>End Goal</a:t>
            </a:r>
            <a:endParaRPr b="1">
              <a:solidFill>
                <a:schemeClr val="dk1"/>
              </a:solidFill>
            </a:endParaRPr>
          </a:p>
        </p:txBody>
      </p:sp>
      <p:sp>
        <p:nvSpPr>
          <p:cNvPr id="1087" name="Google Shape;1087;p150"/>
          <p:cNvSpPr txBox="1"/>
          <p:nvPr/>
        </p:nvSpPr>
        <p:spPr>
          <a:xfrm>
            <a:off x="448550" y="1768725"/>
            <a:ext cx="4860000" cy="2880000"/>
          </a:xfrm>
          <a:prstGeom prst="rect">
            <a:avLst/>
          </a:prstGeom>
          <a:solidFill>
            <a:srgbClr val="EFEFEF"/>
          </a:solidFill>
          <a:ln>
            <a:noFill/>
          </a:ln>
        </p:spPr>
        <p:txBody>
          <a:bodyPr spcFirstLastPara="1" wrap="square" lIns="36000" tIns="36000" rIns="36000" bIns="36000" anchor="t" anchorCtr="0">
            <a:noAutofit/>
          </a:bodyPr>
          <a:lstStyle/>
          <a:p>
            <a:pPr marL="144000" marR="0" lvl="0" indent="-135500" algn="l" rtl="0">
              <a:lnSpc>
                <a:spcPct val="100000"/>
              </a:lnSpc>
              <a:spcBef>
                <a:spcPts val="0"/>
              </a:spcBef>
              <a:spcAft>
                <a:spcPts val="0"/>
              </a:spcAft>
              <a:buClr>
                <a:schemeClr val="dk1"/>
              </a:buClr>
              <a:buSzPts val="1000"/>
              <a:buFont typeface="Arial"/>
              <a:buChar char="●"/>
            </a:pPr>
            <a:r>
              <a:rPr lang="en-GB" sz="1200">
                <a:solidFill>
                  <a:schemeClr val="dk1"/>
                </a:solidFill>
              </a:rPr>
              <a:t>We see from the impact of star ratings (a measure of environmental performance) on property valuations (and rental yields) that standardised considerations can help the market and valuers make decisions relating to different assets.</a:t>
            </a:r>
            <a:endParaRPr sz="1200">
              <a:solidFill>
                <a:schemeClr val="dk1"/>
              </a:solidFill>
            </a:endParaRPr>
          </a:p>
          <a:p>
            <a:pPr marL="144000" marR="0" lvl="0" indent="-135500" algn="l" rtl="0">
              <a:lnSpc>
                <a:spcPct val="100000"/>
              </a:lnSpc>
              <a:spcBef>
                <a:spcPts val="600"/>
              </a:spcBef>
              <a:spcAft>
                <a:spcPts val="0"/>
              </a:spcAft>
              <a:buClr>
                <a:schemeClr val="dk1"/>
              </a:buClr>
              <a:buSzPts val="1000"/>
              <a:buFont typeface="Arial"/>
              <a:buChar char="●"/>
            </a:pPr>
            <a:r>
              <a:rPr lang="en-GB" sz="1200">
                <a:solidFill>
                  <a:schemeClr val="dk1"/>
                </a:solidFill>
              </a:rPr>
              <a:t>For consumer goods, the impact of ESG performance is also fairly easy to observe (i.e., sustainable fashion – better margins and / or social license to operate).</a:t>
            </a:r>
            <a:endParaRPr sz="1200">
              <a:solidFill>
                <a:schemeClr val="dk1"/>
              </a:solidFill>
            </a:endParaRPr>
          </a:p>
          <a:p>
            <a:pPr marL="144000" marR="0" lvl="0" indent="-135500" algn="l" rtl="0">
              <a:lnSpc>
                <a:spcPct val="100000"/>
              </a:lnSpc>
              <a:spcBef>
                <a:spcPts val="600"/>
              </a:spcBef>
              <a:spcAft>
                <a:spcPts val="600"/>
              </a:spcAft>
              <a:buClr>
                <a:schemeClr val="dk1"/>
              </a:buClr>
              <a:buSzPts val="1000"/>
              <a:buFont typeface="Arial"/>
              <a:buChar char="●"/>
            </a:pPr>
            <a:r>
              <a:rPr lang="en-GB" sz="1200">
                <a:solidFill>
                  <a:schemeClr val="dk1"/>
                </a:solidFill>
              </a:rPr>
              <a:t>However, for some industries (such as coal mining) this is more difficult to quantify – which can lead to problems…</a:t>
            </a:r>
            <a:endParaRPr sz="1200">
              <a:solidFill>
                <a:schemeClr val="dk1"/>
              </a:solidFill>
            </a:endParaRPr>
          </a:p>
        </p:txBody>
      </p:sp>
      <p:sp>
        <p:nvSpPr>
          <p:cNvPr id="1088" name="Google Shape;1088;p150"/>
          <p:cNvSpPr txBox="1"/>
          <p:nvPr/>
        </p:nvSpPr>
        <p:spPr>
          <a:xfrm>
            <a:off x="5403275" y="1769625"/>
            <a:ext cx="4860000" cy="2880000"/>
          </a:xfrm>
          <a:prstGeom prst="rect">
            <a:avLst/>
          </a:prstGeom>
          <a:solidFill>
            <a:srgbClr val="EFEFEF"/>
          </a:solidFill>
          <a:ln>
            <a:noFill/>
          </a:ln>
        </p:spPr>
        <p:txBody>
          <a:bodyPr spcFirstLastPara="1" wrap="square" lIns="36000" tIns="36000" rIns="36000" bIns="36000" anchor="t" anchorCtr="0">
            <a:noAutofit/>
          </a:bodyPr>
          <a:lstStyle/>
          <a:p>
            <a:pPr marL="144000" marR="0" lvl="0" indent="-135500" algn="l" rtl="0">
              <a:lnSpc>
                <a:spcPct val="100000"/>
              </a:lnSpc>
              <a:spcBef>
                <a:spcPts val="0"/>
              </a:spcBef>
              <a:spcAft>
                <a:spcPts val="0"/>
              </a:spcAft>
              <a:buClr>
                <a:schemeClr val="dk1"/>
              </a:buClr>
              <a:buSzPts val="1000"/>
              <a:buChar char="●"/>
            </a:pPr>
            <a:r>
              <a:rPr lang="en-GB" sz="1200">
                <a:solidFill>
                  <a:schemeClr val="dk1"/>
                </a:solidFill>
              </a:rPr>
              <a:t>Methodologies for measuring absolute versus relative ESG performance which differ vastly by industry.</a:t>
            </a:r>
            <a:endParaRPr sz="1200">
              <a:solidFill>
                <a:schemeClr val="dk1"/>
              </a:solidFill>
            </a:endParaRPr>
          </a:p>
          <a:p>
            <a:pPr marL="144000" marR="0" lvl="0" indent="-135500" algn="l" rtl="0">
              <a:lnSpc>
                <a:spcPct val="100000"/>
              </a:lnSpc>
              <a:spcBef>
                <a:spcPts val="600"/>
              </a:spcBef>
              <a:spcAft>
                <a:spcPts val="0"/>
              </a:spcAft>
              <a:buClr>
                <a:schemeClr val="dk1"/>
              </a:buClr>
              <a:buSzPts val="1000"/>
              <a:buChar char="●"/>
            </a:pPr>
            <a:r>
              <a:rPr lang="en-GB" sz="1200">
                <a:solidFill>
                  <a:schemeClr val="dk1"/>
                </a:solidFill>
              </a:rPr>
              <a:t>For example, carbon footprints can be easily measured by emissions, but what metrics exist to help us quantify the impact of one businesses’ sustainability targets relative to another’s?</a:t>
            </a:r>
            <a:endParaRPr sz="1200">
              <a:solidFill>
                <a:schemeClr val="dk1"/>
              </a:solidFill>
            </a:endParaRPr>
          </a:p>
          <a:p>
            <a:pPr marL="144000" marR="0" lvl="0" indent="-135500" algn="l" rtl="0">
              <a:lnSpc>
                <a:spcPct val="100000"/>
              </a:lnSpc>
              <a:spcBef>
                <a:spcPts val="600"/>
              </a:spcBef>
              <a:spcAft>
                <a:spcPts val="0"/>
              </a:spcAft>
              <a:buClr>
                <a:schemeClr val="dk1"/>
              </a:buClr>
              <a:buSzPts val="1000"/>
              <a:buChar char="●"/>
            </a:pPr>
            <a:r>
              <a:rPr lang="en-GB" sz="1200">
                <a:solidFill>
                  <a:schemeClr val="dk1"/>
                </a:solidFill>
              </a:rPr>
              <a:t>Widely-available ESG performance disclosures will allow a more detailed understanding of ESG risks by:</a:t>
            </a:r>
            <a:endParaRPr sz="1200">
              <a:solidFill>
                <a:schemeClr val="dk1"/>
              </a:solidFill>
            </a:endParaRPr>
          </a:p>
          <a:p>
            <a:pPr marL="288000" lvl="0" indent="-148200" algn="l" rtl="0">
              <a:spcBef>
                <a:spcPts val="600"/>
              </a:spcBef>
              <a:spcAft>
                <a:spcPts val="0"/>
              </a:spcAft>
              <a:buClr>
                <a:schemeClr val="dk1"/>
              </a:buClr>
              <a:buSzPts val="1200"/>
              <a:buFont typeface="Georgia"/>
              <a:buChar char="–"/>
            </a:pPr>
            <a:r>
              <a:rPr lang="en-GB" sz="1200">
                <a:solidFill>
                  <a:schemeClr val="dk1"/>
                </a:solidFill>
              </a:rPr>
              <a:t>Public markets; and</a:t>
            </a:r>
            <a:endParaRPr>
              <a:solidFill>
                <a:schemeClr val="dk1"/>
              </a:solidFill>
            </a:endParaRPr>
          </a:p>
          <a:p>
            <a:pPr marL="288000" lvl="0" indent="-148200" algn="l" rtl="0">
              <a:spcBef>
                <a:spcPts val="600"/>
              </a:spcBef>
              <a:spcAft>
                <a:spcPts val="0"/>
              </a:spcAft>
              <a:buClr>
                <a:schemeClr val="dk1"/>
              </a:buClr>
              <a:buSzPts val="1200"/>
              <a:buFont typeface="Georgia"/>
              <a:buChar char="–"/>
            </a:pPr>
            <a:r>
              <a:rPr lang="en-GB" sz="1200">
                <a:solidFill>
                  <a:schemeClr val="dk1"/>
                </a:solidFill>
              </a:rPr>
              <a:t>In due diligence processes in private markets.</a:t>
            </a:r>
            <a:endParaRPr>
              <a:solidFill>
                <a:schemeClr val="dk1"/>
              </a:solidFill>
            </a:endParaRPr>
          </a:p>
          <a:p>
            <a:pPr marL="144000" marR="0" lvl="0" indent="-135500" algn="l" rtl="0">
              <a:lnSpc>
                <a:spcPct val="100000"/>
              </a:lnSpc>
              <a:spcBef>
                <a:spcPts val="600"/>
              </a:spcBef>
              <a:spcAft>
                <a:spcPts val="600"/>
              </a:spcAft>
              <a:buClr>
                <a:schemeClr val="dk1"/>
              </a:buClr>
              <a:buSzPts val="1000"/>
              <a:buChar char="●"/>
            </a:pPr>
            <a:r>
              <a:rPr lang="en-GB" sz="1200">
                <a:solidFill>
                  <a:schemeClr val="dk1"/>
                </a:solidFill>
              </a:rPr>
              <a:t>Investors should be able to assess and calibrate these disclosures between companies and transactions within comparable industries.</a:t>
            </a:r>
            <a:endParaRPr sz="1200">
              <a:solidFill>
                <a:schemeClr val="dk1"/>
              </a:solidFill>
            </a:endParaRPr>
          </a:p>
        </p:txBody>
      </p:sp>
      <p:grpSp>
        <p:nvGrpSpPr>
          <p:cNvPr id="1089" name="Google Shape;1089;p150"/>
          <p:cNvGrpSpPr/>
          <p:nvPr/>
        </p:nvGrpSpPr>
        <p:grpSpPr>
          <a:xfrm>
            <a:off x="441831" y="1243936"/>
            <a:ext cx="494325" cy="436672"/>
            <a:chOff x="10412004" y="3159871"/>
            <a:chExt cx="457200" cy="457200"/>
          </a:xfrm>
        </p:grpSpPr>
        <p:sp>
          <p:nvSpPr>
            <p:cNvPr id="1090" name="Google Shape;1090;p150"/>
            <p:cNvSpPr/>
            <p:nvPr/>
          </p:nvSpPr>
          <p:spPr>
            <a:xfrm>
              <a:off x="10826595" y="3377866"/>
              <a:ext cx="19526" cy="19526"/>
            </a:xfrm>
            <a:custGeom>
              <a:avLst/>
              <a:gdLst/>
              <a:ahLst/>
              <a:cxnLst/>
              <a:rect l="l" t="t" r="r" b="b"/>
              <a:pathLst>
                <a:path w="19526" h="19526" extrusionOk="0">
                  <a:moveTo>
                    <a:pt x="0" y="0"/>
                  </a:moveTo>
                  <a:lnTo>
                    <a:pt x="19526" y="0"/>
                  </a:lnTo>
                  <a:lnTo>
                    <a:pt x="19526" y="19526"/>
                  </a:lnTo>
                  <a:lnTo>
                    <a:pt x="0" y="19526"/>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250">
                <a:solidFill>
                  <a:srgbClr val="D04A02"/>
                </a:solidFill>
                <a:latin typeface="Arial"/>
                <a:ea typeface="Arial"/>
                <a:cs typeface="Arial"/>
                <a:sym typeface="Arial"/>
              </a:endParaRPr>
            </a:p>
          </p:txBody>
        </p:sp>
        <p:sp>
          <p:nvSpPr>
            <p:cNvPr id="1091" name="Google Shape;1091;p150"/>
            <p:cNvSpPr/>
            <p:nvPr/>
          </p:nvSpPr>
          <p:spPr>
            <a:xfrm>
              <a:off x="10787543" y="3377866"/>
              <a:ext cx="19526" cy="19526"/>
            </a:xfrm>
            <a:custGeom>
              <a:avLst/>
              <a:gdLst/>
              <a:ahLst/>
              <a:cxnLst/>
              <a:rect l="l" t="t" r="r" b="b"/>
              <a:pathLst>
                <a:path w="19526" h="19526" extrusionOk="0">
                  <a:moveTo>
                    <a:pt x="0" y="0"/>
                  </a:moveTo>
                  <a:lnTo>
                    <a:pt x="19526" y="0"/>
                  </a:lnTo>
                  <a:lnTo>
                    <a:pt x="19526" y="19526"/>
                  </a:lnTo>
                  <a:lnTo>
                    <a:pt x="0" y="19526"/>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250">
                <a:solidFill>
                  <a:srgbClr val="D04A02"/>
                </a:solidFill>
                <a:latin typeface="Arial"/>
                <a:ea typeface="Arial"/>
                <a:cs typeface="Arial"/>
                <a:sym typeface="Arial"/>
              </a:endParaRPr>
            </a:p>
          </p:txBody>
        </p:sp>
        <p:sp>
          <p:nvSpPr>
            <p:cNvPr id="1092" name="Google Shape;1092;p150"/>
            <p:cNvSpPr/>
            <p:nvPr/>
          </p:nvSpPr>
          <p:spPr>
            <a:xfrm>
              <a:off x="10436070" y="3377866"/>
              <a:ext cx="19526" cy="19526"/>
            </a:xfrm>
            <a:custGeom>
              <a:avLst/>
              <a:gdLst/>
              <a:ahLst/>
              <a:cxnLst/>
              <a:rect l="l" t="t" r="r" b="b"/>
              <a:pathLst>
                <a:path w="19526" h="19526" extrusionOk="0">
                  <a:moveTo>
                    <a:pt x="0" y="0"/>
                  </a:moveTo>
                  <a:lnTo>
                    <a:pt x="19526" y="0"/>
                  </a:lnTo>
                  <a:lnTo>
                    <a:pt x="19526" y="19526"/>
                  </a:lnTo>
                  <a:lnTo>
                    <a:pt x="0" y="19526"/>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250">
                <a:solidFill>
                  <a:srgbClr val="D04A02"/>
                </a:solidFill>
                <a:latin typeface="Arial"/>
                <a:ea typeface="Arial"/>
                <a:cs typeface="Arial"/>
                <a:sym typeface="Arial"/>
              </a:endParaRPr>
            </a:p>
          </p:txBody>
        </p:sp>
        <p:sp>
          <p:nvSpPr>
            <p:cNvPr id="1093" name="Google Shape;1093;p150"/>
            <p:cNvSpPr/>
            <p:nvPr/>
          </p:nvSpPr>
          <p:spPr>
            <a:xfrm>
              <a:off x="10826595" y="3486832"/>
              <a:ext cx="19526" cy="19526"/>
            </a:xfrm>
            <a:custGeom>
              <a:avLst/>
              <a:gdLst/>
              <a:ahLst/>
              <a:cxnLst/>
              <a:rect l="l" t="t" r="r" b="b"/>
              <a:pathLst>
                <a:path w="19526" h="19526" extrusionOk="0">
                  <a:moveTo>
                    <a:pt x="0" y="0"/>
                  </a:moveTo>
                  <a:lnTo>
                    <a:pt x="19526" y="0"/>
                  </a:lnTo>
                  <a:lnTo>
                    <a:pt x="19526" y="19526"/>
                  </a:lnTo>
                  <a:lnTo>
                    <a:pt x="0" y="19526"/>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250">
                <a:solidFill>
                  <a:srgbClr val="D04A02"/>
                </a:solidFill>
                <a:latin typeface="Arial"/>
                <a:ea typeface="Arial"/>
                <a:cs typeface="Arial"/>
                <a:sym typeface="Arial"/>
              </a:endParaRPr>
            </a:p>
          </p:txBody>
        </p:sp>
        <p:sp>
          <p:nvSpPr>
            <p:cNvPr id="1094" name="Google Shape;1094;p150"/>
            <p:cNvSpPr/>
            <p:nvPr/>
          </p:nvSpPr>
          <p:spPr>
            <a:xfrm>
              <a:off x="10787543" y="3486832"/>
              <a:ext cx="19526" cy="19526"/>
            </a:xfrm>
            <a:custGeom>
              <a:avLst/>
              <a:gdLst/>
              <a:ahLst/>
              <a:cxnLst/>
              <a:rect l="l" t="t" r="r" b="b"/>
              <a:pathLst>
                <a:path w="19526" h="19526" extrusionOk="0">
                  <a:moveTo>
                    <a:pt x="0" y="0"/>
                  </a:moveTo>
                  <a:lnTo>
                    <a:pt x="19526" y="0"/>
                  </a:lnTo>
                  <a:lnTo>
                    <a:pt x="19526" y="19526"/>
                  </a:lnTo>
                  <a:lnTo>
                    <a:pt x="0" y="19526"/>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250">
                <a:solidFill>
                  <a:srgbClr val="D04A02"/>
                </a:solidFill>
                <a:latin typeface="Arial"/>
                <a:ea typeface="Arial"/>
                <a:cs typeface="Arial"/>
                <a:sym typeface="Arial"/>
              </a:endParaRPr>
            </a:p>
          </p:txBody>
        </p:sp>
        <p:sp>
          <p:nvSpPr>
            <p:cNvPr id="1095" name="Google Shape;1095;p150"/>
            <p:cNvSpPr/>
            <p:nvPr/>
          </p:nvSpPr>
          <p:spPr>
            <a:xfrm>
              <a:off x="10436070" y="3486832"/>
              <a:ext cx="19526" cy="19526"/>
            </a:xfrm>
            <a:custGeom>
              <a:avLst/>
              <a:gdLst/>
              <a:ahLst/>
              <a:cxnLst/>
              <a:rect l="l" t="t" r="r" b="b"/>
              <a:pathLst>
                <a:path w="19526" h="19526" extrusionOk="0">
                  <a:moveTo>
                    <a:pt x="0" y="0"/>
                  </a:moveTo>
                  <a:lnTo>
                    <a:pt x="19526" y="0"/>
                  </a:lnTo>
                  <a:lnTo>
                    <a:pt x="19526" y="19526"/>
                  </a:lnTo>
                  <a:lnTo>
                    <a:pt x="0" y="19526"/>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250">
                <a:solidFill>
                  <a:srgbClr val="D04A02"/>
                </a:solidFill>
                <a:latin typeface="Arial"/>
                <a:ea typeface="Arial"/>
                <a:cs typeface="Arial"/>
                <a:sym typeface="Arial"/>
              </a:endParaRPr>
            </a:p>
          </p:txBody>
        </p:sp>
        <p:sp>
          <p:nvSpPr>
            <p:cNvPr id="1096" name="Google Shape;1096;p150"/>
            <p:cNvSpPr/>
            <p:nvPr/>
          </p:nvSpPr>
          <p:spPr>
            <a:xfrm>
              <a:off x="10412004" y="3159871"/>
              <a:ext cx="457200" cy="457200"/>
            </a:xfrm>
            <a:custGeom>
              <a:avLst/>
              <a:gdLst/>
              <a:ahLst/>
              <a:cxnLst/>
              <a:rect l="l" t="t" r="r" b="b"/>
              <a:pathLst>
                <a:path w="457200" h="457200" extrusionOk="0">
                  <a:moveTo>
                    <a:pt x="0" y="0"/>
                  </a:moveTo>
                  <a:lnTo>
                    <a:pt x="0" y="457200"/>
                  </a:lnTo>
                  <a:lnTo>
                    <a:pt x="457200" y="457200"/>
                  </a:lnTo>
                  <a:lnTo>
                    <a:pt x="457200" y="0"/>
                  </a:lnTo>
                  <a:close/>
                  <a:moveTo>
                    <a:pt x="437674" y="437674"/>
                  </a:moveTo>
                  <a:lnTo>
                    <a:pt x="357156" y="437674"/>
                  </a:lnTo>
                  <a:lnTo>
                    <a:pt x="357156" y="398812"/>
                  </a:lnTo>
                  <a:lnTo>
                    <a:pt x="375476" y="417132"/>
                  </a:lnTo>
                  <a:lnTo>
                    <a:pt x="389287" y="403320"/>
                  </a:lnTo>
                  <a:lnTo>
                    <a:pt x="348012" y="362045"/>
                  </a:lnTo>
                  <a:lnTo>
                    <a:pt x="305499" y="404336"/>
                  </a:lnTo>
                  <a:lnTo>
                    <a:pt x="319310" y="418148"/>
                  </a:lnTo>
                  <a:lnTo>
                    <a:pt x="337630" y="399828"/>
                  </a:lnTo>
                  <a:lnTo>
                    <a:pt x="337630" y="437674"/>
                  </a:lnTo>
                  <a:lnTo>
                    <a:pt x="240221" y="437674"/>
                  </a:lnTo>
                  <a:lnTo>
                    <a:pt x="240221" y="173419"/>
                  </a:lnTo>
                  <a:lnTo>
                    <a:pt x="257175" y="190500"/>
                  </a:lnTo>
                  <a:lnTo>
                    <a:pt x="270986" y="176689"/>
                  </a:lnTo>
                  <a:lnTo>
                    <a:pt x="229711" y="135414"/>
                  </a:lnTo>
                  <a:lnTo>
                    <a:pt x="187325" y="177800"/>
                  </a:lnTo>
                  <a:lnTo>
                    <a:pt x="201136" y="191611"/>
                  </a:lnTo>
                  <a:lnTo>
                    <a:pt x="220758" y="171990"/>
                  </a:lnTo>
                  <a:lnTo>
                    <a:pt x="220758" y="437832"/>
                  </a:lnTo>
                  <a:lnTo>
                    <a:pt x="120650" y="437832"/>
                  </a:lnTo>
                  <a:lnTo>
                    <a:pt x="120650" y="293878"/>
                  </a:lnTo>
                  <a:lnTo>
                    <a:pt x="139002" y="312198"/>
                  </a:lnTo>
                  <a:lnTo>
                    <a:pt x="152813" y="298450"/>
                  </a:lnTo>
                  <a:lnTo>
                    <a:pt x="111538" y="257175"/>
                  </a:lnTo>
                  <a:lnTo>
                    <a:pt x="69025" y="299434"/>
                  </a:lnTo>
                  <a:lnTo>
                    <a:pt x="82836" y="313246"/>
                  </a:lnTo>
                  <a:lnTo>
                    <a:pt x="101156" y="294894"/>
                  </a:lnTo>
                  <a:lnTo>
                    <a:pt x="101156" y="437769"/>
                  </a:lnTo>
                  <a:lnTo>
                    <a:pt x="19526" y="437769"/>
                  </a:lnTo>
                  <a:lnTo>
                    <a:pt x="19526" y="128556"/>
                  </a:lnTo>
                  <a:lnTo>
                    <a:pt x="437674" y="128556"/>
                  </a:lnTo>
                  <a:close/>
                  <a:moveTo>
                    <a:pt x="437674" y="109030"/>
                  </a:moveTo>
                  <a:lnTo>
                    <a:pt x="19526" y="109030"/>
                  </a:lnTo>
                  <a:lnTo>
                    <a:pt x="19526" y="19526"/>
                  </a:lnTo>
                  <a:lnTo>
                    <a:pt x="437674" y="19526"/>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250">
                <a:solidFill>
                  <a:srgbClr val="D04A02"/>
                </a:solidFill>
                <a:latin typeface="Arial"/>
                <a:ea typeface="Arial"/>
                <a:cs typeface="Arial"/>
                <a:sym typeface="Arial"/>
              </a:endParaRPr>
            </a:p>
          </p:txBody>
        </p:sp>
        <p:sp>
          <p:nvSpPr>
            <p:cNvPr id="1097" name="Google Shape;1097;p150"/>
            <p:cNvSpPr/>
            <p:nvPr/>
          </p:nvSpPr>
          <p:spPr>
            <a:xfrm>
              <a:off x="10748490" y="3377866"/>
              <a:ext cx="19526" cy="19526"/>
            </a:xfrm>
            <a:custGeom>
              <a:avLst/>
              <a:gdLst/>
              <a:ahLst/>
              <a:cxnLst/>
              <a:rect l="l" t="t" r="r" b="b"/>
              <a:pathLst>
                <a:path w="19526" h="19526" extrusionOk="0">
                  <a:moveTo>
                    <a:pt x="0" y="0"/>
                  </a:moveTo>
                  <a:lnTo>
                    <a:pt x="19526" y="0"/>
                  </a:lnTo>
                  <a:lnTo>
                    <a:pt x="19526" y="19526"/>
                  </a:lnTo>
                  <a:lnTo>
                    <a:pt x="0" y="19526"/>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250">
                <a:solidFill>
                  <a:srgbClr val="D04A02"/>
                </a:solidFill>
                <a:latin typeface="Arial"/>
                <a:ea typeface="Arial"/>
                <a:cs typeface="Arial"/>
                <a:sym typeface="Arial"/>
              </a:endParaRPr>
            </a:p>
          </p:txBody>
        </p:sp>
        <p:sp>
          <p:nvSpPr>
            <p:cNvPr id="1098" name="Google Shape;1098;p150"/>
            <p:cNvSpPr/>
            <p:nvPr/>
          </p:nvSpPr>
          <p:spPr>
            <a:xfrm>
              <a:off x="10709438" y="3377866"/>
              <a:ext cx="19526" cy="19526"/>
            </a:xfrm>
            <a:custGeom>
              <a:avLst/>
              <a:gdLst/>
              <a:ahLst/>
              <a:cxnLst/>
              <a:rect l="l" t="t" r="r" b="b"/>
              <a:pathLst>
                <a:path w="19526" h="19526" extrusionOk="0">
                  <a:moveTo>
                    <a:pt x="0" y="0"/>
                  </a:moveTo>
                  <a:lnTo>
                    <a:pt x="19526" y="0"/>
                  </a:lnTo>
                  <a:lnTo>
                    <a:pt x="19526" y="19526"/>
                  </a:lnTo>
                  <a:lnTo>
                    <a:pt x="0" y="19526"/>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250">
                <a:solidFill>
                  <a:srgbClr val="D04A02"/>
                </a:solidFill>
                <a:latin typeface="Arial"/>
                <a:ea typeface="Arial"/>
                <a:cs typeface="Arial"/>
                <a:sym typeface="Arial"/>
              </a:endParaRPr>
            </a:p>
          </p:txBody>
        </p:sp>
        <p:sp>
          <p:nvSpPr>
            <p:cNvPr id="1099" name="Google Shape;1099;p150"/>
            <p:cNvSpPr/>
            <p:nvPr/>
          </p:nvSpPr>
          <p:spPr>
            <a:xfrm>
              <a:off x="10670385" y="3377866"/>
              <a:ext cx="19526" cy="19526"/>
            </a:xfrm>
            <a:custGeom>
              <a:avLst/>
              <a:gdLst/>
              <a:ahLst/>
              <a:cxnLst/>
              <a:rect l="l" t="t" r="r" b="b"/>
              <a:pathLst>
                <a:path w="19526" h="19526" extrusionOk="0">
                  <a:moveTo>
                    <a:pt x="0" y="0"/>
                  </a:moveTo>
                  <a:lnTo>
                    <a:pt x="19526" y="0"/>
                  </a:lnTo>
                  <a:lnTo>
                    <a:pt x="19526" y="19526"/>
                  </a:lnTo>
                  <a:lnTo>
                    <a:pt x="0" y="19526"/>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250">
                <a:solidFill>
                  <a:srgbClr val="D04A02"/>
                </a:solidFill>
                <a:latin typeface="Arial"/>
                <a:ea typeface="Arial"/>
                <a:cs typeface="Arial"/>
                <a:sym typeface="Arial"/>
              </a:endParaRPr>
            </a:p>
          </p:txBody>
        </p:sp>
        <p:sp>
          <p:nvSpPr>
            <p:cNvPr id="1100" name="Google Shape;1100;p150"/>
            <p:cNvSpPr/>
            <p:nvPr/>
          </p:nvSpPr>
          <p:spPr>
            <a:xfrm>
              <a:off x="10592280" y="3377866"/>
              <a:ext cx="19526" cy="19526"/>
            </a:xfrm>
            <a:custGeom>
              <a:avLst/>
              <a:gdLst/>
              <a:ahLst/>
              <a:cxnLst/>
              <a:rect l="l" t="t" r="r" b="b"/>
              <a:pathLst>
                <a:path w="19526" h="19526" extrusionOk="0">
                  <a:moveTo>
                    <a:pt x="0" y="0"/>
                  </a:moveTo>
                  <a:lnTo>
                    <a:pt x="19526" y="0"/>
                  </a:lnTo>
                  <a:lnTo>
                    <a:pt x="19526" y="19526"/>
                  </a:lnTo>
                  <a:lnTo>
                    <a:pt x="0" y="19526"/>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250">
                <a:solidFill>
                  <a:srgbClr val="D04A02"/>
                </a:solidFill>
                <a:latin typeface="Arial"/>
                <a:ea typeface="Arial"/>
                <a:cs typeface="Arial"/>
                <a:sym typeface="Arial"/>
              </a:endParaRPr>
            </a:p>
          </p:txBody>
        </p:sp>
        <p:sp>
          <p:nvSpPr>
            <p:cNvPr id="1101" name="Google Shape;1101;p150"/>
            <p:cNvSpPr/>
            <p:nvPr/>
          </p:nvSpPr>
          <p:spPr>
            <a:xfrm>
              <a:off x="10553228" y="3377866"/>
              <a:ext cx="19526" cy="19526"/>
            </a:xfrm>
            <a:custGeom>
              <a:avLst/>
              <a:gdLst/>
              <a:ahLst/>
              <a:cxnLst/>
              <a:rect l="l" t="t" r="r" b="b"/>
              <a:pathLst>
                <a:path w="19526" h="19526" extrusionOk="0">
                  <a:moveTo>
                    <a:pt x="0" y="0"/>
                  </a:moveTo>
                  <a:lnTo>
                    <a:pt x="19526" y="0"/>
                  </a:lnTo>
                  <a:lnTo>
                    <a:pt x="19526" y="19526"/>
                  </a:lnTo>
                  <a:lnTo>
                    <a:pt x="0" y="19526"/>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250">
                <a:solidFill>
                  <a:srgbClr val="D04A02"/>
                </a:solidFill>
                <a:latin typeface="Arial"/>
                <a:ea typeface="Arial"/>
                <a:cs typeface="Arial"/>
                <a:sym typeface="Arial"/>
              </a:endParaRPr>
            </a:p>
          </p:txBody>
        </p:sp>
        <p:sp>
          <p:nvSpPr>
            <p:cNvPr id="1102" name="Google Shape;1102;p150"/>
            <p:cNvSpPr/>
            <p:nvPr/>
          </p:nvSpPr>
          <p:spPr>
            <a:xfrm>
              <a:off x="10514175" y="3377866"/>
              <a:ext cx="19526" cy="19526"/>
            </a:xfrm>
            <a:custGeom>
              <a:avLst/>
              <a:gdLst/>
              <a:ahLst/>
              <a:cxnLst/>
              <a:rect l="l" t="t" r="r" b="b"/>
              <a:pathLst>
                <a:path w="19526" h="19526" extrusionOk="0">
                  <a:moveTo>
                    <a:pt x="0" y="0"/>
                  </a:moveTo>
                  <a:lnTo>
                    <a:pt x="19526" y="0"/>
                  </a:lnTo>
                  <a:lnTo>
                    <a:pt x="19526" y="19526"/>
                  </a:lnTo>
                  <a:lnTo>
                    <a:pt x="0" y="19526"/>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250">
                <a:solidFill>
                  <a:srgbClr val="D04A02"/>
                </a:solidFill>
                <a:latin typeface="Arial"/>
                <a:ea typeface="Arial"/>
                <a:cs typeface="Arial"/>
                <a:sym typeface="Arial"/>
              </a:endParaRPr>
            </a:p>
          </p:txBody>
        </p:sp>
        <p:sp>
          <p:nvSpPr>
            <p:cNvPr id="1103" name="Google Shape;1103;p150"/>
            <p:cNvSpPr/>
            <p:nvPr/>
          </p:nvSpPr>
          <p:spPr>
            <a:xfrm>
              <a:off x="10475123" y="3377866"/>
              <a:ext cx="19526" cy="19526"/>
            </a:xfrm>
            <a:custGeom>
              <a:avLst/>
              <a:gdLst/>
              <a:ahLst/>
              <a:cxnLst/>
              <a:rect l="l" t="t" r="r" b="b"/>
              <a:pathLst>
                <a:path w="19526" h="19526" extrusionOk="0">
                  <a:moveTo>
                    <a:pt x="0" y="0"/>
                  </a:moveTo>
                  <a:lnTo>
                    <a:pt x="19526" y="0"/>
                  </a:lnTo>
                  <a:lnTo>
                    <a:pt x="19526" y="19526"/>
                  </a:lnTo>
                  <a:lnTo>
                    <a:pt x="0" y="19526"/>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250">
                <a:solidFill>
                  <a:srgbClr val="D04A02"/>
                </a:solidFill>
                <a:latin typeface="Arial"/>
                <a:ea typeface="Arial"/>
                <a:cs typeface="Arial"/>
                <a:sym typeface="Arial"/>
              </a:endParaRPr>
            </a:p>
          </p:txBody>
        </p:sp>
        <p:sp>
          <p:nvSpPr>
            <p:cNvPr id="1104" name="Google Shape;1104;p150"/>
            <p:cNvSpPr/>
            <p:nvPr/>
          </p:nvSpPr>
          <p:spPr>
            <a:xfrm>
              <a:off x="10748490" y="3486832"/>
              <a:ext cx="19526" cy="19526"/>
            </a:xfrm>
            <a:custGeom>
              <a:avLst/>
              <a:gdLst/>
              <a:ahLst/>
              <a:cxnLst/>
              <a:rect l="l" t="t" r="r" b="b"/>
              <a:pathLst>
                <a:path w="19526" h="19526" extrusionOk="0">
                  <a:moveTo>
                    <a:pt x="0" y="0"/>
                  </a:moveTo>
                  <a:lnTo>
                    <a:pt x="19526" y="0"/>
                  </a:lnTo>
                  <a:lnTo>
                    <a:pt x="19526" y="19526"/>
                  </a:lnTo>
                  <a:lnTo>
                    <a:pt x="0" y="19526"/>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250">
                <a:solidFill>
                  <a:srgbClr val="D04A02"/>
                </a:solidFill>
                <a:latin typeface="Arial"/>
                <a:ea typeface="Arial"/>
                <a:cs typeface="Arial"/>
                <a:sym typeface="Arial"/>
              </a:endParaRPr>
            </a:p>
          </p:txBody>
        </p:sp>
        <p:sp>
          <p:nvSpPr>
            <p:cNvPr id="1105" name="Google Shape;1105;p150"/>
            <p:cNvSpPr/>
            <p:nvPr/>
          </p:nvSpPr>
          <p:spPr>
            <a:xfrm>
              <a:off x="10709438" y="3486832"/>
              <a:ext cx="19526" cy="19526"/>
            </a:xfrm>
            <a:custGeom>
              <a:avLst/>
              <a:gdLst/>
              <a:ahLst/>
              <a:cxnLst/>
              <a:rect l="l" t="t" r="r" b="b"/>
              <a:pathLst>
                <a:path w="19526" h="19526" extrusionOk="0">
                  <a:moveTo>
                    <a:pt x="0" y="0"/>
                  </a:moveTo>
                  <a:lnTo>
                    <a:pt x="19526" y="0"/>
                  </a:lnTo>
                  <a:lnTo>
                    <a:pt x="19526" y="19526"/>
                  </a:lnTo>
                  <a:lnTo>
                    <a:pt x="0" y="19526"/>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250">
                <a:solidFill>
                  <a:srgbClr val="D04A02"/>
                </a:solidFill>
                <a:latin typeface="Arial"/>
                <a:ea typeface="Arial"/>
                <a:cs typeface="Arial"/>
                <a:sym typeface="Arial"/>
              </a:endParaRPr>
            </a:p>
          </p:txBody>
        </p:sp>
        <p:sp>
          <p:nvSpPr>
            <p:cNvPr id="1106" name="Google Shape;1106;p150"/>
            <p:cNvSpPr/>
            <p:nvPr/>
          </p:nvSpPr>
          <p:spPr>
            <a:xfrm>
              <a:off x="10670385" y="3486832"/>
              <a:ext cx="19526" cy="19526"/>
            </a:xfrm>
            <a:custGeom>
              <a:avLst/>
              <a:gdLst/>
              <a:ahLst/>
              <a:cxnLst/>
              <a:rect l="l" t="t" r="r" b="b"/>
              <a:pathLst>
                <a:path w="19526" h="19526" extrusionOk="0">
                  <a:moveTo>
                    <a:pt x="0" y="0"/>
                  </a:moveTo>
                  <a:lnTo>
                    <a:pt x="19526" y="0"/>
                  </a:lnTo>
                  <a:lnTo>
                    <a:pt x="19526" y="19526"/>
                  </a:lnTo>
                  <a:lnTo>
                    <a:pt x="0" y="19526"/>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250">
                <a:solidFill>
                  <a:srgbClr val="D04A02"/>
                </a:solidFill>
                <a:latin typeface="Arial"/>
                <a:ea typeface="Arial"/>
                <a:cs typeface="Arial"/>
                <a:sym typeface="Arial"/>
              </a:endParaRPr>
            </a:p>
          </p:txBody>
        </p:sp>
        <p:sp>
          <p:nvSpPr>
            <p:cNvPr id="1107" name="Google Shape;1107;p150"/>
            <p:cNvSpPr/>
            <p:nvPr/>
          </p:nvSpPr>
          <p:spPr>
            <a:xfrm>
              <a:off x="10592280" y="3486832"/>
              <a:ext cx="19526" cy="19526"/>
            </a:xfrm>
            <a:custGeom>
              <a:avLst/>
              <a:gdLst/>
              <a:ahLst/>
              <a:cxnLst/>
              <a:rect l="l" t="t" r="r" b="b"/>
              <a:pathLst>
                <a:path w="19526" h="19526" extrusionOk="0">
                  <a:moveTo>
                    <a:pt x="0" y="0"/>
                  </a:moveTo>
                  <a:lnTo>
                    <a:pt x="19526" y="0"/>
                  </a:lnTo>
                  <a:lnTo>
                    <a:pt x="19526" y="19526"/>
                  </a:lnTo>
                  <a:lnTo>
                    <a:pt x="0" y="19526"/>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250">
                <a:solidFill>
                  <a:srgbClr val="D04A02"/>
                </a:solidFill>
                <a:latin typeface="Arial"/>
                <a:ea typeface="Arial"/>
                <a:cs typeface="Arial"/>
                <a:sym typeface="Arial"/>
              </a:endParaRPr>
            </a:p>
          </p:txBody>
        </p:sp>
        <p:sp>
          <p:nvSpPr>
            <p:cNvPr id="1108" name="Google Shape;1108;p150"/>
            <p:cNvSpPr/>
            <p:nvPr/>
          </p:nvSpPr>
          <p:spPr>
            <a:xfrm>
              <a:off x="10553228" y="3486832"/>
              <a:ext cx="19526" cy="19526"/>
            </a:xfrm>
            <a:custGeom>
              <a:avLst/>
              <a:gdLst/>
              <a:ahLst/>
              <a:cxnLst/>
              <a:rect l="l" t="t" r="r" b="b"/>
              <a:pathLst>
                <a:path w="19526" h="19526" extrusionOk="0">
                  <a:moveTo>
                    <a:pt x="0" y="0"/>
                  </a:moveTo>
                  <a:lnTo>
                    <a:pt x="19526" y="0"/>
                  </a:lnTo>
                  <a:lnTo>
                    <a:pt x="19526" y="19526"/>
                  </a:lnTo>
                  <a:lnTo>
                    <a:pt x="0" y="19526"/>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250">
                <a:solidFill>
                  <a:srgbClr val="D04A02"/>
                </a:solidFill>
                <a:latin typeface="Arial"/>
                <a:ea typeface="Arial"/>
                <a:cs typeface="Arial"/>
                <a:sym typeface="Arial"/>
              </a:endParaRPr>
            </a:p>
          </p:txBody>
        </p:sp>
        <p:sp>
          <p:nvSpPr>
            <p:cNvPr id="1109" name="Google Shape;1109;p150"/>
            <p:cNvSpPr/>
            <p:nvPr/>
          </p:nvSpPr>
          <p:spPr>
            <a:xfrm>
              <a:off x="10475123" y="3486832"/>
              <a:ext cx="19526" cy="19526"/>
            </a:xfrm>
            <a:custGeom>
              <a:avLst/>
              <a:gdLst/>
              <a:ahLst/>
              <a:cxnLst/>
              <a:rect l="l" t="t" r="r" b="b"/>
              <a:pathLst>
                <a:path w="19526" h="19526" extrusionOk="0">
                  <a:moveTo>
                    <a:pt x="0" y="0"/>
                  </a:moveTo>
                  <a:lnTo>
                    <a:pt x="19526" y="0"/>
                  </a:lnTo>
                  <a:lnTo>
                    <a:pt x="19526" y="19526"/>
                  </a:lnTo>
                  <a:lnTo>
                    <a:pt x="0" y="19526"/>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250">
                <a:solidFill>
                  <a:srgbClr val="D04A02"/>
                </a:solidFill>
                <a:latin typeface="Arial"/>
                <a:ea typeface="Arial"/>
                <a:cs typeface="Arial"/>
                <a:sym typeface="Arial"/>
              </a:endParaRPr>
            </a:p>
          </p:txBody>
        </p:sp>
      </p:grpSp>
      <p:sp>
        <p:nvSpPr>
          <p:cNvPr id="1110" name="Google Shape;1110;p150"/>
          <p:cNvSpPr/>
          <p:nvPr/>
        </p:nvSpPr>
        <p:spPr>
          <a:xfrm>
            <a:off x="5400008" y="1243997"/>
            <a:ext cx="493200" cy="436703"/>
          </a:xfrm>
          <a:custGeom>
            <a:avLst/>
            <a:gdLst/>
            <a:ahLst/>
            <a:cxnLst/>
            <a:rect l="l" t="t" r="r" b="b"/>
            <a:pathLst>
              <a:path w="704" h="706" extrusionOk="0">
                <a:moveTo>
                  <a:pt x="0" y="706"/>
                </a:moveTo>
                <a:lnTo>
                  <a:pt x="704" y="706"/>
                </a:lnTo>
                <a:lnTo>
                  <a:pt x="704" y="0"/>
                </a:lnTo>
                <a:lnTo>
                  <a:pt x="0" y="0"/>
                </a:lnTo>
                <a:lnTo>
                  <a:pt x="0" y="706"/>
                </a:lnTo>
                <a:close/>
                <a:moveTo>
                  <a:pt x="675" y="31"/>
                </a:moveTo>
                <a:lnTo>
                  <a:pt x="675" y="452"/>
                </a:lnTo>
                <a:lnTo>
                  <a:pt x="204" y="452"/>
                </a:lnTo>
                <a:lnTo>
                  <a:pt x="298" y="358"/>
                </a:lnTo>
                <a:lnTo>
                  <a:pt x="276" y="337"/>
                </a:lnTo>
                <a:lnTo>
                  <a:pt x="147" y="467"/>
                </a:lnTo>
                <a:lnTo>
                  <a:pt x="276" y="598"/>
                </a:lnTo>
                <a:lnTo>
                  <a:pt x="298" y="576"/>
                </a:lnTo>
                <a:lnTo>
                  <a:pt x="204" y="483"/>
                </a:lnTo>
                <a:lnTo>
                  <a:pt x="675" y="483"/>
                </a:lnTo>
                <a:lnTo>
                  <a:pt x="675" y="676"/>
                </a:lnTo>
                <a:lnTo>
                  <a:pt x="31" y="676"/>
                </a:lnTo>
                <a:lnTo>
                  <a:pt x="31" y="255"/>
                </a:lnTo>
                <a:lnTo>
                  <a:pt x="501" y="255"/>
                </a:lnTo>
                <a:lnTo>
                  <a:pt x="407" y="349"/>
                </a:lnTo>
                <a:lnTo>
                  <a:pt x="428" y="370"/>
                </a:lnTo>
                <a:lnTo>
                  <a:pt x="559" y="239"/>
                </a:lnTo>
                <a:lnTo>
                  <a:pt x="428" y="109"/>
                </a:lnTo>
                <a:lnTo>
                  <a:pt x="407" y="130"/>
                </a:lnTo>
                <a:lnTo>
                  <a:pt x="501" y="224"/>
                </a:lnTo>
                <a:lnTo>
                  <a:pt x="31" y="224"/>
                </a:lnTo>
                <a:lnTo>
                  <a:pt x="31" y="31"/>
                </a:lnTo>
                <a:lnTo>
                  <a:pt x="675" y="31"/>
                </a:lnTo>
                <a:close/>
              </a:path>
            </a:pathLst>
          </a:custGeom>
          <a:solidFill>
            <a:schemeClr val="accent6"/>
          </a:solidFill>
          <a:ln>
            <a:noFill/>
          </a:ln>
        </p:spPr>
        <p:txBody>
          <a:bodyPr spcFirstLastPara="1" wrap="square" lIns="114300" tIns="57150" rIns="114300" bIns="57150" anchor="t" anchorCtr="0">
            <a:noAutofit/>
          </a:bodyPr>
          <a:lstStyle/>
          <a:p>
            <a:pPr marL="0" marR="0" lvl="0" indent="0" algn="l" rtl="0">
              <a:lnSpc>
                <a:spcPct val="100000"/>
              </a:lnSpc>
              <a:spcBef>
                <a:spcPts val="0"/>
              </a:spcBef>
              <a:spcAft>
                <a:spcPts val="0"/>
              </a:spcAft>
              <a:buClr>
                <a:srgbClr val="000000"/>
              </a:buClr>
              <a:buSzPts val="2250"/>
              <a:buFont typeface="Arial"/>
              <a:buNone/>
            </a:pPr>
            <a:endParaRPr sz="2250" b="0" i="0" u="none" strike="noStrike" cap="none">
              <a:solidFill>
                <a:schemeClr val="accent1"/>
              </a:solidFill>
              <a:latin typeface="Arial"/>
              <a:ea typeface="Arial"/>
              <a:cs typeface="Arial"/>
              <a:sym typeface="Arial"/>
            </a:endParaRPr>
          </a:p>
        </p:txBody>
      </p:sp>
      <p:sp>
        <p:nvSpPr>
          <p:cNvPr id="1111" name="Google Shape;1111;p150"/>
          <p:cNvSpPr txBox="1"/>
          <p:nvPr/>
        </p:nvSpPr>
        <p:spPr>
          <a:xfrm>
            <a:off x="8219028" y="6491596"/>
            <a:ext cx="3531300" cy="137100"/>
          </a:xfrm>
          <a:prstGeom prst="rect">
            <a:avLst/>
          </a:prstGeom>
          <a:noFill/>
          <a:ln>
            <a:noFill/>
          </a:ln>
        </p:spPr>
        <p:txBody>
          <a:bodyPr spcFirstLastPara="1" wrap="square" lIns="0" tIns="0" rIns="0" bIns="0" anchor="b" anchorCtr="0">
            <a:noAutofit/>
          </a:bodyPr>
          <a:lstStyle/>
          <a:p>
            <a:pPr marL="0" marR="0" lvl="0" indent="0" algn="r" rtl="0">
              <a:lnSpc>
                <a:spcPct val="100000"/>
              </a:lnSpc>
              <a:spcBef>
                <a:spcPts val="0"/>
              </a:spcBef>
              <a:spcAft>
                <a:spcPts val="0"/>
              </a:spcAft>
              <a:buClr>
                <a:srgbClr val="000000"/>
              </a:buClr>
              <a:buSzPts val="800"/>
              <a:buFont typeface="Arial"/>
              <a:buNone/>
            </a:pPr>
            <a:r>
              <a:rPr lang="en-GB" sz="800" b="0" i="0" u="none" strike="noStrike" cap="none">
                <a:solidFill>
                  <a:srgbClr val="000000"/>
                </a:solidFill>
                <a:latin typeface="Arial"/>
                <a:ea typeface="Arial"/>
                <a:cs typeface="Arial"/>
                <a:sym typeface="Arial"/>
              </a:rPr>
              <a:t> </a:t>
            </a:r>
            <a:fld id="{00000000-1234-1234-1234-123412341234}" type="slidenum">
              <a:rPr lang="en-GB" sz="800" b="0" i="0" u="none" strike="noStrike" cap="none">
                <a:solidFill>
                  <a:srgbClr val="000000"/>
                </a:solidFill>
                <a:latin typeface="Arial"/>
                <a:ea typeface="Arial"/>
                <a:cs typeface="Arial"/>
                <a:sym typeface="Arial"/>
              </a:rPr>
              <a:t>6</a:t>
            </a:fld>
            <a:r>
              <a:rPr lang="en-GB" sz="800" b="0" i="0" u="none" strike="noStrike" cap="none">
                <a:solidFill>
                  <a:srgbClr val="000000"/>
                </a:solidFill>
                <a:latin typeface="Arial"/>
                <a:ea typeface="Arial"/>
                <a:cs typeface="Arial"/>
                <a:sym typeface="Arial"/>
              </a:rPr>
              <a:t> </a:t>
            </a:r>
            <a:endParaRPr sz="800" b="0" i="0" u="none" strike="noStrike" cap="none">
              <a:solidFill>
                <a:srgbClr val="000000"/>
              </a:solidFill>
              <a:latin typeface="Arial"/>
              <a:ea typeface="Arial"/>
              <a:cs typeface="Arial"/>
              <a:sym typeface="Arial"/>
            </a:endParaRPr>
          </a:p>
        </p:txBody>
      </p:sp>
      <p:pic>
        <p:nvPicPr>
          <p:cNvPr id="1112" name="Google Shape;1112;p150"/>
          <p:cNvPicPr preferRelativeResize="0"/>
          <p:nvPr/>
        </p:nvPicPr>
        <p:blipFill rotWithShape="1">
          <a:blip r:embed="rId3">
            <a:alphaModFix/>
          </a:blip>
          <a:srcRect l="39825" t="10005" r="48757" b="-144"/>
          <a:stretch/>
        </p:blipFill>
        <p:spPr>
          <a:xfrm>
            <a:off x="10800000" y="0"/>
            <a:ext cx="1392000" cy="6858000"/>
          </a:xfrm>
          <a:prstGeom prst="rect">
            <a:avLst/>
          </a:prstGeom>
          <a:noFill/>
          <a:ln>
            <a:noFill/>
          </a:ln>
        </p:spPr>
      </p:pic>
      <p:sp>
        <p:nvSpPr>
          <p:cNvPr id="1113" name="Google Shape;1113;p150"/>
          <p:cNvSpPr/>
          <p:nvPr/>
        </p:nvSpPr>
        <p:spPr>
          <a:xfrm>
            <a:off x="443066" y="6081225"/>
            <a:ext cx="4950000" cy="90000"/>
          </a:xfrm>
          <a:prstGeom prst="rect">
            <a:avLst/>
          </a:prstGeom>
          <a:solidFill>
            <a:schemeClr val="accent6"/>
          </a:solidFill>
          <a:ln>
            <a:noFill/>
          </a:ln>
        </p:spPr>
        <p:txBody>
          <a:bodyPr spcFirstLastPara="1" wrap="square" lIns="36000" tIns="36000" rIns="36000" bIns="360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1" i="0" u="none" strike="noStrike" cap="none">
              <a:solidFill>
                <a:schemeClr val="lt1"/>
              </a:solidFill>
              <a:latin typeface="Arial"/>
              <a:ea typeface="Arial"/>
              <a:cs typeface="Arial"/>
              <a:sym typeface="Arial"/>
            </a:endParaRPr>
          </a:p>
        </p:txBody>
      </p:sp>
      <p:sp>
        <p:nvSpPr>
          <p:cNvPr id="1114" name="Google Shape;1114;p150"/>
          <p:cNvSpPr/>
          <p:nvPr/>
        </p:nvSpPr>
        <p:spPr>
          <a:xfrm>
            <a:off x="5323800" y="6081225"/>
            <a:ext cx="4950000" cy="90000"/>
          </a:xfrm>
          <a:prstGeom prst="rect">
            <a:avLst/>
          </a:prstGeom>
          <a:solidFill>
            <a:schemeClr val="accent4"/>
          </a:solidFill>
          <a:ln>
            <a:noFill/>
          </a:ln>
        </p:spPr>
        <p:txBody>
          <a:bodyPr spcFirstLastPara="1" wrap="square" lIns="36000" tIns="36000" rIns="36000" bIns="360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1" i="0" u="none" strike="noStrike" cap="none">
              <a:solidFill>
                <a:schemeClr val="lt1"/>
              </a:solidFill>
              <a:latin typeface="Arial"/>
              <a:ea typeface="Arial"/>
              <a:cs typeface="Arial"/>
              <a:sym typeface="Arial"/>
            </a:endParaRPr>
          </a:p>
        </p:txBody>
      </p:sp>
      <p:sp>
        <p:nvSpPr>
          <p:cNvPr id="1115" name="Google Shape;1115;p150"/>
          <p:cNvSpPr txBox="1"/>
          <p:nvPr/>
        </p:nvSpPr>
        <p:spPr>
          <a:xfrm>
            <a:off x="441825" y="4737000"/>
            <a:ext cx="9810600" cy="1339200"/>
          </a:xfrm>
          <a:prstGeom prst="rect">
            <a:avLst/>
          </a:prstGeom>
          <a:solidFill>
            <a:srgbClr val="EFEFEF"/>
          </a:solidFill>
          <a:ln>
            <a:noFill/>
          </a:ln>
        </p:spPr>
        <p:txBody>
          <a:bodyPr spcFirstLastPara="1" wrap="square" lIns="36000" tIns="36000" rIns="36000" bIns="36000" anchor="t" anchorCtr="0">
            <a:noAutofit/>
          </a:bodyPr>
          <a:lstStyle/>
          <a:p>
            <a:pPr marL="0" marR="0" lvl="0" indent="0" algn="l" rtl="0">
              <a:lnSpc>
                <a:spcPct val="100000"/>
              </a:lnSpc>
              <a:spcBef>
                <a:spcPts val="1800"/>
              </a:spcBef>
              <a:spcAft>
                <a:spcPts val="0"/>
              </a:spcAft>
              <a:buNone/>
            </a:pPr>
            <a:r>
              <a:rPr lang="en-GB" sz="1200" b="1">
                <a:solidFill>
                  <a:schemeClr val="dk1"/>
                </a:solidFill>
              </a:rPr>
              <a:t>What problems arise from bridging this gap?</a:t>
            </a:r>
            <a:endParaRPr sz="1200" b="1">
              <a:solidFill>
                <a:schemeClr val="dk1"/>
              </a:solidFill>
            </a:endParaRPr>
          </a:p>
          <a:p>
            <a:pPr marL="144000" marR="0" lvl="0" indent="-148200" algn="l" rtl="0">
              <a:lnSpc>
                <a:spcPct val="100000"/>
              </a:lnSpc>
              <a:spcBef>
                <a:spcPts val="600"/>
              </a:spcBef>
              <a:spcAft>
                <a:spcPts val="0"/>
              </a:spcAft>
              <a:buClr>
                <a:schemeClr val="dk1"/>
              </a:buClr>
              <a:buSzPts val="1200"/>
              <a:buChar char="●"/>
            </a:pPr>
            <a:r>
              <a:rPr lang="en-GB" sz="1200">
                <a:solidFill>
                  <a:schemeClr val="dk1"/>
                </a:solidFill>
              </a:rPr>
              <a:t>We are seeing a large-scale disinvestment in sectors which are ESG-risky, where there is no immediate replacement to offset supply losses (driving prices higher – i.e., such as coal is to electricity).</a:t>
            </a:r>
            <a:endParaRPr sz="1200">
              <a:solidFill>
                <a:schemeClr val="dk1"/>
              </a:solidFill>
            </a:endParaRPr>
          </a:p>
          <a:p>
            <a:pPr marL="144000" marR="0" lvl="0" indent="-148200" algn="l" rtl="0">
              <a:lnSpc>
                <a:spcPct val="100000"/>
              </a:lnSpc>
              <a:spcBef>
                <a:spcPts val="600"/>
              </a:spcBef>
              <a:spcAft>
                <a:spcPts val="600"/>
              </a:spcAft>
              <a:buClr>
                <a:schemeClr val="dk1"/>
              </a:buClr>
              <a:buSzPts val="1200"/>
              <a:buChar char="●"/>
            </a:pPr>
            <a:r>
              <a:rPr lang="en-GB" sz="1200">
                <a:solidFill>
                  <a:schemeClr val="dk1"/>
                </a:solidFill>
              </a:rPr>
              <a:t>Investors do not have appropriate disclosures to determine which businesses within each of these sectors are performing well from an ESG perspective.</a:t>
            </a:r>
            <a:endParaRPr sz="1200">
              <a:solidFill>
                <a:schemeClr val="dk1"/>
              </a:solidFill>
            </a:endParaRPr>
          </a:p>
        </p:txBody>
      </p:sp>
      <p:sp>
        <p:nvSpPr>
          <p:cNvPr id="1116" name="Google Shape;1116;p150"/>
          <p:cNvSpPr/>
          <p:nvPr/>
        </p:nvSpPr>
        <p:spPr>
          <a:xfrm>
            <a:off x="4568800" y="4311675"/>
            <a:ext cx="1392000" cy="560100"/>
          </a:xfrm>
          <a:prstGeom prst="curvedUpArrow">
            <a:avLst>
              <a:gd name="adj1" fmla="val 25000"/>
              <a:gd name="adj2" fmla="val 50000"/>
              <a:gd name="adj3" fmla="val 25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20"/>
        <p:cNvGrpSpPr/>
        <p:nvPr/>
      </p:nvGrpSpPr>
      <p:grpSpPr>
        <a:xfrm>
          <a:off x="0" y="0"/>
          <a:ext cx="0" cy="0"/>
          <a:chOff x="0" y="0"/>
          <a:chExt cx="0" cy="0"/>
        </a:xfrm>
      </p:grpSpPr>
      <p:sp>
        <p:nvSpPr>
          <p:cNvPr id="1121" name="Google Shape;1121;p151"/>
          <p:cNvSpPr txBox="1"/>
          <p:nvPr/>
        </p:nvSpPr>
        <p:spPr>
          <a:xfrm>
            <a:off x="8219028" y="6491596"/>
            <a:ext cx="3531300" cy="137100"/>
          </a:xfrm>
          <a:prstGeom prst="rect">
            <a:avLst/>
          </a:prstGeom>
          <a:noFill/>
          <a:ln>
            <a:noFill/>
          </a:ln>
        </p:spPr>
        <p:txBody>
          <a:bodyPr spcFirstLastPara="1" wrap="square" lIns="0" tIns="0" rIns="0" bIns="0" anchor="b" anchorCtr="0">
            <a:noAutofit/>
          </a:bodyPr>
          <a:lstStyle/>
          <a:p>
            <a:pPr marL="0" marR="0" lvl="0" indent="0" algn="r" rtl="0">
              <a:lnSpc>
                <a:spcPct val="100000"/>
              </a:lnSpc>
              <a:spcBef>
                <a:spcPts val="0"/>
              </a:spcBef>
              <a:spcAft>
                <a:spcPts val="0"/>
              </a:spcAft>
              <a:buClr>
                <a:srgbClr val="000000"/>
              </a:buClr>
              <a:buSzPts val="800"/>
              <a:buFont typeface="Arial"/>
              <a:buNone/>
            </a:pPr>
            <a:r>
              <a:rPr lang="en-GB" sz="800" b="0" i="0" u="none" strike="noStrike" cap="none">
                <a:solidFill>
                  <a:srgbClr val="000000"/>
                </a:solidFill>
                <a:latin typeface="Arial"/>
                <a:ea typeface="Arial"/>
                <a:cs typeface="Arial"/>
                <a:sym typeface="Arial"/>
              </a:rPr>
              <a:t> </a:t>
            </a:r>
            <a:fld id="{00000000-1234-1234-1234-123412341234}" type="slidenum">
              <a:rPr lang="en-GB" sz="800" b="0" i="0" u="none" strike="noStrike" cap="none">
                <a:solidFill>
                  <a:srgbClr val="000000"/>
                </a:solidFill>
                <a:latin typeface="Arial"/>
                <a:ea typeface="Arial"/>
                <a:cs typeface="Arial"/>
                <a:sym typeface="Arial"/>
              </a:rPr>
              <a:t>7</a:t>
            </a:fld>
            <a:r>
              <a:rPr lang="en-GB" sz="800" b="0" i="0" u="none" strike="noStrike" cap="none">
                <a:solidFill>
                  <a:srgbClr val="000000"/>
                </a:solidFill>
                <a:latin typeface="Arial"/>
                <a:ea typeface="Arial"/>
                <a:cs typeface="Arial"/>
                <a:sym typeface="Arial"/>
              </a:rPr>
              <a:t> </a:t>
            </a:r>
            <a:endParaRPr sz="800" b="0" i="0" u="none" strike="noStrike" cap="none">
              <a:solidFill>
                <a:srgbClr val="000000"/>
              </a:solidFill>
              <a:latin typeface="Arial"/>
              <a:ea typeface="Arial"/>
              <a:cs typeface="Arial"/>
              <a:sym typeface="Arial"/>
            </a:endParaRPr>
          </a:p>
        </p:txBody>
      </p:sp>
      <p:sp>
        <p:nvSpPr>
          <p:cNvPr id="1122" name="Google Shape;1122;p151"/>
          <p:cNvSpPr/>
          <p:nvPr/>
        </p:nvSpPr>
        <p:spPr>
          <a:xfrm>
            <a:off x="1022793" y="1284700"/>
            <a:ext cx="4280100" cy="396000"/>
          </a:xfrm>
          <a:prstGeom prst="rect">
            <a:avLst/>
          </a:prstGeom>
          <a:solidFill>
            <a:schemeClr val="accent1"/>
          </a:solidFill>
          <a:ln>
            <a:noFill/>
          </a:ln>
        </p:spPr>
        <p:txBody>
          <a:bodyPr spcFirstLastPara="1" wrap="square" lIns="36000" tIns="36000" rIns="36000" bIns="36000"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GB" b="1">
                <a:solidFill>
                  <a:schemeClr val="lt1"/>
                </a:solidFill>
              </a:rPr>
              <a:t>How does our approach change?</a:t>
            </a:r>
            <a:endParaRPr sz="1400" b="1" i="0" u="none" strike="noStrike" cap="none">
              <a:solidFill>
                <a:schemeClr val="lt1"/>
              </a:solidFill>
              <a:latin typeface="Arial"/>
              <a:ea typeface="Arial"/>
              <a:cs typeface="Arial"/>
              <a:sym typeface="Arial"/>
            </a:endParaRPr>
          </a:p>
        </p:txBody>
      </p:sp>
      <p:sp>
        <p:nvSpPr>
          <p:cNvPr id="1123" name="Google Shape;1123;p151"/>
          <p:cNvSpPr/>
          <p:nvPr/>
        </p:nvSpPr>
        <p:spPr>
          <a:xfrm>
            <a:off x="5923282" y="1284700"/>
            <a:ext cx="4336800" cy="396000"/>
          </a:xfrm>
          <a:prstGeom prst="rect">
            <a:avLst/>
          </a:prstGeom>
          <a:solidFill>
            <a:schemeClr val="accent2"/>
          </a:solidFill>
          <a:ln>
            <a:noFill/>
          </a:ln>
        </p:spPr>
        <p:txBody>
          <a:bodyPr spcFirstLastPara="1" wrap="square" lIns="36000" tIns="36000" rIns="36000" bIns="36000"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GB" b="1">
                <a:solidFill>
                  <a:schemeClr val="dk1"/>
                </a:solidFill>
              </a:rPr>
              <a:t>Are ESG scores relevant to valuations?</a:t>
            </a:r>
            <a:endParaRPr sz="1400" b="1" i="0" u="none" strike="noStrike" cap="none">
              <a:solidFill>
                <a:schemeClr val="dk1"/>
              </a:solidFill>
              <a:latin typeface="Arial"/>
              <a:ea typeface="Arial"/>
              <a:cs typeface="Arial"/>
              <a:sym typeface="Arial"/>
            </a:endParaRPr>
          </a:p>
        </p:txBody>
      </p:sp>
      <p:sp>
        <p:nvSpPr>
          <p:cNvPr id="1124" name="Google Shape;1124;p151"/>
          <p:cNvSpPr txBox="1"/>
          <p:nvPr/>
        </p:nvSpPr>
        <p:spPr>
          <a:xfrm>
            <a:off x="442925" y="1768725"/>
            <a:ext cx="4859100" cy="4089000"/>
          </a:xfrm>
          <a:prstGeom prst="rect">
            <a:avLst/>
          </a:prstGeom>
          <a:solidFill>
            <a:srgbClr val="F3F3F3"/>
          </a:solidFill>
          <a:ln>
            <a:noFill/>
          </a:ln>
        </p:spPr>
        <p:txBody>
          <a:bodyPr spcFirstLastPara="1" wrap="square" lIns="36000" tIns="36000" rIns="36000" bIns="36000" anchor="t" anchorCtr="0">
            <a:noAutofit/>
          </a:bodyPr>
          <a:lstStyle/>
          <a:p>
            <a:pPr marL="144000" marR="0" lvl="0" indent="-135500" algn="l" rtl="0">
              <a:lnSpc>
                <a:spcPct val="100000"/>
              </a:lnSpc>
              <a:spcBef>
                <a:spcPts val="0"/>
              </a:spcBef>
              <a:spcAft>
                <a:spcPts val="0"/>
              </a:spcAft>
              <a:buClr>
                <a:schemeClr val="dk1"/>
              </a:buClr>
              <a:buSzPts val="1000"/>
              <a:buChar char="●"/>
            </a:pPr>
            <a:r>
              <a:rPr lang="en-GB" sz="1200">
                <a:solidFill>
                  <a:schemeClr val="dk1"/>
                </a:solidFill>
              </a:rPr>
              <a:t>Methodologies will remain the same, but how we determine certain value drivers and inputs will need to adapt.</a:t>
            </a:r>
            <a:endParaRPr sz="1200">
              <a:solidFill>
                <a:schemeClr val="dk1"/>
              </a:solidFill>
            </a:endParaRPr>
          </a:p>
          <a:p>
            <a:pPr marL="288000" marR="0" lvl="0" indent="-135500" algn="l" rtl="0">
              <a:lnSpc>
                <a:spcPct val="100000"/>
              </a:lnSpc>
              <a:spcBef>
                <a:spcPts val="800"/>
              </a:spcBef>
              <a:spcAft>
                <a:spcPts val="0"/>
              </a:spcAft>
              <a:buClr>
                <a:schemeClr val="dk1"/>
              </a:buClr>
              <a:buSzPts val="1000"/>
              <a:buChar char="–"/>
            </a:pPr>
            <a:r>
              <a:rPr lang="en-GB" sz="1200" b="1">
                <a:solidFill>
                  <a:schemeClr val="dk1"/>
                </a:solidFill>
              </a:rPr>
              <a:t>Forecast business performance</a:t>
            </a:r>
            <a:r>
              <a:rPr lang="en-GB" sz="1200">
                <a:solidFill>
                  <a:schemeClr val="dk1"/>
                </a:solidFill>
              </a:rPr>
              <a:t>: Inclusion of ESG consideration in forecast cash flows - not always bad news, as the upside of ESG (i.e., sustainable fashion, “green” minerals, green financing facilities) is well-documented.</a:t>
            </a:r>
            <a:endParaRPr sz="1200">
              <a:solidFill>
                <a:schemeClr val="dk1"/>
              </a:solidFill>
            </a:endParaRPr>
          </a:p>
          <a:p>
            <a:pPr marL="288000" marR="0" lvl="0" indent="-135500" algn="l" rtl="0">
              <a:lnSpc>
                <a:spcPct val="100000"/>
              </a:lnSpc>
              <a:spcBef>
                <a:spcPts val="800"/>
              </a:spcBef>
              <a:spcAft>
                <a:spcPts val="0"/>
              </a:spcAft>
              <a:buClr>
                <a:schemeClr val="dk1"/>
              </a:buClr>
              <a:buSzPts val="1000"/>
              <a:buChar char="–"/>
            </a:pPr>
            <a:r>
              <a:rPr lang="en-GB" sz="1200" b="1">
                <a:solidFill>
                  <a:schemeClr val="dk1"/>
                </a:solidFill>
              </a:rPr>
              <a:t>Rates of return:</a:t>
            </a:r>
            <a:r>
              <a:rPr lang="en-GB" sz="1200">
                <a:solidFill>
                  <a:schemeClr val="dk1"/>
                </a:solidFill>
              </a:rPr>
              <a:t> Until ESG disclosures are widely-available, it will be difficult to estimate relationship between ESG and systematic risk, and so valuers will need to consider cost of capital adjustments to capture additional ESG risks (i.e., gearing, debt margins, beta, alpha) in their cost of capital assessments.</a:t>
            </a:r>
            <a:endParaRPr sz="1200">
              <a:solidFill>
                <a:schemeClr val="dk1"/>
              </a:solidFill>
            </a:endParaRPr>
          </a:p>
          <a:p>
            <a:pPr marL="144000" marR="0" lvl="0" indent="-135500" algn="l" rtl="0">
              <a:lnSpc>
                <a:spcPct val="100000"/>
              </a:lnSpc>
              <a:spcBef>
                <a:spcPts val="800"/>
              </a:spcBef>
              <a:spcAft>
                <a:spcPts val="800"/>
              </a:spcAft>
              <a:buClr>
                <a:schemeClr val="dk1"/>
              </a:buClr>
              <a:buSzPts val="1000"/>
              <a:buChar char="●"/>
            </a:pPr>
            <a:r>
              <a:rPr lang="en-GB" sz="1200">
                <a:solidFill>
                  <a:schemeClr val="dk1"/>
                </a:solidFill>
              </a:rPr>
              <a:t>Caution: When investors brands are caught up with by association with certain investees fundamental value may not always equal market value.</a:t>
            </a:r>
            <a:endParaRPr sz="1200">
              <a:solidFill>
                <a:schemeClr val="dk1"/>
              </a:solidFill>
            </a:endParaRPr>
          </a:p>
        </p:txBody>
      </p:sp>
      <p:sp>
        <p:nvSpPr>
          <p:cNvPr id="1125" name="Google Shape;1125;p151"/>
          <p:cNvSpPr/>
          <p:nvPr/>
        </p:nvSpPr>
        <p:spPr>
          <a:xfrm>
            <a:off x="5400004" y="1284696"/>
            <a:ext cx="392006" cy="394279"/>
          </a:xfrm>
          <a:custGeom>
            <a:avLst/>
            <a:gdLst/>
            <a:ahLst/>
            <a:cxnLst/>
            <a:rect l="l" t="t" r="r" b="b"/>
            <a:pathLst>
              <a:path w="347" h="346" extrusionOk="0">
                <a:moveTo>
                  <a:pt x="0" y="0"/>
                </a:moveTo>
                <a:cubicBezTo>
                  <a:pt x="0" y="346"/>
                  <a:pt x="0" y="346"/>
                  <a:pt x="0" y="346"/>
                </a:cubicBezTo>
                <a:cubicBezTo>
                  <a:pt x="347" y="346"/>
                  <a:pt x="347" y="346"/>
                  <a:pt x="347" y="346"/>
                </a:cubicBezTo>
                <a:cubicBezTo>
                  <a:pt x="347" y="0"/>
                  <a:pt x="347" y="0"/>
                  <a:pt x="347" y="0"/>
                </a:cubicBezTo>
                <a:lnTo>
                  <a:pt x="0" y="0"/>
                </a:lnTo>
                <a:close/>
                <a:moveTo>
                  <a:pt x="332" y="332"/>
                </a:moveTo>
                <a:cubicBezTo>
                  <a:pt x="15" y="332"/>
                  <a:pt x="15" y="332"/>
                  <a:pt x="15" y="332"/>
                </a:cubicBezTo>
                <a:cubicBezTo>
                  <a:pt x="15" y="15"/>
                  <a:pt x="15" y="15"/>
                  <a:pt x="15" y="15"/>
                </a:cubicBezTo>
                <a:cubicBezTo>
                  <a:pt x="332" y="15"/>
                  <a:pt x="332" y="15"/>
                  <a:pt x="332" y="15"/>
                </a:cubicBezTo>
                <a:lnTo>
                  <a:pt x="332" y="332"/>
                </a:lnTo>
                <a:close/>
                <a:moveTo>
                  <a:pt x="48" y="309"/>
                </a:moveTo>
                <a:cubicBezTo>
                  <a:pt x="133" y="224"/>
                  <a:pt x="133" y="224"/>
                  <a:pt x="133" y="224"/>
                </a:cubicBezTo>
                <a:cubicBezTo>
                  <a:pt x="153" y="241"/>
                  <a:pt x="178" y="250"/>
                  <a:pt x="204" y="250"/>
                </a:cubicBezTo>
                <a:cubicBezTo>
                  <a:pt x="233" y="250"/>
                  <a:pt x="260" y="239"/>
                  <a:pt x="280" y="219"/>
                </a:cubicBezTo>
                <a:cubicBezTo>
                  <a:pt x="322" y="177"/>
                  <a:pt x="322" y="109"/>
                  <a:pt x="280" y="67"/>
                </a:cubicBezTo>
                <a:cubicBezTo>
                  <a:pt x="260" y="46"/>
                  <a:pt x="233" y="35"/>
                  <a:pt x="204" y="35"/>
                </a:cubicBezTo>
                <a:cubicBezTo>
                  <a:pt x="175" y="35"/>
                  <a:pt x="148" y="46"/>
                  <a:pt x="128" y="67"/>
                </a:cubicBezTo>
                <a:cubicBezTo>
                  <a:pt x="88" y="107"/>
                  <a:pt x="86" y="171"/>
                  <a:pt x="123" y="214"/>
                </a:cubicBezTo>
                <a:cubicBezTo>
                  <a:pt x="37" y="299"/>
                  <a:pt x="37" y="299"/>
                  <a:pt x="37" y="299"/>
                </a:cubicBezTo>
                <a:lnTo>
                  <a:pt x="48" y="309"/>
                </a:lnTo>
                <a:close/>
                <a:moveTo>
                  <a:pt x="270" y="208"/>
                </a:moveTo>
                <a:cubicBezTo>
                  <a:pt x="252" y="226"/>
                  <a:pt x="229" y="236"/>
                  <a:pt x="204" y="236"/>
                </a:cubicBezTo>
                <a:cubicBezTo>
                  <a:pt x="179" y="236"/>
                  <a:pt x="156" y="226"/>
                  <a:pt x="138" y="208"/>
                </a:cubicBezTo>
                <a:cubicBezTo>
                  <a:pt x="134" y="204"/>
                  <a:pt x="129" y="199"/>
                  <a:pt x="126" y="193"/>
                </a:cubicBezTo>
                <a:cubicBezTo>
                  <a:pt x="139" y="193"/>
                  <a:pt x="139" y="193"/>
                  <a:pt x="139" y="193"/>
                </a:cubicBezTo>
                <a:cubicBezTo>
                  <a:pt x="178" y="193"/>
                  <a:pt x="178" y="193"/>
                  <a:pt x="178" y="193"/>
                </a:cubicBezTo>
                <a:cubicBezTo>
                  <a:pt x="193" y="193"/>
                  <a:pt x="193" y="193"/>
                  <a:pt x="193" y="193"/>
                </a:cubicBezTo>
                <a:cubicBezTo>
                  <a:pt x="217" y="193"/>
                  <a:pt x="217" y="193"/>
                  <a:pt x="217" y="193"/>
                </a:cubicBezTo>
                <a:cubicBezTo>
                  <a:pt x="231" y="193"/>
                  <a:pt x="231" y="193"/>
                  <a:pt x="231" y="193"/>
                </a:cubicBezTo>
                <a:cubicBezTo>
                  <a:pt x="270" y="193"/>
                  <a:pt x="270" y="193"/>
                  <a:pt x="270" y="193"/>
                </a:cubicBezTo>
                <a:cubicBezTo>
                  <a:pt x="282" y="193"/>
                  <a:pt x="282" y="193"/>
                  <a:pt x="282" y="193"/>
                </a:cubicBezTo>
                <a:cubicBezTo>
                  <a:pt x="278" y="199"/>
                  <a:pt x="274" y="204"/>
                  <a:pt x="270" y="208"/>
                </a:cubicBezTo>
                <a:close/>
                <a:moveTo>
                  <a:pt x="193" y="112"/>
                </a:moveTo>
                <a:cubicBezTo>
                  <a:pt x="193" y="97"/>
                  <a:pt x="193" y="97"/>
                  <a:pt x="193" y="97"/>
                </a:cubicBezTo>
                <a:cubicBezTo>
                  <a:pt x="217" y="97"/>
                  <a:pt x="217" y="97"/>
                  <a:pt x="217" y="97"/>
                </a:cubicBezTo>
                <a:cubicBezTo>
                  <a:pt x="217" y="132"/>
                  <a:pt x="217" y="132"/>
                  <a:pt x="217" y="132"/>
                </a:cubicBezTo>
                <a:cubicBezTo>
                  <a:pt x="217" y="179"/>
                  <a:pt x="217" y="179"/>
                  <a:pt x="217" y="179"/>
                </a:cubicBezTo>
                <a:cubicBezTo>
                  <a:pt x="193" y="179"/>
                  <a:pt x="193" y="179"/>
                  <a:pt x="193" y="179"/>
                </a:cubicBezTo>
                <a:lnTo>
                  <a:pt x="193" y="112"/>
                </a:lnTo>
                <a:close/>
                <a:moveTo>
                  <a:pt x="255" y="179"/>
                </a:moveTo>
                <a:cubicBezTo>
                  <a:pt x="231" y="179"/>
                  <a:pt x="231" y="179"/>
                  <a:pt x="231" y="179"/>
                </a:cubicBezTo>
                <a:cubicBezTo>
                  <a:pt x="231" y="147"/>
                  <a:pt x="231" y="147"/>
                  <a:pt x="231" y="147"/>
                </a:cubicBezTo>
                <a:cubicBezTo>
                  <a:pt x="255" y="147"/>
                  <a:pt x="255" y="147"/>
                  <a:pt x="255" y="147"/>
                </a:cubicBezTo>
                <a:lnTo>
                  <a:pt x="255" y="179"/>
                </a:lnTo>
                <a:close/>
                <a:moveTo>
                  <a:pt x="178" y="179"/>
                </a:moveTo>
                <a:cubicBezTo>
                  <a:pt x="154" y="179"/>
                  <a:pt x="154" y="179"/>
                  <a:pt x="154" y="179"/>
                </a:cubicBezTo>
                <a:cubicBezTo>
                  <a:pt x="154" y="127"/>
                  <a:pt x="154" y="127"/>
                  <a:pt x="154" y="127"/>
                </a:cubicBezTo>
                <a:cubicBezTo>
                  <a:pt x="178" y="127"/>
                  <a:pt x="178" y="127"/>
                  <a:pt x="178" y="127"/>
                </a:cubicBezTo>
                <a:lnTo>
                  <a:pt x="178" y="179"/>
                </a:lnTo>
                <a:close/>
                <a:moveTo>
                  <a:pt x="138" y="77"/>
                </a:moveTo>
                <a:cubicBezTo>
                  <a:pt x="156" y="59"/>
                  <a:pt x="179" y="50"/>
                  <a:pt x="204" y="50"/>
                </a:cubicBezTo>
                <a:cubicBezTo>
                  <a:pt x="229" y="50"/>
                  <a:pt x="252" y="59"/>
                  <a:pt x="270" y="77"/>
                </a:cubicBezTo>
                <a:cubicBezTo>
                  <a:pt x="297" y="104"/>
                  <a:pt x="304" y="145"/>
                  <a:pt x="290" y="179"/>
                </a:cubicBezTo>
                <a:cubicBezTo>
                  <a:pt x="270" y="179"/>
                  <a:pt x="270" y="179"/>
                  <a:pt x="270" y="179"/>
                </a:cubicBezTo>
                <a:cubicBezTo>
                  <a:pt x="270" y="132"/>
                  <a:pt x="270" y="132"/>
                  <a:pt x="270" y="132"/>
                </a:cubicBezTo>
                <a:cubicBezTo>
                  <a:pt x="231" y="132"/>
                  <a:pt x="231" y="132"/>
                  <a:pt x="231" y="132"/>
                </a:cubicBezTo>
                <a:cubicBezTo>
                  <a:pt x="231" y="83"/>
                  <a:pt x="231" y="83"/>
                  <a:pt x="231" y="83"/>
                </a:cubicBezTo>
                <a:cubicBezTo>
                  <a:pt x="178" y="83"/>
                  <a:pt x="178" y="83"/>
                  <a:pt x="178" y="83"/>
                </a:cubicBezTo>
                <a:cubicBezTo>
                  <a:pt x="178" y="112"/>
                  <a:pt x="178" y="112"/>
                  <a:pt x="178" y="112"/>
                </a:cubicBezTo>
                <a:cubicBezTo>
                  <a:pt x="139" y="112"/>
                  <a:pt x="139" y="112"/>
                  <a:pt x="139" y="112"/>
                </a:cubicBezTo>
                <a:cubicBezTo>
                  <a:pt x="139" y="179"/>
                  <a:pt x="139" y="179"/>
                  <a:pt x="139" y="179"/>
                </a:cubicBezTo>
                <a:cubicBezTo>
                  <a:pt x="118" y="179"/>
                  <a:pt x="118" y="179"/>
                  <a:pt x="118" y="179"/>
                </a:cubicBezTo>
                <a:cubicBezTo>
                  <a:pt x="104" y="145"/>
                  <a:pt x="111" y="104"/>
                  <a:pt x="138" y="77"/>
                </a:cubicBezTo>
                <a:close/>
              </a:path>
            </a:pathLst>
          </a:custGeom>
          <a:solidFill>
            <a:schemeClr val="accent6"/>
          </a:solidFill>
          <a:ln>
            <a:noFill/>
          </a:ln>
        </p:spPr>
        <p:txBody>
          <a:bodyPr spcFirstLastPara="1" wrap="square" lIns="85725" tIns="42850" rIns="85725" bIns="42850" anchor="t" anchorCtr="0">
            <a:noAutofit/>
          </a:bodyPr>
          <a:lstStyle/>
          <a:p>
            <a:pPr marL="0" marR="0" lvl="0" indent="0" algn="l" rtl="0">
              <a:lnSpc>
                <a:spcPct val="100000"/>
              </a:lnSpc>
              <a:spcBef>
                <a:spcPts val="0"/>
              </a:spcBef>
              <a:spcAft>
                <a:spcPts val="0"/>
              </a:spcAft>
              <a:buClr>
                <a:srgbClr val="000000"/>
              </a:buClr>
              <a:buSzPts val="1687"/>
              <a:buFont typeface="Arial"/>
              <a:buNone/>
            </a:pPr>
            <a:endParaRPr sz="1687" b="1" i="0" u="none" strike="noStrike" cap="none">
              <a:solidFill>
                <a:schemeClr val="accent1"/>
              </a:solidFill>
              <a:latin typeface="Arial"/>
              <a:ea typeface="Arial"/>
              <a:cs typeface="Arial"/>
              <a:sym typeface="Arial"/>
            </a:endParaRPr>
          </a:p>
        </p:txBody>
      </p:sp>
      <p:sp>
        <p:nvSpPr>
          <p:cNvPr id="1126" name="Google Shape;1126;p151"/>
          <p:cNvSpPr/>
          <p:nvPr/>
        </p:nvSpPr>
        <p:spPr>
          <a:xfrm>
            <a:off x="442925" y="1284696"/>
            <a:ext cx="399922" cy="395275"/>
          </a:xfrm>
          <a:custGeom>
            <a:avLst/>
            <a:gdLst/>
            <a:ahLst/>
            <a:cxnLst/>
            <a:rect l="l" t="t" r="r" b="b"/>
            <a:pathLst>
              <a:path w="346" h="346" extrusionOk="0">
                <a:moveTo>
                  <a:pt x="0" y="0"/>
                </a:moveTo>
                <a:cubicBezTo>
                  <a:pt x="0" y="346"/>
                  <a:pt x="0" y="346"/>
                  <a:pt x="0" y="346"/>
                </a:cubicBezTo>
                <a:cubicBezTo>
                  <a:pt x="54" y="346"/>
                  <a:pt x="54" y="346"/>
                  <a:pt x="54" y="346"/>
                </a:cubicBezTo>
                <a:cubicBezTo>
                  <a:pt x="64" y="268"/>
                  <a:pt x="64" y="268"/>
                  <a:pt x="64" y="268"/>
                </a:cubicBezTo>
                <a:cubicBezTo>
                  <a:pt x="68" y="255"/>
                  <a:pt x="78" y="245"/>
                  <a:pt x="91" y="241"/>
                </a:cubicBezTo>
                <a:cubicBezTo>
                  <a:pt x="143" y="223"/>
                  <a:pt x="143" y="223"/>
                  <a:pt x="143" y="223"/>
                </a:cubicBezTo>
                <a:cubicBezTo>
                  <a:pt x="143" y="223"/>
                  <a:pt x="144" y="223"/>
                  <a:pt x="145" y="224"/>
                </a:cubicBezTo>
                <a:cubicBezTo>
                  <a:pt x="149" y="228"/>
                  <a:pt x="149" y="228"/>
                  <a:pt x="149" y="228"/>
                </a:cubicBezTo>
                <a:cubicBezTo>
                  <a:pt x="155" y="234"/>
                  <a:pt x="164" y="238"/>
                  <a:pt x="173" y="238"/>
                </a:cubicBezTo>
                <a:cubicBezTo>
                  <a:pt x="182" y="238"/>
                  <a:pt x="191" y="234"/>
                  <a:pt x="197" y="228"/>
                </a:cubicBezTo>
                <a:cubicBezTo>
                  <a:pt x="201" y="224"/>
                  <a:pt x="201" y="224"/>
                  <a:pt x="201" y="224"/>
                </a:cubicBezTo>
                <a:cubicBezTo>
                  <a:pt x="202" y="223"/>
                  <a:pt x="202" y="223"/>
                  <a:pt x="203" y="223"/>
                </a:cubicBezTo>
                <a:cubicBezTo>
                  <a:pt x="255" y="241"/>
                  <a:pt x="255" y="241"/>
                  <a:pt x="255" y="241"/>
                </a:cubicBezTo>
                <a:cubicBezTo>
                  <a:pt x="267" y="245"/>
                  <a:pt x="278" y="255"/>
                  <a:pt x="282" y="268"/>
                </a:cubicBezTo>
                <a:cubicBezTo>
                  <a:pt x="292" y="346"/>
                  <a:pt x="292" y="346"/>
                  <a:pt x="292" y="346"/>
                </a:cubicBezTo>
                <a:cubicBezTo>
                  <a:pt x="346" y="346"/>
                  <a:pt x="346" y="346"/>
                  <a:pt x="346" y="346"/>
                </a:cubicBezTo>
                <a:cubicBezTo>
                  <a:pt x="346" y="0"/>
                  <a:pt x="346" y="0"/>
                  <a:pt x="346" y="0"/>
                </a:cubicBezTo>
                <a:lnTo>
                  <a:pt x="0" y="0"/>
                </a:lnTo>
                <a:close/>
                <a:moveTo>
                  <a:pt x="331" y="331"/>
                </a:moveTo>
                <a:cubicBezTo>
                  <a:pt x="305" y="331"/>
                  <a:pt x="305" y="331"/>
                  <a:pt x="305" y="331"/>
                </a:cubicBezTo>
                <a:cubicBezTo>
                  <a:pt x="296" y="266"/>
                  <a:pt x="296" y="266"/>
                  <a:pt x="296" y="266"/>
                </a:cubicBezTo>
                <a:cubicBezTo>
                  <a:pt x="296" y="264"/>
                  <a:pt x="296" y="264"/>
                  <a:pt x="296" y="264"/>
                </a:cubicBezTo>
                <a:cubicBezTo>
                  <a:pt x="291" y="247"/>
                  <a:pt x="277" y="233"/>
                  <a:pt x="259" y="227"/>
                </a:cubicBezTo>
                <a:cubicBezTo>
                  <a:pt x="208" y="209"/>
                  <a:pt x="208" y="209"/>
                  <a:pt x="208" y="209"/>
                </a:cubicBezTo>
                <a:cubicBezTo>
                  <a:pt x="202" y="207"/>
                  <a:pt x="195" y="209"/>
                  <a:pt x="190" y="213"/>
                </a:cubicBezTo>
                <a:cubicBezTo>
                  <a:pt x="186" y="217"/>
                  <a:pt x="186" y="217"/>
                  <a:pt x="186" y="217"/>
                </a:cubicBezTo>
                <a:cubicBezTo>
                  <a:pt x="183" y="221"/>
                  <a:pt x="178" y="223"/>
                  <a:pt x="173" y="223"/>
                </a:cubicBezTo>
                <a:cubicBezTo>
                  <a:pt x="168" y="223"/>
                  <a:pt x="163" y="221"/>
                  <a:pt x="159" y="217"/>
                </a:cubicBezTo>
                <a:cubicBezTo>
                  <a:pt x="155" y="213"/>
                  <a:pt x="155" y="213"/>
                  <a:pt x="155" y="213"/>
                </a:cubicBezTo>
                <a:cubicBezTo>
                  <a:pt x="151" y="209"/>
                  <a:pt x="144" y="207"/>
                  <a:pt x="138" y="209"/>
                </a:cubicBezTo>
                <a:cubicBezTo>
                  <a:pt x="86" y="227"/>
                  <a:pt x="86" y="227"/>
                  <a:pt x="86" y="227"/>
                </a:cubicBezTo>
                <a:cubicBezTo>
                  <a:pt x="69" y="233"/>
                  <a:pt x="55" y="247"/>
                  <a:pt x="49" y="264"/>
                </a:cubicBezTo>
                <a:cubicBezTo>
                  <a:pt x="41" y="331"/>
                  <a:pt x="41" y="331"/>
                  <a:pt x="41" y="331"/>
                </a:cubicBezTo>
                <a:cubicBezTo>
                  <a:pt x="14" y="331"/>
                  <a:pt x="14" y="331"/>
                  <a:pt x="14" y="331"/>
                </a:cubicBezTo>
                <a:cubicBezTo>
                  <a:pt x="14" y="14"/>
                  <a:pt x="14" y="14"/>
                  <a:pt x="14" y="14"/>
                </a:cubicBezTo>
                <a:cubicBezTo>
                  <a:pt x="331" y="14"/>
                  <a:pt x="331" y="14"/>
                  <a:pt x="331" y="14"/>
                </a:cubicBezTo>
                <a:lnTo>
                  <a:pt x="331" y="331"/>
                </a:lnTo>
                <a:close/>
                <a:moveTo>
                  <a:pt x="173" y="201"/>
                </a:moveTo>
                <a:cubicBezTo>
                  <a:pt x="187" y="201"/>
                  <a:pt x="195" y="193"/>
                  <a:pt x="204" y="184"/>
                </a:cubicBezTo>
                <a:cubicBezTo>
                  <a:pt x="214" y="172"/>
                  <a:pt x="220" y="152"/>
                  <a:pt x="220" y="124"/>
                </a:cubicBezTo>
                <a:cubicBezTo>
                  <a:pt x="220" y="96"/>
                  <a:pt x="199" y="73"/>
                  <a:pt x="173" y="73"/>
                </a:cubicBezTo>
                <a:cubicBezTo>
                  <a:pt x="147" y="73"/>
                  <a:pt x="126" y="96"/>
                  <a:pt x="126" y="124"/>
                </a:cubicBezTo>
                <a:cubicBezTo>
                  <a:pt x="126" y="152"/>
                  <a:pt x="131" y="172"/>
                  <a:pt x="142" y="184"/>
                </a:cubicBezTo>
                <a:cubicBezTo>
                  <a:pt x="150" y="193"/>
                  <a:pt x="158" y="201"/>
                  <a:pt x="173" y="201"/>
                </a:cubicBezTo>
                <a:close/>
                <a:moveTo>
                  <a:pt x="173" y="88"/>
                </a:moveTo>
                <a:cubicBezTo>
                  <a:pt x="190" y="88"/>
                  <a:pt x="205" y="104"/>
                  <a:pt x="205" y="124"/>
                </a:cubicBezTo>
                <a:cubicBezTo>
                  <a:pt x="205" y="148"/>
                  <a:pt x="201" y="165"/>
                  <a:pt x="193" y="174"/>
                </a:cubicBezTo>
                <a:cubicBezTo>
                  <a:pt x="184" y="184"/>
                  <a:pt x="180" y="187"/>
                  <a:pt x="173" y="187"/>
                </a:cubicBezTo>
                <a:cubicBezTo>
                  <a:pt x="166" y="187"/>
                  <a:pt x="161" y="184"/>
                  <a:pt x="153" y="174"/>
                </a:cubicBezTo>
                <a:cubicBezTo>
                  <a:pt x="145" y="165"/>
                  <a:pt x="141" y="148"/>
                  <a:pt x="141" y="124"/>
                </a:cubicBezTo>
                <a:cubicBezTo>
                  <a:pt x="141" y="104"/>
                  <a:pt x="155" y="88"/>
                  <a:pt x="173" y="88"/>
                </a:cubicBezTo>
                <a:close/>
              </a:path>
            </a:pathLst>
          </a:custGeom>
          <a:solidFill>
            <a:schemeClr val="accent6"/>
          </a:solidFill>
          <a:ln>
            <a:noFill/>
          </a:ln>
        </p:spPr>
        <p:txBody>
          <a:bodyPr spcFirstLastPara="1" wrap="square" lIns="85725" tIns="42850" rIns="85725" bIns="42850" anchor="t" anchorCtr="0">
            <a:noAutofit/>
          </a:bodyPr>
          <a:lstStyle/>
          <a:p>
            <a:pPr marL="0" marR="0" lvl="0" indent="0" algn="l" rtl="0">
              <a:lnSpc>
                <a:spcPct val="100000"/>
              </a:lnSpc>
              <a:spcBef>
                <a:spcPts val="0"/>
              </a:spcBef>
              <a:spcAft>
                <a:spcPts val="0"/>
              </a:spcAft>
              <a:buClr>
                <a:srgbClr val="000000"/>
              </a:buClr>
              <a:buSzPts val="875"/>
              <a:buFont typeface="Arial"/>
              <a:buNone/>
            </a:pPr>
            <a:endParaRPr sz="875" b="0" i="0" u="none" strike="noStrike" cap="none">
              <a:solidFill>
                <a:schemeClr val="accent1"/>
              </a:solidFill>
              <a:latin typeface="Arial"/>
              <a:ea typeface="Arial"/>
              <a:cs typeface="Arial"/>
              <a:sym typeface="Arial"/>
            </a:endParaRPr>
          </a:p>
        </p:txBody>
      </p:sp>
      <p:sp>
        <p:nvSpPr>
          <p:cNvPr id="1127" name="Google Shape;1127;p151"/>
          <p:cNvSpPr txBox="1">
            <a:spLocks noGrp="1"/>
          </p:cNvSpPr>
          <p:nvPr>
            <p:ph type="title"/>
          </p:nvPr>
        </p:nvSpPr>
        <p:spPr>
          <a:xfrm>
            <a:off x="429000" y="391750"/>
            <a:ext cx="11317500" cy="560100"/>
          </a:xfrm>
          <a:prstGeom prst="rect">
            <a:avLst/>
          </a:prstGeom>
          <a:noFill/>
          <a:ln>
            <a:noFill/>
          </a:ln>
        </p:spPr>
        <p:txBody>
          <a:bodyPr spcFirstLastPara="1" wrap="square" lIns="0" tIns="0" rIns="0" bIns="0" anchor="t" anchorCtr="0">
            <a:noAutofit/>
          </a:bodyPr>
          <a:lstStyle/>
          <a:p>
            <a:pPr marL="0" marR="0" lvl="0" indent="0" algn="l" rtl="0">
              <a:lnSpc>
                <a:spcPct val="85000"/>
              </a:lnSpc>
              <a:spcBef>
                <a:spcPts val="0"/>
              </a:spcBef>
              <a:spcAft>
                <a:spcPts val="0"/>
              </a:spcAft>
              <a:buClr>
                <a:schemeClr val="dk1"/>
              </a:buClr>
              <a:buSzPts val="3000"/>
              <a:buFont typeface="Georgia"/>
              <a:buNone/>
            </a:pPr>
            <a:r>
              <a:rPr lang="en-GB"/>
              <a:t>What needs to change? A Valuer’s perspective…</a:t>
            </a:r>
            <a:endParaRPr/>
          </a:p>
        </p:txBody>
      </p:sp>
      <p:sp>
        <p:nvSpPr>
          <p:cNvPr id="1128" name="Google Shape;1128;p151"/>
          <p:cNvSpPr txBox="1"/>
          <p:nvPr/>
        </p:nvSpPr>
        <p:spPr>
          <a:xfrm>
            <a:off x="5400000" y="1768725"/>
            <a:ext cx="4859100" cy="4083196"/>
          </a:xfrm>
          <a:prstGeom prst="rect">
            <a:avLst/>
          </a:prstGeom>
          <a:solidFill>
            <a:srgbClr val="F3F3F3"/>
          </a:solidFill>
          <a:ln>
            <a:noFill/>
          </a:ln>
        </p:spPr>
        <p:txBody>
          <a:bodyPr spcFirstLastPara="1" wrap="square" lIns="36000" tIns="36000" rIns="36000" bIns="36000" anchor="t" anchorCtr="0">
            <a:noAutofit/>
          </a:bodyPr>
          <a:lstStyle/>
          <a:p>
            <a:pPr marL="0" marR="0" lvl="0" indent="0" algn="l" rtl="0">
              <a:lnSpc>
                <a:spcPct val="100000"/>
              </a:lnSpc>
              <a:spcBef>
                <a:spcPts val="0"/>
              </a:spcBef>
              <a:spcAft>
                <a:spcPts val="0"/>
              </a:spcAft>
              <a:buNone/>
            </a:pPr>
            <a:r>
              <a:rPr lang="en-GB" sz="1200">
                <a:solidFill>
                  <a:schemeClr val="dk1"/>
                </a:solidFill>
              </a:rPr>
              <a:t>ESG scores are currently being used in companies estimating their view on value, which can pose the below risks…</a:t>
            </a:r>
            <a:endParaRPr sz="1200">
              <a:solidFill>
                <a:schemeClr val="dk1"/>
              </a:solidFill>
            </a:endParaRPr>
          </a:p>
          <a:p>
            <a:pPr marL="144000" marR="0" lvl="0" indent="-135500" algn="l" rtl="0">
              <a:lnSpc>
                <a:spcPct val="100000"/>
              </a:lnSpc>
              <a:spcBef>
                <a:spcPts val="800"/>
              </a:spcBef>
              <a:spcAft>
                <a:spcPts val="0"/>
              </a:spcAft>
              <a:buClr>
                <a:schemeClr val="dk1"/>
              </a:buClr>
              <a:buSzPts val="1000"/>
              <a:buFont typeface="Arial"/>
              <a:buChar char="●"/>
            </a:pPr>
            <a:r>
              <a:rPr lang="en-GB" sz="1200">
                <a:solidFill>
                  <a:schemeClr val="dk1"/>
                </a:solidFill>
              </a:rPr>
              <a:t>Studies have mixed opinions on the current impact of ESG scoring on value, let alone the validity of current scoring platforms altogether.</a:t>
            </a:r>
            <a:endParaRPr sz="1200">
              <a:solidFill>
                <a:schemeClr val="dk1"/>
              </a:solidFill>
            </a:endParaRPr>
          </a:p>
          <a:p>
            <a:pPr marL="144000" marR="0" lvl="0" indent="-135500" algn="l" rtl="0">
              <a:lnSpc>
                <a:spcPct val="100000"/>
              </a:lnSpc>
              <a:spcBef>
                <a:spcPts val="800"/>
              </a:spcBef>
              <a:spcAft>
                <a:spcPts val="0"/>
              </a:spcAft>
              <a:buClr>
                <a:schemeClr val="dk1"/>
              </a:buClr>
              <a:buSzPts val="1000"/>
              <a:buFont typeface="Arial"/>
              <a:buChar char="●"/>
            </a:pPr>
            <a:r>
              <a:rPr lang="en-GB" sz="1200">
                <a:solidFill>
                  <a:schemeClr val="dk1"/>
                </a:solidFill>
              </a:rPr>
              <a:t>Once again, improved disclosures may increase the quality of ESG scoring allowing for greater correlation between ESG performance and value.</a:t>
            </a:r>
            <a:endParaRPr sz="1200">
              <a:solidFill>
                <a:schemeClr val="dk1"/>
              </a:solidFill>
            </a:endParaRPr>
          </a:p>
          <a:p>
            <a:pPr marL="144000" marR="0" lvl="0" indent="-135500" algn="l" rtl="0">
              <a:lnSpc>
                <a:spcPct val="100000"/>
              </a:lnSpc>
              <a:spcBef>
                <a:spcPts val="800"/>
              </a:spcBef>
              <a:spcAft>
                <a:spcPts val="800"/>
              </a:spcAft>
              <a:buClr>
                <a:schemeClr val="dk1"/>
              </a:buClr>
              <a:buSzPts val="1000"/>
              <a:buFont typeface="Arial"/>
              <a:buChar char="●"/>
            </a:pPr>
            <a:r>
              <a:rPr lang="en-GB" sz="1200">
                <a:solidFill>
                  <a:schemeClr val="dk1"/>
                </a:solidFill>
              </a:rPr>
              <a:t>Eventually, improved disclosures will enable ESG scoring to be a key component of the valuer’s toolbox (i.e., ESG-based multiple for certain industries).</a:t>
            </a:r>
            <a:endParaRPr sz="1200">
              <a:solidFill>
                <a:schemeClr val="dk1"/>
              </a:solidFill>
            </a:endParaRPr>
          </a:p>
        </p:txBody>
      </p:sp>
      <p:sp>
        <p:nvSpPr>
          <p:cNvPr id="1129" name="Google Shape;1129;p151"/>
          <p:cNvSpPr/>
          <p:nvPr/>
        </p:nvSpPr>
        <p:spPr>
          <a:xfrm>
            <a:off x="443066" y="6081225"/>
            <a:ext cx="4859100" cy="90000"/>
          </a:xfrm>
          <a:prstGeom prst="rect">
            <a:avLst/>
          </a:prstGeom>
          <a:solidFill>
            <a:schemeClr val="accent1"/>
          </a:solidFill>
          <a:ln>
            <a:noFill/>
          </a:ln>
        </p:spPr>
        <p:txBody>
          <a:bodyPr spcFirstLastPara="1" wrap="square" lIns="36000" tIns="36000" rIns="36000" bIns="360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1" i="0" u="none" strike="noStrike" cap="none">
              <a:solidFill>
                <a:schemeClr val="lt1"/>
              </a:solidFill>
              <a:latin typeface="Arial"/>
              <a:ea typeface="Arial"/>
              <a:cs typeface="Arial"/>
              <a:sym typeface="Arial"/>
            </a:endParaRPr>
          </a:p>
        </p:txBody>
      </p:sp>
      <p:sp>
        <p:nvSpPr>
          <p:cNvPr id="1130" name="Google Shape;1130;p151"/>
          <p:cNvSpPr/>
          <p:nvPr/>
        </p:nvSpPr>
        <p:spPr>
          <a:xfrm>
            <a:off x="5400000" y="6081225"/>
            <a:ext cx="4859100" cy="90000"/>
          </a:xfrm>
          <a:prstGeom prst="rect">
            <a:avLst/>
          </a:prstGeom>
          <a:solidFill>
            <a:schemeClr val="accent2"/>
          </a:solidFill>
          <a:ln>
            <a:noFill/>
          </a:ln>
        </p:spPr>
        <p:txBody>
          <a:bodyPr spcFirstLastPara="1" wrap="square" lIns="36000" tIns="36000" rIns="36000" bIns="360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1" i="0" u="none" strike="noStrike" cap="none">
              <a:solidFill>
                <a:schemeClr val="lt1"/>
              </a:solidFill>
              <a:latin typeface="Arial"/>
              <a:ea typeface="Arial"/>
              <a:cs typeface="Arial"/>
              <a:sym typeface="Arial"/>
            </a:endParaRPr>
          </a:p>
        </p:txBody>
      </p:sp>
      <p:pic>
        <p:nvPicPr>
          <p:cNvPr id="1131" name="Google Shape;1131;p151"/>
          <p:cNvPicPr preferRelativeResize="0"/>
          <p:nvPr/>
        </p:nvPicPr>
        <p:blipFill rotWithShape="1">
          <a:blip r:embed="rId3">
            <a:alphaModFix/>
          </a:blip>
          <a:srcRect l="39825" t="10005" r="48757" b="-144"/>
          <a:stretch/>
        </p:blipFill>
        <p:spPr>
          <a:xfrm>
            <a:off x="10800000" y="0"/>
            <a:ext cx="1392000" cy="68580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35"/>
        <p:cNvGrpSpPr/>
        <p:nvPr/>
      </p:nvGrpSpPr>
      <p:grpSpPr>
        <a:xfrm>
          <a:off x="0" y="0"/>
          <a:ext cx="0" cy="0"/>
          <a:chOff x="0" y="0"/>
          <a:chExt cx="0" cy="0"/>
        </a:xfrm>
      </p:grpSpPr>
      <p:sp>
        <p:nvSpPr>
          <p:cNvPr id="1136" name="Google Shape;1136;p152"/>
          <p:cNvSpPr txBox="1"/>
          <p:nvPr/>
        </p:nvSpPr>
        <p:spPr>
          <a:xfrm>
            <a:off x="442930" y="1853650"/>
            <a:ext cx="9720000" cy="965400"/>
          </a:xfrm>
          <a:prstGeom prst="rect">
            <a:avLst/>
          </a:prstGeom>
          <a:solidFill>
            <a:srgbClr val="F3F3F3"/>
          </a:solidFill>
          <a:ln>
            <a:noFill/>
          </a:ln>
        </p:spPr>
        <p:txBody>
          <a:bodyPr spcFirstLastPara="1" wrap="square" lIns="36000" tIns="36000" rIns="36000" bIns="36000" anchor="t" anchorCtr="0">
            <a:spAutoFit/>
          </a:bodyPr>
          <a:lstStyle/>
          <a:p>
            <a:pPr marL="179999" marR="0" lvl="0" indent="-166199" algn="l" rtl="0">
              <a:lnSpc>
                <a:spcPct val="100000"/>
              </a:lnSpc>
              <a:spcBef>
                <a:spcPts val="0"/>
              </a:spcBef>
              <a:spcAft>
                <a:spcPts val="0"/>
              </a:spcAft>
              <a:buClr>
                <a:schemeClr val="dk1"/>
              </a:buClr>
              <a:buSzPts val="1200"/>
              <a:buFont typeface="Arial"/>
              <a:buChar char="●"/>
            </a:pPr>
            <a:r>
              <a:rPr lang="en-GB" sz="1200" b="0" i="0" u="none" strike="noStrike" cap="none">
                <a:solidFill>
                  <a:schemeClr val="dk1"/>
                </a:solidFill>
                <a:latin typeface="Arial"/>
                <a:ea typeface="Arial"/>
                <a:cs typeface="Arial"/>
                <a:sym typeface="Arial"/>
              </a:rPr>
              <a:t>IVSC have established a working group of specialists to further discuss market needs</a:t>
            </a:r>
            <a:endParaRPr sz="1200" b="0" i="0" u="none" strike="noStrike" cap="none">
              <a:solidFill>
                <a:schemeClr val="dk1"/>
              </a:solidFill>
              <a:latin typeface="Arial"/>
              <a:ea typeface="Arial"/>
              <a:cs typeface="Arial"/>
              <a:sym typeface="Arial"/>
            </a:endParaRPr>
          </a:p>
          <a:p>
            <a:pPr marL="179999" marR="0" lvl="0" indent="-166199" algn="l" rtl="0">
              <a:lnSpc>
                <a:spcPct val="100000"/>
              </a:lnSpc>
              <a:spcBef>
                <a:spcPts val="600"/>
              </a:spcBef>
              <a:spcAft>
                <a:spcPts val="0"/>
              </a:spcAft>
              <a:buClr>
                <a:schemeClr val="dk1"/>
              </a:buClr>
              <a:buSzPts val="1200"/>
              <a:buFont typeface="Arial"/>
              <a:buChar char="●"/>
            </a:pPr>
            <a:r>
              <a:rPr lang="en-GB" sz="1200" b="0" i="0" u="none" strike="noStrike" cap="none">
                <a:solidFill>
                  <a:schemeClr val="dk1"/>
                </a:solidFill>
                <a:latin typeface="Arial"/>
                <a:ea typeface="Arial"/>
                <a:cs typeface="Arial"/>
                <a:sym typeface="Arial"/>
              </a:rPr>
              <a:t>As part of this process, the ESG working group completed a survey of investors, businesses, and valuers to understand where they are in their journey towards the quantification </a:t>
            </a:r>
            <a:r>
              <a:rPr lang="en-GB" sz="1200" b="0" i="0" u="none" strike="noStrike" cap="none">
                <a:solidFill>
                  <a:srgbClr val="000000"/>
                </a:solidFill>
                <a:latin typeface="Arial"/>
                <a:ea typeface="Arial"/>
                <a:cs typeface="Arial"/>
                <a:sym typeface="Arial"/>
              </a:rPr>
              <a:t>of ESG components within their valuations</a:t>
            </a:r>
            <a:endParaRPr sz="1200" b="0" i="0" u="none" strike="noStrike" cap="none">
              <a:solidFill>
                <a:srgbClr val="000000"/>
              </a:solidFill>
              <a:latin typeface="Arial"/>
              <a:ea typeface="Arial"/>
              <a:cs typeface="Arial"/>
              <a:sym typeface="Arial"/>
            </a:endParaRPr>
          </a:p>
          <a:p>
            <a:pPr marL="0" marR="0" lvl="0" indent="0" algn="l" rtl="0">
              <a:lnSpc>
                <a:spcPct val="100000"/>
              </a:lnSpc>
              <a:spcBef>
                <a:spcPts val="600"/>
              </a:spcBef>
              <a:spcAft>
                <a:spcPts val="600"/>
              </a:spcAft>
              <a:buNone/>
            </a:pPr>
            <a:endParaRPr sz="1200" b="0" i="0" u="none" strike="noStrike" cap="none">
              <a:solidFill>
                <a:srgbClr val="000000"/>
              </a:solidFill>
              <a:latin typeface="Arial"/>
              <a:ea typeface="Arial"/>
              <a:cs typeface="Arial"/>
              <a:sym typeface="Arial"/>
            </a:endParaRPr>
          </a:p>
        </p:txBody>
      </p:sp>
      <p:grpSp>
        <p:nvGrpSpPr>
          <p:cNvPr id="1137" name="Google Shape;1137;p152"/>
          <p:cNvGrpSpPr/>
          <p:nvPr/>
        </p:nvGrpSpPr>
        <p:grpSpPr>
          <a:xfrm>
            <a:off x="10455605" y="1624796"/>
            <a:ext cx="719780" cy="720649"/>
            <a:chOff x="6353496" y="3719476"/>
            <a:chExt cx="1079778" cy="1081081"/>
          </a:xfrm>
        </p:grpSpPr>
        <p:sp>
          <p:nvSpPr>
            <p:cNvPr id="1138" name="Google Shape;1138;p152"/>
            <p:cNvSpPr/>
            <p:nvPr/>
          </p:nvSpPr>
          <p:spPr>
            <a:xfrm>
              <a:off x="6353496" y="3719476"/>
              <a:ext cx="1079778" cy="1081081"/>
            </a:xfrm>
            <a:custGeom>
              <a:avLst/>
              <a:gdLst/>
              <a:ahLst/>
              <a:cxnLst/>
              <a:rect l="l" t="t" r="r" b="b"/>
              <a:pathLst>
                <a:path w="296" h="297" extrusionOk="0">
                  <a:moveTo>
                    <a:pt x="148" y="297"/>
                  </a:moveTo>
                  <a:cubicBezTo>
                    <a:pt x="66" y="297"/>
                    <a:pt x="0" y="230"/>
                    <a:pt x="0" y="149"/>
                  </a:cubicBezTo>
                  <a:cubicBezTo>
                    <a:pt x="0" y="67"/>
                    <a:pt x="66" y="0"/>
                    <a:pt x="148" y="0"/>
                  </a:cubicBezTo>
                  <a:cubicBezTo>
                    <a:pt x="230" y="0"/>
                    <a:pt x="296" y="67"/>
                    <a:pt x="296" y="149"/>
                  </a:cubicBezTo>
                  <a:cubicBezTo>
                    <a:pt x="296" y="230"/>
                    <a:pt x="230" y="297"/>
                    <a:pt x="148" y="297"/>
                  </a:cubicBezTo>
                  <a:close/>
                  <a:moveTo>
                    <a:pt x="148" y="6"/>
                  </a:moveTo>
                  <a:cubicBezTo>
                    <a:pt x="69" y="6"/>
                    <a:pt x="6" y="70"/>
                    <a:pt x="6" y="149"/>
                  </a:cubicBezTo>
                  <a:cubicBezTo>
                    <a:pt x="6" y="227"/>
                    <a:pt x="69" y="291"/>
                    <a:pt x="148" y="291"/>
                  </a:cubicBezTo>
                  <a:cubicBezTo>
                    <a:pt x="226" y="291"/>
                    <a:pt x="290" y="227"/>
                    <a:pt x="290" y="149"/>
                  </a:cubicBezTo>
                  <a:cubicBezTo>
                    <a:pt x="290" y="70"/>
                    <a:pt x="226" y="6"/>
                    <a:pt x="148" y="6"/>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104850" tIns="52425" rIns="104850" bIns="52425" anchor="t" anchorCtr="0">
              <a:noAutofit/>
            </a:bodyPr>
            <a:lstStyle/>
            <a:p>
              <a:pPr marL="0" marR="0" lvl="0" indent="0" algn="l" rtl="0">
                <a:lnSpc>
                  <a:spcPct val="100000"/>
                </a:lnSpc>
                <a:spcBef>
                  <a:spcPts val="0"/>
                </a:spcBef>
                <a:spcAft>
                  <a:spcPts val="0"/>
                </a:spcAft>
                <a:buNone/>
              </a:pPr>
              <a:endParaRPr sz="1600" b="0" i="0" u="none" strike="noStrike" cap="none">
                <a:solidFill>
                  <a:srgbClr val="000000"/>
                </a:solidFill>
                <a:latin typeface="Arial"/>
                <a:ea typeface="Arial"/>
                <a:cs typeface="Arial"/>
                <a:sym typeface="Arial"/>
              </a:endParaRPr>
            </a:p>
          </p:txBody>
        </p:sp>
        <p:sp>
          <p:nvSpPr>
            <p:cNvPr id="1139" name="Google Shape;1139;p152"/>
            <p:cNvSpPr/>
            <p:nvPr/>
          </p:nvSpPr>
          <p:spPr>
            <a:xfrm>
              <a:off x="6521258" y="3869247"/>
              <a:ext cx="744255" cy="781541"/>
            </a:xfrm>
            <a:custGeom>
              <a:avLst/>
              <a:gdLst/>
              <a:ahLst/>
              <a:cxnLst/>
              <a:rect l="l" t="t" r="r" b="b"/>
              <a:pathLst>
                <a:path w="204" h="215" extrusionOk="0">
                  <a:moveTo>
                    <a:pt x="122" y="215"/>
                  </a:moveTo>
                  <a:cubicBezTo>
                    <a:pt x="81" y="215"/>
                    <a:pt x="81" y="215"/>
                    <a:pt x="81" y="215"/>
                  </a:cubicBezTo>
                  <a:cubicBezTo>
                    <a:pt x="75" y="188"/>
                    <a:pt x="75" y="188"/>
                    <a:pt x="75" y="188"/>
                  </a:cubicBezTo>
                  <a:cubicBezTo>
                    <a:pt x="47" y="171"/>
                    <a:pt x="47" y="171"/>
                    <a:pt x="47" y="171"/>
                  </a:cubicBezTo>
                  <a:cubicBezTo>
                    <a:pt x="20" y="179"/>
                    <a:pt x="20" y="179"/>
                    <a:pt x="20" y="179"/>
                  </a:cubicBezTo>
                  <a:cubicBezTo>
                    <a:pt x="0" y="144"/>
                    <a:pt x="0" y="144"/>
                    <a:pt x="0" y="144"/>
                  </a:cubicBezTo>
                  <a:cubicBezTo>
                    <a:pt x="20" y="124"/>
                    <a:pt x="20" y="124"/>
                    <a:pt x="20" y="124"/>
                  </a:cubicBezTo>
                  <a:cubicBezTo>
                    <a:pt x="20" y="91"/>
                    <a:pt x="20" y="91"/>
                    <a:pt x="20" y="91"/>
                  </a:cubicBezTo>
                  <a:cubicBezTo>
                    <a:pt x="0" y="72"/>
                    <a:pt x="0" y="72"/>
                    <a:pt x="0" y="72"/>
                  </a:cubicBezTo>
                  <a:cubicBezTo>
                    <a:pt x="20" y="37"/>
                    <a:pt x="20" y="37"/>
                    <a:pt x="20" y="37"/>
                  </a:cubicBezTo>
                  <a:cubicBezTo>
                    <a:pt x="22" y="37"/>
                    <a:pt x="22" y="37"/>
                    <a:pt x="22" y="37"/>
                  </a:cubicBezTo>
                  <a:cubicBezTo>
                    <a:pt x="36" y="41"/>
                    <a:pt x="44" y="43"/>
                    <a:pt x="47" y="44"/>
                  </a:cubicBezTo>
                  <a:cubicBezTo>
                    <a:pt x="53" y="39"/>
                    <a:pt x="70" y="30"/>
                    <a:pt x="75" y="28"/>
                  </a:cubicBezTo>
                  <a:cubicBezTo>
                    <a:pt x="77" y="20"/>
                    <a:pt x="81" y="3"/>
                    <a:pt x="81" y="3"/>
                  </a:cubicBezTo>
                  <a:cubicBezTo>
                    <a:pt x="81" y="0"/>
                    <a:pt x="81" y="0"/>
                    <a:pt x="81" y="0"/>
                  </a:cubicBezTo>
                  <a:cubicBezTo>
                    <a:pt x="122" y="0"/>
                    <a:pt x="122" y="0"/>
                    <a:pt x="122" y="0"/>
                  </a:cubicBezTo>
                  <a:cubicBezTo>
                    <a:pt x="123" y="3"/>
                    <a:pt x="123" y="3"/>
                    <a:pt x="123" y="3"/>
                  </a:cubicBezTo>
                  <a:cubicBezTo>
                    <a:pt x="126" y="17"/>
                    <a:pt x="128" y="25"/>
                    <a:pt x="129" y="28"/>
                  </a:cubicBezTo>
                  <a:cubicBezTo>
                    <a:pt x="157" y="44"/>
                    <a:pt x="157" y="44"/>
                    <a:pt x="157" y="44"/>
                  </a:cubicBezTo>
                  <a:cubicBezTo>
                    <a:pt x="163" y="42"/>
                    <a:pt x="163" y="42"/>
                    <a:pt x="163" y="42"/>
                  </a:cubicBezTo>
                  <a:cubicBezTo>
                    <a:pt x="184" y="37"/>
                    <a:pt x="184" y="37"/>
                    <a:pt x="184" y="37"/>
                  </a:cubicBezTo>
                  <a:cubicBezTo>
                    <a:pt x="204" y="72"/>
                    <a:pt x="204" y="72"/>
                    <a:pt x="204" y="72"/>
                  </a:cubicBezTo>
                  <a:cubicBezTo>
                    <a:pt x="184" y="91"/>
                    <a:pt x="184" y="91"/>
                    <a:pt x="184" y="91"/>
                  </a:cubicBezTo>
                  <a:cubicBezTo>
                    <a:pt x="184" y="124"/>
                    <a:pt x="184" y="124"/>
                    <a:pt x="184" y="124"/>
                  </a:cubicBezTo>
                  <a:cubicBezTo>
                    <a:pt x="204" y="144"/>
                    <a:pt x="204" y="144"/>
                    <a:pt x="204" y="144"/>
                  </a:cubicBezTo>
                  <a:cubicBezTo>
                    <a:pt x="184" y="179"/>
                    <a:pt x="184" y="179"/>
                    <a:pt x="184" y="179"/>
                  </a:cubicBezTo>
                  <a:cubicBezTo>
                    <a:pt x="157" y="172"/>
                    <a:pt x="157" y="172"/>
                    <a:pt x="157" y="172"/>
                  </a:cubicBezTo>
                  <a:cubicBezTo>
                    <a:pt x="150" y="176"/>
                    <a:pt x="133" y="185"/>
                    <a:pt x="129" y="188"/>
                  </a:cubicBezTo>
                  <a:cubicBezTo>
                    <a:pt x="127" y="196"/>
                    <a:pt x="123" y="212"/>
                    <a:pt x="123" y="213"/>
                  </a:cubicBezTo>
                  <a:lnTo>
                    <a:pt x="122" y="215"/>
                  </a:lnTo>
                  <a:close/>
                  <a:moveTo>
                    <a:pt x="86" y="209"/>
                  </a:moveTo>
                  <a:cubicBezTo>
                    <a:pt x="118" y="209"/>
                    <a:pt x="118" y="209"/>
                    <a:pt x="118" y="209"/>
                  </a:cubicBezTo>
                  <a:cubicBezTo>
                    <a:pt x="119" y="204"/>
                    <a:pt x="122" y="191"/>
                    <a:pt x="123" y="186"/>
                  </a:cubicBezTo>
                  <a:cubicBezTo>
                    <a:pt x="123" y="184"/>
                    <a:pt x="123" y="184"/>
                    <a:pt x="123" y="184"/>
                  </a:cubicBezTo>
                  <a:cubicBezTo>
                    <a:pt x="124" y="183"/>
                    <a:pt x="124" y="183"/>
                    <a:pt x="124" y="183"/>
                  </a:cubicBezTo>
                  <a:cubicBezTo>
                    <a:pt x="125" y="183"/>
                    <a:pt x="149" y="170"/>
                    <a:pt x="155" y="166"/>
                  </a:cubicBezTo>
                  <a:cubicBezTo>
                    <a:pt x="156" y="165"/>
                    <a:pt x="156" y="165"/>
                    <a:pt x="156" y="165"/>
                  </a:cubicBezTo>
                  <a:cubicBezTo>
                    <a:pt x="181" y="172"/>
                    <a:pt x="181" y="172"/>
                    <a:pt x="181" y="172"/>
                  </a:cubicBezTo>
                  <a:cubicBezTo>
                    <a:pt x="196" y="145"/>
                    <a:pt x="196" y="145"/>
                    <a:pt x="196" y="145"/>
                  </a:cubicBezTo>
                  <a:cubicBezTo>
                    <a:pt x="178" y="127"/>
                    <a:pt x="178" y="127"/>
                    <a:pt x="178" y="127"/>
                  </a:cubicBezTo>
                  <a:cubicBezTo>
                    <a:pt x="178" y="89"/>
                    <a:pt x="178" y="89"/>
                    <a:pt x="178" y="89"/>
                  </a:cubicBezTo>
                  <a:cubicBezTo>
                    <a:pt x="196" y="71"/>
                    <a:pt x="196" y="71"/>
                    <a:pt x="196" y="71"/>
                  </a:cubicBezTo>
                  <a:cubicBezTo>
                    <a:pt x="181" y="44"/>
                    <a:pt x="181" y="44"/>
                    <a:pt x="181" y="44"/>
                  </a:cubicBezTo>
                  <a:cubicBezTo>
                    <a:pt x="164" y="48"/>
                    <a:pt x="164" y="48"/>
                    <a:pt x="164" y="48"/>
                  </a:cubicBezTo>
                  <a:cubicBezTo>
                    <a:pt x="156" y="51"/>
                    <a:pt x="156" y="51"/>
                    <a:pt x="156" y="51"/>
                  </a:cubicBezTo>
                  <a:cubicBezTo>
                    <a:pt x="123" y="31"/>
                    <a:pt x="123" y="31"/>
                    <a:pt x="123" y="31"/>
                  </a:cubicBezTo>
                  <a:cubicBezTo>
                    <a:pt x="123" y="30"/>
                    <a:pt x="123" y="30"/>
                    <a:pt x="123" y="30"/>
                  </a:cubicBezTo>
                  <a:cubicBezTo>
                    <a:pt x="123" y="30"/>
                    <a:pt x="122" y="23"/>
                    <a:pt x="118" y="6"/>
                  </a:cubicBezTo>
                  <a:cubicBezTo>
                    <a:pt x="86" y="6"/>
                    <a:pt x="86" y="6"/>
                    <a:pt x="86" y="6"/>
                  </a:cubicBezTo>
                  <a:cubicBezTo>
                    <a:pt x="85" y="12"/>
                    <a:pt x="82" y="25"/>
                    <a:pt x="81" y="30"/>
                  </a:cubicBezTo>
                  <a:cubicBezTo>
                    <a:pt x="80" y="31"/>
                    <a:pt x="80" y="31"/>
                    <a:pt x="80" y="31"/>
                  </a:cubicBezTo>
                  <a:cubicBezTo>
                    <a:pt x="79" y="32"/>
                    <a:pt x="79" y="32"/>
                    <a:pt x="79" y="32"/>
                  </a:cubicBezTo>
                  <a:cubicBezTo>
                    <a:pt x="79" y="32"/>
                    <a:pt x="55" y="45"/>
                    <a:pt x="49" y="50"/>
                  </a:cubicBezTo>
                  <a:cubicBezTo>
                    <a:pt x="48" y="51"/>
                    <a:pt x="48" y="51"/>
                    <a:pt x="48" y="51"/>
                  </a:cubicBezTo>
                  <a:cubicBezTo>
                    <a:pt x="46" y="50"/>
                    <a:pt x="46" y="50"/>
                    <a:pt x="46" y="50"/>
                  </a:cubicBezTo>
                  <a:cubicBezTo>
                    <a:pt x="46" y="50"/>
                    <a:pt x="40" y="48"/>
                    <a:pt x="23" y="44"/>
                  </a:cubicBezTo>
                  <a:cubicBezTo>
                    <a:pt x="7" y="71"/>
                    <a:pt x="7" y="71"/>
                    <a:pt x="7" y="71"/>
                  </a:cubicBezTo>
                  <a:cubicBezTo>
                    <a:pt x="26" y="89"/>
                    <a:pt x="26" y="89"/>
                    <a:pt x="26" y="89"/>
                  </a:cubicBezTo>
                  <a:cubicBezTo>
                    <a:pt x="26" y="127"/>
                    <a:pt x="26" y="127"/>
                    <a:pt x="26" y="127"/>
                  </a:cubicBezTo>
                  <a:cubicBezTo>
                    <a:pt x="7" y="145"/>
                    <a:pt x="7" y="145"/>
                    <a:pt x="7" y="145"/>
                  </a:cubicBezTo>
                  <a:cubicBezTo>
                    <a:pt x="23" y="172"/>
                    <a:pt x="23" y="172"/>
                    <a:pt x="23" y="172"/>
                  </a:cubicBezTo>
                  <a:cubicBezTo>
                    <a:pt x="48" y="165"/>
                    <a:pt x="48" y="165"/>
                    <a:pt x="48" y="165"/>
                  </a:cubicBezTo>
                  <a:cubicBezTo>
                    <a:pt x="80" y="184"/>
                    <a:pt x="80" y="184"/>
                    <a:pt x="80" y="184"/>
                  </a:cubicBezTo>
                  <a:lnTo>
                    <a:pt x="86" y="209"/>
                  </a:ln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104850" tIns="52425" rIns="104850" bIns="52425" anchor="t" anchorCtr="0">
              <a:noAutofit/>
            </a:bodyPr>
            <a:lstStyle/>
            <a:p>
              <a:pPr marL="0" marR="0" lvl="0" indent="0" algn="l" rtl="0">
                <a:lnSpc>
                  <a:spcPct val="100000"/>
                </a:lnSpc>
                <a:spcBef>
                  <a:spcPts val="0"/>
                </a:spcBef>
                <a:spcAft>
                  <a:spcPts val="0"/>
                </a:spcAft>
                <a:buNone/>
              </a:pPr>
              <a:endParaRPr sz="1600" b="0" i="0" u="none" strike="noStrike" cap="none">
                <a:solidFill>
                  <a:srgbClr val="000000"/>
                </a:solidFill>
                <a:latin typeface="Arial"/>
                <a:ea typeface="Arial"/>
                <a:cs typeface="Arial"/>
                <a:sym typeface="Arial"/>
              </a:endParaRPr>
            </a:p>
          </p:txBody>
        </p:sp>
        <p:sp>
          <p:nvSpPr>
            <p:cNvPr id="1140" name="Google Shape;1140;p152"/>
            <p:cNvSpPr/>
            <p:nvPr/>
          </p:nvSpPr>
          <p:spPr>
            <a:xfrm>
              <a:off x="6704272" y="4072995"/>
              <a:ext cx="378228" cy="374045"/>
            </a:xfrm>
            <a:custGeom>
              <a:avLst/>
              <a:gdLst/>
              <a:ahLst/>
              <a:cxnLst/>
              <a:rect l="l" t="t" r="r" b="b"/>
              <a:pathLst>
                <a:path w="104" h="103" extrusionOk="0">
                  <a:moveTo>
                    <a:pt x="51" y="103"/>
                  </a:moveTo>
                  <a:cubicBezTo>
                    <a:pt x="23" y="103"/>
                    <a:pt x="0" y="80"/>
                    <a:pt x="0" y="52"/>
                  </a:cubicBezTo>
                  <a:cubicBezTo>
                    <a:pt x="0" y="23"/>
                    <a:pt x="23" y="0"/>
                    <a:pt x="51" y="0"/>
                  </a:cubicBezTo>
                  <a:cubicBezTo>
                    <a:pt x="80" y="0"/>
                    <a:pt x="104" y="23"/>
                    <a:pt x="104" y="52"/>
                  </a:cubicBezTo>
                  <a:cubicBezTo>
                    <a:pt x="104" y="80"/>
                    <a:pt x="80" y="103"/>
                    <a:pt x="51" y="103"/>
                  </a:cubicBezTo>
                  <a:close/>
                  <a:moveTo>
                    <a:pt x="51" y="6"/>
                  </a:moveTo>
                  <a:cubicBezTo>
                    <a:pt x="26" y="6"/>
                    <a:pt x="6" y="27"/>
                    <a:pt x="6" y="52"/>
                  </a:cubicBezTo>
                  <a:cubicBezTo>
                    <a:pt x="6" y="77"/>
                    <a:pt x="26" y="97"/>
                    <a:pt x="51" y="97"/>
                  </a:cubicBezTo>
                  <a:cubicBezTo>
                    <a:pt x="77" y="97"/>
                    <a:pt x="98" y="77"/>
                    <a:pt x="98" y="52"/>
                  </a:cubicBezTo>
                  <a:cubicBezTo>
                    <a:pt x="98" y="27"/>
                    <a:pt x="77" y="6"/>
                    <a:pt x="51" y="6"/>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104850" tIns="52425" rIns="104850" bIns="52425" anchor="t" anchorCtr="0">
              <a:noAutofit/>
            </a:bodyPr>
            <a:lstStyle/>
            <a:p>
              <a:pPr marL="0" marR="0" lvl="0" indent="0" algn="l" rtl="0">
                <a:lnSpc>
                  <a:spcPct val="100000"/>
                </a:lnSpc>
                <a:spcBef>
                  <a:spcPts val="0"/>
                </a:spcBef>
                <a:spcAft>
                  <a:spcPts val="0"/>
                </a:spcAft>
                <a:buNone/>
              </a:pPr>
              <a:endParaRPr sz="1600" b="0" i="0" u="none" strike="noStrike" cap="none">
                <a:solidFill>
                  <a:srgbClr val="000000"/>
                </a:solidFill>
                <a:latin typeface="Arial"/>
                <a:ea typeface="Arial"/>
                <a:cs typeface="Arial"/>
                <a:sym typeface="Arial"/>
              </a:endParaRPr>
            </a:p>
          </p:txBody>
        </p:sp>
      </p:grpSp>
      <p:sp>
        <p:nvSpPr>
          <p:cNvPr id="1141" name="Google Shape;1141;p152"/>
          <p:cNvSpPr txBox="1"/>
          <p:nvPr/>
        </p:nvSpPr>
        <p:spPr>
          <a:xfrm>
            <a:off x="8219028" y="6491596"/>
            <a:ext cx="3531300" cy="137100"/>
          </a:xfrm>
          <a:prstGeom prst="rect">
            <a:avLst/>
          </a:prstGeom>
          <a:noFill/>
          <a:ln>
            <a:noFill/>
          </a:ln>
        </p:spPr>
        <p:txBody>
          <a:bodyPr spcFirstLastPara="1" wrap="square" lIns="0" tIns="0" rIns="0" bIns="0" anchor="b" anchorCtr="0">
            <a:noAutofit/>
          </a:bodyPr>
          <a:lstStyle/>
          <a:p>
            <a:pPr marL="0" marR="0" lvl="0" indent="0" algn="r" rtl="0">
              <a:lnSpc>
                <a:spcPct val="100000"/>
              </a:lnSpc>
              <a:spcBef>
                <a:spcPts val="0"/>
              </a:spcBef>
              <a:spcAft>
                <a:spcPts val="0"/>
              </a:spcAft>
              <a:buClr>
                <a:srgbClr val="000000"/>
              </a:buClr>
              <a:buSzPts val="800"/>
              <a:buFont typeface="Arial"/>
              <a:buNone/>
            </a:pPr>
            <a:r>
              <a:rPr lang="en-GB" sz="800" b="0" i="0" u="none" strike="noStrike" cap="none">
                <a:solidFill>
                  <a:schemeClr val="lt1"/>
                </a:solidFill>
                <a:latin typeface="Arial"/>
                <a:ea typeface="Arial"/>
                <a:cs typeface="Arial"/>
                <a:sym typeface="Arial"/>
              </a:rPr>
              <a:t> </a:t>
            </a:r>
            <a:fld id="{00000000-1234-1234-1234-123412341234}" type="slidenum">
              <a:rPr lang="en-GB" sz="800" b="0" i="0" u="none" strike="noStrike" cap="none">
                <a:solidFill>
                  <a:schemeClr val="lt1"/>
                </a:solidFill>
                <a:latin typeface="Arial"/>
                <a:ea typeface="Arial"/>
                <a:cs typeface="Arial"/>
                <a:sym typeface="Arial"/>
              </a:rPr>
              <a:t>8</a:t>
            </a:fld>
            <a:r>
              <a:rPr lang="en-GB" sz="800" b="0" i="0" u="none" strike="noStrike" cap="none">
                <a:solidFill>
                  <a:schemeClr val="lt1"/>
                </a:solidFill>
                <a:latin typeface="Arial"/>
                <a:ea typeface="Arial"/>
                <a:cs typeface="Arial"/>
                <a:sym typeface="Arial"/>
              </a:rPr>
              <a:t> </a:t>
            </a:r>
            <a:endParaRPr sz="800" b="0" i="0" u="none" strike="noStrike" cap="none">
              <a:solidFill>
                <a:schemeClr val="lt1"/>
              </a:solidFill>
              <a:latin typeface="Arial"/>
              <a:ea typeface="Arial"/>
              <a:cs typeface="Arial"/>
              <a:sym typeface="Arial"/>
            </a:endParaRPr>
          </a:p>
        </p:txBody>
      </p:sp>
      <p:sp>
        <p:nvSpPr>
          <p:cNvPr id="1142" name="Google Shape;1142;p152"/>
          <p:cNvSpPr txBox="1">
            <a:spLocks noGrp="1"/>
          </p:cNvSpPr>
          <p:nvPr>
            <p:ph type="title"/>
          </p:nvPr>
        </p:nvSpPr>
        <p:spPr>
          <a:xfrm>
            <a:off x="429000" y="391750"/>
            <a:ext cx="11317500" cy="560100"/>
          </a:xfrm>
          <a:prstGeom prst="rect">
            <a:avLst/>
          </a:prstGeom>
          <a:noFill/>
          <a:ln>
            <a:noFill/>
          </a:ln>
        </p:spPr>
        <p:txBody>
          <a:bodyPr spcFirstLastPara="1" wrap="square" lIns="0" tIns="0" rIns="0" bIns="0" anchor="t" anchorCtr="0">
            <a:noAutofit/>
          </a:bodyPr>
          <a:lstStyle/>
          <a:p>
            <a:pPr marL="0" marR="0" lvl="0" indent="0" algn="l" rtl="0">
              <a:lnSpc>
                <a:spcPct val="85000"/>
              </a:lnSpc>
              <a:spcBef>
                <a:spcPts val="0"/>
              </a:spcBef>
              <a:spcAft>
                <a:spcPts val="0"/>
              </a:spcAft>
              <a:buClr>
                <a:schemeClr val="dk1"/>
              </a:buClr>
              <a:buSzPts val="3000"/>
              <a:buFont typeface="Georgia"/>
              <a:buNone/>
            </a:pPr>
            <a:r>
              <a:rPr lang="en-GB"/>
              <a:t>Where is the Valuer’s consensus on the ESG spectrum?	</a:t>
            </a:r>
            <a:endParaRPr/>
          </a:p>
        </p:txBody>
      </p:sp>
      <p:sp>
        <p:nvSpPr>
          <p:cNvPr id="1143" name="Google Shape;1143;p152"/>
          <p:cNvSpPr txBox="1"/>
          <p:nvPr/>
        </p:nvSpPr>
        <p:spPr>
          <a:xfrm>
            <a:off x="442800" y="2891000"/>
            <a:ext cx="9720000" cy="3186300"/>
          </a:xfrm>
          <a:prstGeom prst="rect">
            <a:avLst/>
          </a:prstGeom>
          <a:solidFill>
            <a:srgbClr val="F3F3F3"/>
          </a:solidFill>
          <a:ln>
            <a:noFill/>
          </a:ln>
        </p:spPr>
        <p:txBody>
          <a:bodyPr spcFirstLastPara="1" wrap="square" lIns="91425" tIns="91425" rIns="91425" bIns="91425" anchor="t" anchorCtr="0">
            <a:spAutoFit/>
          </a:bodyPr>
          <a:lstStyle/>
          <a:p>
            <a:pPr marL="0" lvl="0" indent="0" algn="l" rtl="0">
              <a:spcBef>
                <a:spcPts val="1200"/>
              </a:spcBef>
              <a:spcAft>
                <a:spcPts val="0"/>
              </a:spcAft>
              <a:buClr>
                <a:schemeClr val="dk1"/>
              </a:buClr>
              <a:buSzPts val="1200"/>
              <a:buFont typeface="Arial"/>
              <a:buNone/>
            </a:pPr>
            <a:r>
              <a:rPr lang="en-GB" b="1">
                <a:solidFill>
                  <a:schemeClr val="dk1"/>
                </a:solidFill>
              </a:rPr>
              <a:t>Some stand out points from the survey…</a:t>
            </a:r>
            <a:endParaRPr b="1">
              <a:solidFill>
                <a:schemeClr val="dk1"/>
              </a:solidFill>
            </a:endParaRPr>
          </a:p>
          <a:p>
            <a:pPr marL="179999" lvl="0" indent="-166199" algn="l" rtl="0">
              <a:spcBef>
                <a:spcPts val="600"/>
              </a:spcBef>
              <a:spcAft>
                <a:spcPts val="0"/>
              </a:spcAft>
              <a:buClr>
                <a:schemeClr val="dk1"/>
              </a:buClr>
              <a:buSzPts val="1200"/>
              <a:buChar char="●"/>
            </a:pPr>
            <a:r>
              <a:rPr lang="en-GB" sz="1200">
                <a:solidFill>
                  <a:schemeClr val="dk1"/>
                </a:solidFill>
              </a:rPr>
              <a:t>38% of firms are in the early stages of ESG identification and consideration for internal purposes, 13% do not currently </a:t>
            </a:r>
            <a:br>
              <a:rPr lang="en-GB" sz="1200">
                <a:solidFill>
                  <a:schemeClr val="dk1"/>
                </a:solidFill>
              </a:rPr>
            </a:br>
            <a:r>
              <a:rPr lang="en-GB" sz="1200">
                <a:solidFill>
                  <a:schemeClr val="dk1"/>
                </a:solidFill>
              </a:rPr>
              <a:t>consider ESG.</a:t>
            </a:r>
            <a:endParaRPr sz="1200">
              <a:solidFill>
                <a:schemeClr val="dk1"/>
              </a:solidFill>
            </a:endParaRPr>
          </a:p>
          <a:p>
            <a:pPr marL="179999" lvl="0" indent="-166199" algn="l" rtl="0">
              <a:spcBef>
                <a:spcPts val="600"/>
              </a:spcBef>
              <a:spcAft>
                <a:spcPts val="0"/>
              </a:spcAft>
              <a:buClr>
                <a:schemeClr val="dk1"/>
              </a:buClr>
              <a:buSzPts val="1200"/>
              <a:buChar char="●"/>
            </a:pPr>
            <a:r>
              <a:rPr lang="en-GB" sz="1200">
                <a:solidFill>
                  <a:schemeClr val="dk1"/>
                </a:solidFill>
              </a:rPr>
              <a:t>Customers (30%) are the most important stakeholders when shaping ESG policies, Creditors less influential (11%) (interesting given the link between ESG scores and cost of capital, particularly for the cost of debt - i.e., green financing facilities).</a:t>
            </a:r>
            <a:endParaRPr sz="1200">
              <a:solidFill>
                <a:schemeClr val="dk1"/>
              </a:solidFill>
            </a:endParaRPr>
          </a:p>
          <a:p>
            <a:pPr marL="179999" lvl="0" indent="-166199" algn="l" rtl="0">
              <a:spcBef>
                <a:spcPts val="600"/>
              </a:spcBef>
              <a:spcAft>
                <a:spcPts val="0"/>
              </a:spcAft>
              <a:buClr>
                <a:schemeClr val="dk1"/>
              </a:buClr>
              <a:buSzPts val="1200"/>
              <a:buChar char="●"/>
            </a:pPr>
            <a:r>
              <a:rPr lang="en-GB" sz="1200">
                <a:solidFill>
                  <a:schemeClr val="dk1"/>
                </a:solidFill>
              </a:rPr>
              <a:t>54% of firms are not at all able to quantitatively estimate the financial impacts of any ESG factors as a part of business’ budgeting/forecasting</a:t>
            </a:r>
            <a:endParaRPr sz="1200">
              <a:solidFill>
                <a:schemeClr val="dk1"/>
              </a:solidFill>
            </a:endParaRPr>
          </a:p>
          <a:p>
            <a:pPr marL="179999" lvl="0" indent="-166199" algn="l" rtl="0">
              <a:spcBef>
                <a:spcPts val="600"/>
              </a:spcBef>
              <a:spcAft>
                <a:spcPts val="0"/>
              </a:spcAft>
              <a:buClr>
                <a:schemeClr val="dk1"/>
              </a:buClr>
              <a:buSzPts val="1200"/>
              <a:buChar char="●"/>
            </a:pPr>
            <a:r>
              <a:rPr lang="en-GB" sz="1200">
                <a:solidFill>
                  <a:schemeClr val="dk1"/>
                </a:solidFill>
              </a:rPr>
              <a:t>7 different frameworks or standards are being followed by valuation providers followed in relation to ESG </a:t>
            </a:r>
            <a:endParaRPr sz="1200">
              <a:solidFill>
                <a:schemeClr val="dk1"/>
              </a:solidFill>
            </a:endParaRPr>
          </a:p>
          <a:p>
            <a:pPr marL="179999" lvl="0" indent="-166199" algn="l" rtl="0">
              <a:spcBef>
                <a:spcPts val="600"/>
              </a:spcBef>
              <a:spcAft>
                <a:spcPts val="0"/>
              </a:spcAft>
              <a:buClr>
                <a:schemeClr val="dk1"/>
              </a:buClr>
              <a:buSzPts val="1200"/>
              <a:buChar char="●"/>
            </a:pPr>
            <a:r>
              <a:rPr lang="en-GB" sz="1200">
                <a:solidFill>
                  <a:schemeClr val="dk1"/>
                </a:solidFill>
              </a:rPr>
              <a:t>25% of valuation providers are not at all currently considering ESG factors within valuations reports, 6% are considering in significant details </a:t>
            </a:r>
            <a:endParaRPr sz="1200">
              <a:solidFill>
                <a:schemeClr val="dk1"/>
              </a:solidFill>
            </a:endParaRPr>
          </a:p>
          <a:p>
            <a:pPr marL="179999" lvl="0" indent="-166199" algn="l" rtl="0">
              <a:spcBef>
                <a:spcPts val="600"/>
              </a:spcBef>
              <a:spcAft>
                <a:spcPts val="0"/>
              </a:spcAft>
              <a:buClr>
                <a:schemeClr val="dk1"/>
              </a:buClr>
              <a:buSzPts val="1200"/>
              <a:buChar char="●"/>
            </a:pPr>
            <a:r>
              <a:rPr lang="en-GB" sz="1200">
                <a:solidFill>
                  <a:schemeClr val="dk1"/>
                </a:solidFill>
              </a:rPr>
              <a:t>Only 17% of valuation providers are using ESG ratings as a source for their valuations, </a:t>
            </a:r>
            <a:r>
              <a:rPr lang="en-GB" sz="1200" b="1">
                <a:solidFill>
                  <a:schemeClr val="dk1"/>
                </a:solidFill>
              </a:rPr>
              <a:t>30%</a:t>
            </a:r>
            <a:r>
              <a:rPr lang="en-GB" sz="1200">
                <a:solidFill>
                  <a:schemeClr val="dk1"/>
                </a:solidFill>
              </a:rPr>
              <a:t> use information from discussions with management </a:t>
            </a:r>
            <a:endParaRPr sz="1200">
              <a:solidFill>
                <a:schemeClr val="dk1"/>
              </a:solidFill>
            </a:endParaRPr>
          </a:p>
          <a:p>
            <a:pPr marL="0" lvl="0" indent="0" algn="l" rtl="0">
              <a:spcBef>
                <a:spcPts val="600"/>
              </a:spcBef>
              <a:spcAft>
                <a:spcPts val="0"/>
              </a:spcAft>
              <a:buNone/>
            </a:pPr>
            <a:endParaRPr/>
          </a:p>
        </p:txBody>
      </p:sp>
      <p:pic>
        <p:nvPicPr>
          <p:cNvPr id="1144" name="Google Shape;1144;p152"/>
          <p:cNvPicPr preferRelativeResize="0"/>
          <p:nvPr/>
        </p:nvPicPr>
        <p:blipFill rotWithShape="1">
          <a:blip r:embed="rId3">
            <a:alphaModFix/>
          </a:blip>
          <a:srcRect l="39825" t="10005" r="48757" b="-144"/>
          <a:stretch/>
        </p:blipFill>
        <p:spPr>
          <a:xfrm>
            <a:off x="10800000" y="0"/>
            <a:ext cx="1392000" cy="6858000"/>
          </a:xfrm>
          <a:prstGeom prst="rect">
            <a:avLst/>
          </a:prstGeom>
          <a:noFill/>
          <a:ln>
            <a:noFill/>
          </a:ln>
        </p:spPr>
      </p:pic>
      <p:sp>
        <p:nvSpPr>
          <p:cNvPr id="1145" name="Google Shape;1145;p152"/>
          <p:cNvSpPr/>
          <p:nvPr/>
        </p:nvSpPr>
        <p:spPr>
          <a:xfrm>
            <a:off x="443085" y="6081225"/>
            <a:ext cx="9720000" cy="90000"/>
          </a:xfrm>
          <a:prstGeom prst="rect">
            <a:avLst/>
          </a:prstGeom>
          <a:solidFill>
            <a:schemeClr val="accent1"/>
          </a:solidFill>
          <a:ln>
            <a:noFill/>
          </a:ln>
        </p:spPr>
        <p:txBody>
          <a:bodyPr spcFirstLastPara="1" wrap="square" lIns="36000" tIns="36000" rIns="36000" bIns="360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1" i="0" u="none" strike="noStrike" cap="none">
              <a:solidFill>
                <a:schemeClr val="lt1"/>
              </a:solidFill>
              <a:latin typeface="Arial"/>
              <a:ea typeface="Arial"/>
              <a:cs typeface="Arial"/>
              <a:sym typeface="Arial"/>
            </a:endParaRPr>
          </a:p>
        </p:txBody>
      </p:sp>
      <p:sp>
        <p:nvSpPr>
          <p:cNvPr id="1146" name="Google Shape;1146;p152"/>
          <p:cNvSpPr/>
          <p:nvPr/>
        </p:nvSpPr>
        <p:spPr>
          <a:xfrm>
            <a:off x="442150" y="1284650"/>
            <a:ext cx="9720000" cy="445200"/>
          </a:xfrm>
          <a:prstGeom prst="rect">
            <a:avLst/>
          </a:prstGeom>
          <a:gradFill>
            <a:gsLst>
              <a:gs pos="0">
                <a:srgbClr val="93C47D"/>
              </a:gs>
              <a:gs pos="50000">
                <a:srgbClr val="F6B26B"/>
              </a:gs>
              <a:gs pos="100000">
                <a:srgbClr val="E06666"/>
              </a:gs>
            </a:gsLst>
            <a:lin ang="108014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7" name="Google Shape;1147;p152"/>
          <p:cNvSpPr txBox="1"/>
          <p:nvPr/>
        </p:nvSpPr>
        <p:spPr>
          <a:xfrm>
            <a:off x="475561" y="1323350"/>
            <a:ext cx="3349800" cy="367800"/>
          </a:xfrm>
          <a:prstGeom prst="rect">
            <a:avLst/>
          </a:prstGeom>
          <a:noFill/>
          <a:ln>
            <a:noFill/>
          </a:ln>
        </p:spPr>
        <p:txBody>
          <a:bodyPr spcFirstLastPara="1" wrap="square" lIns="91425" tIns="91425" rIns="91425" bIns="91425" anchor="ctr" anchorCtr="0">
            <a:spAutoFit/>
          </a:bodyPr>
          <a:lstStyle/>
          <a:p>
            <a:pPr marL="0" marR="0" lvl="0" indent="0" algn="l" rtl="0">
              <a:lnSpc>
                <a:spcPct val="85000"/>
              </a:lnSpc>
              <a:spcBef>
                <a:spcPts val="0"/>
              </a:spcBef>
              <a:spcAft>
                <a:spcPts val="0"/>
              </a:spcAft>
              <a:buClr>
                <a:srgbClr val="000000"/>
              </a:buClr>
              <a:buSzPts val="1400"/>
              <a:buFont typeface="Arial"/>
              <a:buNone/>
            </a:pPr>
            <a:r>
              <a:rPr lang="en-GB" sz="1400" b="1" u="none" strike="noStrike" cap="none">
                <a:solidFill>
                  <a:schemeClr val="lt1"/>
                </a:solidFill>
                <a:latin typeface="Arial"/>
                <a:ea typeface="Arial"/>
                <a:cs typeface="Arial"/>
                <a:sym typeface="Arial"/>
              </a:rPr>
              <a:t>ESG is overcooked…</a:t>
            </a:r>
            <a:endParaRPr sz="1400" b="1" u="none" strike="noStrike" cap="none">
              <a:solidFill>
                <a:schemeClr val="lt1"/>
              </a:solidFill>
              <a:latin typeface="Arial"/>
              <a:ea typeface="Arial"/>
              <a:cs typeface="Arial"/>
              <a:sym typeface="Arial"/>
            </a:endParaRPr>
          </a:p>
        </p:txBody>
      </p:sp>
      <p:sp>
        <p:nvSpPr>
          <p:cNvPr id="1148" name="Google Shape;1148;p152"/>
          <p:cNvSpPr txBox="1"/>
          <p:nvPr/>
        </p:nvSpPr>
        <p:spPr>
          <a:xfrm>
            <a:off x="5630575" y="1323350"/>
            <a:ext cx="4532400" cy="367800"/>
          </a:xfrm>
          <a:prstGeom prst="rect">
            <a:avLst/>
          </a:prstGeom>
          <a:noFill/>
          <a:ln>
            <a:noFill/>
          </a:ln>
        </p:spPr>
        <p:txBody>
          <a:bodyPr spcFirstLastPara="1" wrap="square" lIns="91425" tIns="91425" rIns="91425" bIns="91425" anchor="ctr" anchorCtr="0">
            <a:spAutoFit/>
          </a:bodyPr>
          <a:lstStyle/>
          <a:p>
            <a:pPr marL="0" marR="0" lvl="0" indent="0" algn="r" rtl="0">
              <a:lnSpc>
                <a:spcPct val="85000"/>
              </a:lnSpc>
              <a:spcBef>
                <a:spcPts val="0"/>
              </a:spcBef>
              <a:spcAft>
                <a:spcPts val="0"/>
              </a:spcAft>
              <a:buClr>
                <a:srgbClr val="000000"/>
              </a:buClr>
              <a:buSzPts val="1400"/>
              <a:buFont typeface="Arial"/>
              <a:buNone/>
            </a:pPr>
            <a:r>
              <a:rPr lang="en-GB" sz="1400" b="1" u="none" strike="noStrike" cap="none">
                <a:solidFill>
                  <a:schemeClr val="lt1"/>
                </a:solidFill>
                <a:latin typeface="Arial"/>
                <a:ea typeface="Arial"/>
                <a:cs typeface="Arial"/>
                <a:sym typeface="Arial"/>
              </a:rPr>
              <a:t>ESG is going to change everything…</a:t>
            </a:r>
            <a:endParaRPr sz="1400" b="1" u="none" strike="noStrike" cap="none">
              <a:solidFill>
                <a:schemeClr val="lt1"/>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52"/>
        <p:cNvGrpSpPr/>
        <p:nvPr/>
      </p:nvGrpSpPr>
      <p:grpSpPr>
        <a:xfrm>
          <a:off x="0" y="0"/>
          <a:ext cx="0" cy="0"/>
          <a:chOff x="0" y="0"/>
          <a:chExt cx="0" cy="0"/>
        </a:xfrm>
      </p:grpSpPr>
      <p:sp>
        <p:nvSpPr>
          <p:cNvPr id="1153" name="Google Shape;1153;p153"/>
          <p:cNvSpPr txBox="1">
            <a:spLocks noGrp="1"/>
          </p:cNvSpPr>
          <p:nvPr>
            <p:ph type="title"/>
          </p:nvPr>
        </p:nvSpPr>
        <p:spPr>
          <a:xfrm>
            <a:off x="429000" y="391750"/>
            <a:ext cx="11317500" cy="560100"/>
          </a:xfrm>
          <a:prstGeom prst="rect">
            <a:avLst/>
          </a:prstGeom>
          <a:noFill/>
          <a:ln>
            <a:noFill/>
          </a:ln>
        </p:spPr>
        <p:txBody>
          <a:bodyPr spcFirstLastPara="1" wrap="square" lIns="0" tIns="0" rIns="0" bIns="0" anchor="t" anchorCtr="0">
            <a:noAutofit/>
          </a:bodyPr>
          <a:lstStyle/>
          <a:p>
            <a:pPr marL="0" marR="0" lvl="0" indent="0" algn="l" rtl="0">
              <a:lnSpc>
                <a:spcPct val="85000"/>
              </a:lnSpc>
              <a:spcBef>
                <a:spcPts val="0"/>
              </a:spcBef>
              <a:spcAft>
                <a:spcPts val="0"/>
              </a:spcAft>
              <a:buClr>
                <a:schemeClr val="dk1"/>
              </a:buClr>
              <a:buSzPts val="3000"/>
              <a:buFont typeface="Georgia"/>
              <a:buNone/>
            </a:pPr>
            <a:r>
              <a:rPr lang="en-GB"/>
              <a:t>Let's not forget, forces like this are also good for business…</a:t>
            </a:r>
            <a:endParaRPr/>
          </a:p>
        </p:txBody>
      </p:sp>
      <p:sp>
        <p:nvSpPr>
          <p:cNvPr id="1154" name="Google Shape;1154;p153"/>
          <p:cNvSpPr/>
          <p:nvPr/>
        </p:nvSpPr>
        <p:spPr>
          <a:xfrm>
            <a:off x="1022655" y="1284700"/>
            <a:ext cx="4279500" cy="396000"/>
          </a:xfrm>
          <a:prstGeom prst="rect">
            <a:avLst/>
          </a:prstGeom>
          <a:solidFill>
            <a:schemeClr val="accent1"/>
          </a:solidFill>
          <a:ln>
            <a:noFill/>
          </a:ln>
        </p:spPr>
        <p:txBody>
          <a:bodyPr spcFirstLastPara="1" wrap="square" lIns="36000" tIns="36000" rIns="36000" bIns="36000"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GB" b="1">
                <a:solidFill>
                  <a:schemeClr val="lt1"/>
                </a:solidFill>
              </a:rPr>
              <a:t>Bottom-line growth…</a:t>
            </a:r>
            <a:endParaRPr sz="1400" b="1" i="0" u="none" strike="noStrike" cap="none">
              <a:solidFill>
                <a:schemeClr val="lt1"/>
              </a:solidFill>
              <a:latin typeface="Arial"/>
              <a:ea typeface="Arial"/>
              <a:cs typeface="Arial"/>
              <a:sym typeface="Arial"/>
            </a:endParaRPr>
          </a:p>
        </p:txBody>
      </p:sp>
      <p:sp>
        <p:nvSpPr>
          <p:cNvPr id="1155" name="Google Shape;1155;p153"/>
          <p:cNvSpPr/>
          <p:nvPr/>
        </p:nvSpPr>
        <p:spPr>
          <a:xfrm>
            <a:off x="5923382" y="1284700"/>
            <a:ext cx="4335300" cy="396000"/>
          </a:xfrm>
          <a:prstGeom prst="rect">
            <a:avLst/>
          </a:prstGeom>
          <a:solidFill>
            <a:schemeClr val="accent2"/>
          </a:solidFill>
          <a:ln>
            <a:noFill/>
          </a:ln>
        </p:spPr>
        <p:txBody>
          <a:bodyPr spcFirstLastPara="1" wrap="square" lIns="36000" tIns="36000" rIns="36000" bIns="36000"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GB" b="1">
                <a:solidFill>
                  <a:schemeClr val="dk1"/>
                </a:solidFill>
              </a:rPr>
              <a:t>Investment opportunities…</a:t>
            </a:r>
            <a:endParaRPr b="1">
              <a:solidFill>
                <a:schemeClr val="dk1"/>
              </a:solidFill>
            </a:endParaRPr>
          </a:p>
        </p:txBody>
      </p:sp>
      <p:sp>
        <p:nvSpPr>
          <p:cNvPr id="1156" name="Google Shape;1156;p153"/>
          <p:cNvSpPr txBox="1"/>
          <p:nvPr/>
        </p:nvSpPr>
        <p:spPr>
          <a:xfrm>
            <a:off x="442933" y="1768725"/>
            <a:ext cx="4858500" cy="4402500"/>
          </a:xfrm>
          <a:prstGeom prst="rect">
            <a:avLst/>
          </a:prstGeom>
          <a:solidFill>
            <a:srgbClr val="F3F3F3"/>
          </a:solidFill>
          <a:ln>
            <a:noFill/>
          </a:ln>
        </p:spPr>
        <p:txBody>
          <a:bodyPr spcFirstLastPara="1" wrap="square" lIns="36000" tIns="36000" rIns="36000" bIns="36000" anchor="t" anchorCtr="0">
            <a:noAutofit/>
          </a:bodyPr>
          <a:lstStyle/>
          <a:p>
            <a:pPr marL="144000" marR="0" lvl="0" indent="-135500" algn="l" rtl="0">
              <a:lnSpc>
                <a:spcPct val="100000"/>
              </a:lnSpc>
              <a:spcBef>
                <a:spcPts val="0"/>
              </a:spcBef>
              <a:spcAft>
                <a:spcPts val="0"/>
              </a:spcAft>
              <a:buClr>
                <a:schemeClr val="dk1"/>
              </a:buClr>
              <a:buSzPts val="1000"/>
              <a:buChar char="●"/>
            </a:pPr>
            <a:r>
              <a:rPr lang="en-GB" sz="1200">
                <a:solidFill>
                  <a:schemeClr val="dk1"/>
                </a:solidFill>
              </a:rPr>
              <a:t>Not all doom and gloom - The initial costs of “new” are always greater at inception before economies of scales reduce costs - the first commercial plane ticket sold for $400 in 1914 (over $11,000 USD in today’s dollar)</a:t>
            </a:r>
            <a:endParaRPr sz="1200">
              <a:solidFill>
                <a:schemeClr val="dk1"/>
              </a:solidFill>
            </a:endParaRPr>
          </a:p>
          <a:p>
            <a:pPr marL="144000" marR="0" lvl="0" indent="-135500" algn="l" rtl="0">
              <a:lnSpc>
                <a:spcPct val="100000"/>
              </a:lnSpc>
              <a:spcBef>
                <a:spcPts val="800"/>
              </a:spcBef>
              <a:spcAft>
                <a:spcPts val="0"/>
              </a:spcAft>
              <a:buClr>
                <a:schemeClr val="dk1"/>
              </a:buClr>
              <a:buSzPts val="1000"/>
              <a:buChar char="●"/>
            </a:pPr>
            <a:r>
              <a:rPr lang="en-GB" sz="1200">
                <a:solidFill>
                  <a:schemeClr val="dk1"/>
                </a:solidFill>
              </a:rPr>
              <a:t>There are benefits to realised by implementing a strong ESG proposal that laggards will miss out on, such as:</a:t>
            </a:r>
            <a:endParaRPr sz="1200">
              <a:solidFill>
                <a:schemeClr val="dk1"/>
              </a:solidFill>
            </a:endParaRPr>
          </a:p>
          <a:p>
            <a:pPr marL="288000" marR="0" lvl="0" indent="-135500" algn="l" rtl="0">
              <a:lnSpc>
                <a:spcPct val="100000"/>
              </a:lnSpc>
              <a:spcBef>
                <a:spcPts val="800"/>
              </a:spcBef>
              <a:spcAft>
                <a:spcPts val="0"/>
              </a:spcAft>
              <a:buClr>
                <a:schemeClr val="dk1"/>
              </a:buClr>
              <a:buSzPts val="1000"/>
              <a:buChar char="–"/>
            </a:pPr>
            <a:r>
              <a:rPr lang="en-GB" sz="1200">
                <a:solidFill>
                  <a:schemeClr val="dk1"/>
                </a:solidFill>
              </a:rPr>
              <a:t>Cost reductions </a:t>
            </a:r>
            <a:endParaRPr sz="1200">
              <a:solidFill>
                <a:schemeClr val="dk1"/>
              </a:solidFill>
            </a:endParaRPr>
          </a:p>
          <a:p>
            <a:pPr marL="288000" marR="0" lvl="0" indent="-135500" algn="l" rtl="0">
              <a:lnSpc>
                <a:spcPct val="100000"/>
              </a:lnSpc>
              <a:spcBef>
                <a:spcPts val="800"/>
              </a:spcBef>
              <a:spcAft>
                <a:spcPts val="0"/>
              </a:spcAft>
              <a:buClr>
                <a:schemeClr val="dk1"/>
              </a:buClr>
              <a:buSzPts val="1000"/>
              <a:buChar char="–"/>
            </a:pPr>
            <a:r>
              <a:rPr lang="en-GB" sz="1200">
                <a:solidFill>
                  <a:schemeClr val="dk1"/>
                </a:solidFill>
              </a:rPr>
              <a:t>Enhanced capital allocation and returns</a:t>
            </a:r>
            <a:endParaRPr sz="1200">
              <a:solidFill>
                <a:schemeClr val="dk1"/>
              </a:solidFill>
            </a:endParaRPr>
          </a:p>
          <a:p>
            <a:pPr marL="288000" marR="0" lvl="0" indent="-135500" algn="l" rtl="0">
              <a:lnSpc>
                <a:spcPct val="100000"/>
              </a:lnSpc>
              <a:spcBef>
                <a:spcPts val="800"/>
              </a:spcBef>
              <a:spcAft>
                <a:spcPts val="0"/>
              </a:spcAft>
              <a:buClr>
                <a:schemeClr val="dk1"/>
              </a:buClr>
              <a:buSzPts val="1000"/>
              <a:buChar char="–"/>
            </a:pPr>
            <a:r>
              <a:rPr lang="en-GB" sz="1200">
                <a:solidFill>
                  <a:schemeClr val="dk1"/>
                </a:solidFill>
              </a:rPr>
              <a:t>Regulatory and government support</a:t>
            </a:r>
            <a:endParaRPr sz="1200">
              <a:solidFill>
                <a:schemeClr val="dk1"/>
              </a:solidFill>
            </a:endParaRPr>
          </a:p>
          <a:p>
            <a:pPr marL="288000" marR="0" lvl="0" indent="-135500" algn="l" rtl="0">
              <a:lnSpc>
                <a:spcPct val="100000"/>
              </a:lnSpc>
              <a:spcBef>
                <a:spcPts val="800"/>
              </a:spcBef>
              <a:spcAft>
                <a:spcPts val="0"/>
              </a:spcAft>
              <a:buClr>
                <a:schemeClr val="dk1"/>
              </a:buClr>
              <a:buSzPts val="1000"/>
              <a:buChar char="–"/>
            </a:pPr>
            <a:r>
              <a:rPr lang="en-GB" sz="1200">
                <a:solidFill>
                  <a:schemeClr val="dk1"/>
                </a:solidFill>
              </a:rPr>
              <a:t>Increased productivity and retention (human capital) </a:t>
            </a:r>
            <a:endParaRPr sz="1200">
              <a:solidFill>
                <a:schemeClr val="dk1"/>
              </a:solidFill>
            </a:endParaRPr>
          </a:p>
          <a:p>
            <a:pPr marL="144000" marR="0" lvl="0" indent="-135500" algn="l" rtl="0">
              <a:lnSpc>
                <a:spcPct val="100000"/>
              </a:lnSpc>
              <a:spcBef>
                <a:spcPts val="800"/>
              </a:spcBef>
              <a:spcAft>
                <a:spcPts val="800"/>
              </a:spcAft>
              <a:buClr>
                <a:schemeClr val="dk1"/>
              </a:buClr>
              <a:buSzPts val="1000"/>
              <a:buChar char="●"/>
            </a:pPr>
            <a:r>
              <a:rPr lang="en-GB" sz="1200">
                <a:solidFill>
                  <a:schemeClr val="dk1"/>
                </a:solidFill>
              </a:rPr>
              <a:t>For example, as a result of the pandemic firms that implemented flexible work policies lowered operating costs and energy consumption by reducing office space, while also reducing their carbon footprint as staff weren’t required to travel to the office.</a:t>
            </a:r>
            <a:endParaRPr sz="1200">
              <a:solidFill>
                <a:schemeClr val="dk1"/>
              </a:solidFill>
            </a:endParaRPr>
          </a:p>
        </p:txBody>
      </p:sp>
      <p:sp>
        <p:nvSpPr>
          <p:cNvPr id="1157" name="Google Shape;1157;p153"/>
          <p:cNvSpPr txBox="1"/>
          <p:nvPr/>
        </p:nvSpPr>
        <p:spPr>
          <a:xfrm>
            <a:off x="5400000" y="1768725"/>
            <a:ext cx="4858800" cy="4402500"/>
          </a:xfrm>
          <a:prstGeom prst="rect">
            <a:avLst/>
          </a:prstGeom>
          <a:solidFill>
            <a:srgbClr val="F3F3F3"/>
          </a:solidFill>
          <a:ln>
            <a:noFill/>
          </a:ln>
        </p:spPr>
        <p:txBody>
          <a:bodyPr spcFirstLastPara="1" wrap="square" lIns="36000" tIns="36000" rIns="36000" bIns="36000" anchor="t" anchorCtr="0">
            <a:noAutofit/>
          </a:bodyPr>
          <a:lstStyle/>
          <a:p>
            <a:pPr marL="144000" marR="0" lvl="0" indent="-135500" algn="l" rtl="0">
              <a:lnSpc>
                <a:spcPct val="100000"/>
              </a:lnSpc>
              <a:spcBef>
                <a:spcPts val="0"/>
              </a:spcBef>
              <a:spcAft>
                <a:spcPts val="0"/>
              </a:spcAft>
              <a:buClr>
                <a:schemeClr val="dk1"/>
              </a:buClr>
              <a:buSzPts val="1000"/>
              <a:buFont typeface="Arial"/>
              <a:buChar char="●"/>
            </a:pPr>
            <a:r>
              <a:rPr lang="en-GB" sz="1200">
                <a:solidFill>
                  <a:schemeClr val="dk1"/>
                </a:solidFill>
              </a:rPr>
              <a:t>Investors and businesses alike are also seeking opportunities to pursue ESG-led acquisitions to fuel growth and create value for shareholders.</a:t>
            </a:r>
            <a:endParaRPr sz="1200">
              <a:solidFill>
                <a:schemeClr val="dk1"/>
              </a:solidFill>
            </a:endParaRPr>
          </a:p>
          <a:p>
            <a:pPr marL="144000" marR="0" lvl="0" indent="-135500" algn="l" rtl="0">
              <a:lnSpc>
                <a:spcPct val="100000"/>
              </a:lnSpc>
              <a:spcBef>
                <a:spcPts val="800"/>
              </a:spcBef>
              <a:spcAft>
                <a:spcPts val="0"/>
              </a:spcAft>
              <a:buClr>
                <a:schemeClr val="dk1"/>
              </a:buClr>
              <a:buSzPts val="1000"/>
              <a:buFont typeface="Arial"/>
              <a:buChar char="●"/>
            </a:pPr>
            <a:r>
              <a:rPr lang="en-GB" sz="1200">
                <a:solidFill>
                  <a:schemeClr val="dk1"/>
                </a:solidFill>
              </a:rPr>
              <a:t>For example, investors are buying ESG-damaged businesses, which they are then turning into ESG-leaders before exiting at a higher multiple.</a:t>
            </a:r>
            <a:endParaRPr sz="1200">
              <a:solidFill>
                <a:schemeClr val="dk1"/>
              </a:solidFill>
            </a:endParaRPr>
          </a:p>
          <a:p>
            <a:pPr marL="144000" marR="0" lvl="0" indent="-135500" algn="l" rtl="0">
              <a:lnSpc>
                <a:spcPct val="100000"/>
              </a:lnSpc>
              <a:spcBef>
                <a:spcPts val="800"/>
              </a:spcBef>
              <a:spcAft>
                <a:spcPts val="800"/>
              </a:spcAft>
              <a:buClr>
                <a:schemeClr val="dk1"/>
              </a:buClr>
              <a:buSzPts val="1000"/>
              <a:buFont typeface="Arial"/>
              <a:buChar char="●"/>
            </a:pPr>
            <a:r>
              <a:rPr lang="en-GB" sz="1200">
                <a:solidFill>
                  <a:schemeClr val="dk1"/>
                </a:solidFill>
              </a:rPr>
              <a:t>Businesses are also buying early-stage operations with solutions to major decarbonisation challenges before their potential is visible to the rest of the market.</a:t>
            </a:r>
            <a:endParaRPr sz="1200">
              <a:solidFill>
                <a:schemeClr val="dk1"/>
              </a:solidFill>
            </a:endParaRPr>
          </a:p>
        </p:txBody>
      </p:sp>
      <p:sp>
        <p:nvSpPr>
          <p:cNvPr id="1158" name="Google Shape;1158;p153"/>
          <p:cNvSpPr/>
          <p:nvPr/>
        </p:nvSpPr>
        <p:spPr>
          <a:xfrm>
            <a:off x="443060" y="6081225"/>
            <a:ext cx="4858500" cy="90000"/>
          </a:xfrm>
          <a:prstGeom prst="rect">
            <a:avLst/>
          </a:prstGeom>
          <a:solidFill>
            <a:schemeClr val="accent1"/>
          </a:solidFill>
          <a:ln>
            <a:noFill/>
          </a:ln>
        </p:spPr>
        <p:txBody>
          <a:bodyPr spcFirstLastPara="1" wrap="square" lIns="36000" tIns="36000" rIns="36000" bIns="360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1" i="0" u="none" strike="noStrike" cap="none">
              <a:solidFill>
                <a:schemeClr val="lt1"/>
              </a:solidFill>
              <a:latin typeface="Arial"/>
              <a:ea typeface="Arial"/>
              <a:cs typeface="Arial"/>
              <a:sym typeface="Arial"/>
            </a:endParaRPr>
          </a:p>
        </p:txBody>
      </p:sp>
      <p:sp>
        <p:nvSpPr>
          <p:cNvPr id="1159" name="Google Shape;1159;p153"/>
          <p:cNvSpPr/>
          <p:nvPr/>
        </p:nvSpPr>
        <p:spPr>
          <a:xfrm>
            <a:off x="5400000" y="6081225"/>
            <a:ext cx="4860000" cy="90000"/>
          </a:xfrm>
          <a:prstGeom prst="rect">
            <a:avLst/>
          </a:prstGeom>
          <a:solidFill>
            <a:schemeClr val="accent2"/>
          </a:solidFill>
          <a:ln>
            <a:noFill/>
          </a:ln>
        </p:spPr>
        <p:txBody>
          <a:bodyPr spcFirstLastPara="1" wrap="square" lIns="36000" tIns="36000" rIns="36000" bIns="360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1" i="0" u="none" strike="noStrike" cap="none">
              <a:solidFill>
                <a:schemeClr val="lt1"/>
              </a:solidFill>
              <a:latin typeface="Arial"/>
              <a:ea typeface="Arial"/>
              <a:cs typeface="Arial"/>
              <a:sym typeface="Arial"/>
            </a:endParaRPr>
          </a:p>
        </p:txBody>
      </p:sp>
      <p:sp>
        <p:nvSpPr>
          <p:cNvPr id="1160" name="Google Shape;1160;p153"/>
          <p:cNvSpPr/>
          <p:nvPr/>
        </p:nvSpPr>
        <p:spPr>
          <a:xfrm>
            <a:off x="5400004" y="1282968"/>
            <a:ext cx="392795" cy="396007"/>
          </a:xfrm>
          <a:custGeom>
            <a:avLst/>
            <a:gdLst/>
            <a:ahLst/>
            <a:cxnLst/>
            <a:rect l="l" t="t" r="r" b="b"/>
            <a:pathLst>
              <a:path w="6709" h="6708" extrusionOk="0">
                <a:moveTo>
                  <a:pt x="6709" y="0"/>
                </a:moveTo>
                <a:lnTo>
                  <a:pt x="0" y="0"/>
                </a:lnTo>
                <a:lnTo>
                  <a:pt x="0" y="6708"/>
                </a:lnTo>
                <a:lnTo>
                  <a:pt x="6709" y="6708"/>
                </a:lnTo>
                <a:lnTo>
                  <a:pt x="6709" y="6708"/>
                </a:lnTo>
                <a:lnTo>
                  <a:pt x="6709" y="0"/>
                </a:lnTo>
                <a:lnTo>
                  <a:pt x="6709" y="0"/>
                </a:lnTo>
                <a:close/>
                <a:moveTo>
                  <a:pt x="1574" y="4746"/>
                </a:moveTo>
                <a:lnTo>
                  <a:pt x="1618" y="4708"/>
                </a:lnTo>
                <a:lnTo>
                  <a:pt x="2926" y="5432"/>
                </a:lnTo>
                <a:lnTo>
                  <a:pt x="2530" y="5772"/>
                </a:lnTo>
                <a:lnTo>
                  <a:pt x="2530" y="5772"/>
                </a:lnTo>
                <a:lnTo>
                  <a:pt x="2520" y="5780"/>
                </a:lnTo>
                <a:lnTo>
                  <a:pt x="2508" y="5788"/>
                </a:lnTo>
                <a:lnTo>
                  <a:pt x="2496" y="5794"/>
                </a:lnTo>
                <a:lnTo>
                  <a:pt x="2484" y="5798"/>
                </a:lnTo>
                <a:lnTo>
                  <a:pt x="2470" y="5802"/>
                </a:lnTo>
                <a:lnTo>
                  <a:pt x="2456" y="5804"/>
                </a:lnTo>
                <a:lnTo>
                  <a:pt x="2444" y="5806"/>
                </a:lnTo>
                <a:lnTo>
                  <a:pt x="2430" y="5806"/>
                </a:lnTo>
                <a:lnTo>
                  <a:pt x="2430" y="5806"/>
                </a:lnTo>
                <a:lnTo>
                  <a:pt x="2416" y="5804"/>
                </a:lnTo>
                <a:lnTo>
                  <a:pt x="2402" y="5800"/>
                </a:lnTo>
                <a:lnTo>
                  <a:pt x="2390" y="5796"/>
                </a:lnTo>
                <a:lnTo>
                  <a:pt x="2376" y="5790"/>
                </a:lnTo>
                <a:lnTo>
                  <a:pt x="2364" y="5784"/>
                </a:lnTo>
                <a:lnTo>
                  <a:pt x="2352" y="5774"/>
                </a:lnTo>
                <a:lnTo>
                  <a:pt x="2342" y="5764"/>
                </a:lnTo>
                <a:lnTo>
                  <a:pt x="2330" y="5752"/>
                </a:lnTo>
                <a:lnTo>
                  <a:pt x="1560" y="4940"/>
                </a:lnTo>
                <a:lnTo>
                  <a:pt x="1560" y="4940"/>
                </a:lnTo>
                <a:lnTo>
                  <a:pt x="1552" y="4930"/>
                </a:lnTo>
                <a:lnTo>
                  <a:pt x="1544" y="4918"/>
                </a:lnTo>
                <a:lnTo>
                  <a:pt x="1538" y="4906"/>
                </a:lnTo>
                <a:lnTo>
                  <a:pt x="1534" y="4892"/>
                </a:lnTo>
                <a:lnTo>
                  <a:pt x="1530" y="4880"/>
                </a:lnTo>
                <a:lnTo>
                  <a:pt x="1528" y="4866"/>
                </a:lnTo>
                <a:lnTo>
                  <a:pt x="1526" y="4854"/>
                </a:lnTo>
                <a:lnTo>
                  <a:pt x="1528" y="4840"/>
                </a:lnTo>
                <a:lnTo>
                  <a:pt x="1528" y="4828"/>
                </a:lnTo>
                <a:lnTo>
                  <a:pt x="1532" y="4814"/>
                </a:lnTo>
                <a:lnTo>
                  <a:pt x="1536" y="4802"/>
                </a:lnTo>
                <a:lnTo>
                  <a:pt x="1540" y="4790"/>
                </a:lnTo>
                <a:lnTo>
                  <a:pt x="1548" y="4778"/>
                </a:lnTo>
                <a:lnTo>
                  <a:pt x="1554" y="4766"/>
                </a:lnTo>
                <a:lnTo>
                  <a:pt x="1564" y="4756"/>
                </a:lnTo>
                <a:lnTo>
                  <a:pt x="1574" y="4746"/>
                </a:lnTo>
                <a:lnTo>
                  <a:pt x="1574" y="4746"/>
                </a:lnTo>
                <a:close/>
                <a:moveTo>
                  <a:pt x="1658" y="4404"/>
                </a:moveTo>
                <a:lnTo>
                  <a:pt x="1658" y="4404"/>
                </a:lnTo>
                <a:lnTo>
                  <a:pt x="1630" y="4386"/>
                </a:lnTo>
                <a:lnTo>
                  <a:pt x="1602" y="4368"/>
                </a:lnTo>
                <a:lnTo>
                  <a:pt x="1576" y="4348"/>
                </a:lnTo>
                <a:lnTo>
                  <a:pt x="1550" y="4326"/>
                </a:lnTo>
                <a:lnTo>
                  <a:pt x="1526" y="4304"/>
                </a:lnTo>
                <a:lnTo>
                  <a:pt x="1504" y="4280"/>
                </a:lnTo>
                <a:lnTo>
                  <a:pt x="1484" y="4254"/>
                </a:lnTo>
                <a:lnTo>
                  <a:pt x="1464" y="4228"/>
                </a:lnTo>
                <a:lnTo>
                  <a:pt x="1446" y="4202"/>
                </a:lnTo>
                <a:lnTo>
                  <a:pt x="1428" y="4174"/>
                </a:lnTo>
                <a:lnTo>
                  <a:pt x="1414" y="4144"/>
                </a:lnTo>
                <a:lnTo>
                  <a:pt x="1400" y="4114"/>
                </a:lnTo>
                <a:lnTo>
                  <a:pt x="1388" y="4084"/>
                </a:lnTo>
                <a:lnTo>
                  <a:pt x="1378" y="4052"/>
                </a:lnTo>
                <a:lnTo>
                  <a:pt x="1368" y="4020"/>
                </a:lnTo>
                <a:lnTo>
                  <a:pt x="1362" y="3988"/>
                </a:lnTo>
                <a:lnTo>
                  <a:pt x="1238" y="3310"/>
                </a:lnTo>
                <a:lnTo>
                  <a:pt x="286" y="2752"/>
                </a:lnTo>
                <a:lnTo>
                  <a:pt x="286" y="1148"/>
                </a:lnTo>
                <a:lnTo>
                  <a:pt x="1868" y="2096"/>
                </a:lnTo>
                <a:lnTo>
                  <a:pt x="2494" y="1794"/>
                </a:lnTo>
                <a:lnTo>
                  <a:pt x="2494" y="1794"/>
                </a:lnTo>
                <a:lnTo>
                  <a:pt x="2532" y="1776"/>
                </a:lnTo>
                <a:lnTo>
                  <a:pt x="2570" y="1762"/>
                </a:lnTo>
                <a:lnTo>
                  <a:pt x="2608" y="1752"/>
                </a:lnTo>
                <a:lnTo>
                  <a:pt x="2646" y="1742"/>
                </a:lnTo>
                <a:lnTo>
                  <a:pt x="2684" y="1736"/>
                </a:lnTo>
                <a:lnTo>
                  <a:pt x="2724" y="1730"/>
                </a:lnTo>
                <a:lnTo>
                  <a:pt x="2764" y="1728"/>
                </a:lnTo>
                <a:lnTo>
                  <a:pt x="2802" y="1730"/>
                </a:lnTo>
                <a:lnTo>
                  <a:pt x="2842" y="1732"/>
                </a:lnTo>
                <a:lnTo>
                  <a:pt x="2880" y="1738"/>
                </a:lnTo>
                <a:lnTo>
                  <a:pt x="2918" y="1744"/>
                </a:lnTo>
                <a:lnTo>
                  <a:pt x="2958" y="1754"/>
                </a:lnTo>
                <a:lnTo>
                  <a:pt x="2994" y="1766"/>
                </a:lnTo>
                <a:lnTo>
                  <a:pt x="3032" y="1782"/>
                </a:lnTo>
                <a:lnTo>
                  <a:pt x="3068" y="1798"/>
                </a:lnTo>
                <a:lnTo>
                  <a:pt x="3104" y="1818"/>
                </a:lnTo>
                <a:lnTo>
                  <a:pt x="3162" y="1850"/>
                </a:lnTo>
                <a:lnTo>
                  <a:pt x="1732" y="3102"/>
                </a:lnTo>
                <a:lnTo>
                  <a:pt x="1732" y="3102"/>
                </a:lnTo>
                <a:lnTo>
                  <a:pt x="1698" y="3134"/>
                </a:lnTo>
                <a:lnTo>
                  <a:pt x="1666" y="3172"/>
                </a:lnTo>
                <a:lnTo>
                  <a:pt x="1638" y="3212"/>
                </a:lnTo>
                <a:lnTo>
                  <a:pt x="1616" y="3254"/>
                </a:lnTo>
                <a:lnTo>
                  <a:pt x="1596" y="3296"/>
                </a:lnTo>
                <a:lnTo>
                  <a:pt x="1582" y="3342"/>
                </a:lnTo>
                <a:lnTo>
                  <a:pt x="1572" y="3390"/>
                </a:lnTo>
                <a:lnTo>
                  <a:pt x="1566" y="3438"/>
                </a:lnTo>
                <a:lnTo>
                  <a:pt x="1566" y="3438"/>
                </a:lnTo>
                <a:lnTo>
                  <a:pt x="1564" y="3488"/>
                </a:lnTo>
                <a:lnTo>
                  <a:pt x="1568" y="3536"/>
                </a:lnTo>
                <a:lnTo>
                  <a:pt x="1578" y="3582"/>
                </a:lnTo>
                <a:lnTo>
                  <a:pt x="1590" y="3628"/>
                </a:lnTo>
                <a:lnTo>
                  <a:pt x="1608" y="3674"/>
                </a:lnTo>
                <a:lnTo>
                  <a:pt x="1630" y="3716"/>
                </a:lnTo>
                <a:lnTo>
                  <a:pt x="1656" y="3756"/>
                </a:lnTo>
                <a:lnTo>
                  <a:pt x="1686" y="3794"/>
                </a:lnTo>
                <a:lnTo>
                  <a:pt x="1686" y="3794"/>
                </a:lnTo>
                <a:lnTo>
                  <a:pt x="1704" y="3814"/>
                </a:lnTo>
                <a:lnTo>
                  <a:pt x="1722" y="3832"/>
                </a:lnTo>
                <a:lnTo>
                  <a:pt x="1740" y="3848"/>
                </a:lnTo>
                <a:lnTo>
                  <a:pt x="1760" y="3862"/>
                </a:lnTo>
                <a:lnTo>
                  <a:pt x="1778" y="3878"/>
                </a:lnTo>
                <a:lnTo>
                  <a:pt x="1800" y="3890"/>
                </a:lnTo>
                <a:lnTo>
                  <a:pt x="1842" y="3914"/>
                </a:lnTo>
                <a:lnTo>
                  <a:pt x="1886" y="3932"/>
                </a:lnTo>
                <a:lnTo>
                  <a:pt x="1930" y="3946"/>
                </a:lnTo>
                <a:lnTo>
                  <a:pt x="1978" y="3956"/>
                </a:lnTo>
                <a:lnTo>
                  <a:pt x="2024" y="3962"/>
                </a:lnTo>
                <a:lnTo>
                  <a:pt x="2072" y="3962"/>
                </a:lnTo>
                <a:lnTo>
                  <a:pt x="2118" y="3958"/>
                </a:lnTo>
                <a:lnTo>
                  <a:pt x="2166" y="3950"/>
                </a:lnTo>
                <a:lnTo>
                  <a:pt x="2212" y="3938"/>
                </a:lnTo>
                <a:lnTo>
                  <a:pt x="2256" y="3920"/>
                </a:lnTo>
                <a:lnTo>
                  <a:pt x="2278" y="3910"/>
                </a:lnTo>
                <a:lnTo>
                  <a:pt x="2300" y="3898"/>
                </a:lnTo>
                <a:lnTo>
                  <a:pt x="2320" y="3886"/>
                </a:lnTo>
                <a:lnTo>
                  <a:pt x="2342" y="3872"/>
                </a:lnTo>
                <a:lnTo>
                  <a:pt x="2362" y="3856"/>
                </a:lnTo>
                <a:lnTo>
                  <a:pt x="2382" y="3840"/>
                </a:lnTo>
                <a:lnTo>
                  <a:pt x="2882" y="3398"/>
                </a:lnTo>
                <a:lnTo>
                  <a:pt x="2882" y="3398"/>
                </a:lnTo>
                <a:lnTo>
                  <a:pt x="2928" y="3360"/>
                </a:lnTo>
                <a:lnTo>
                  <a:pt x="2976" y="3326"/>
                </a:lnTo>
                <a:lnTo>
                  <a:pt x="3024" y="3296"/>
                </a:lnTo>
                <a:lnTo>
                  <a:pt x="3074" y="3272"/>
                </a:lnTo>
                <a:lnTo>
                  <a:pt x="3122" y="3252"/>
                </a:lnTo>
                <a:lnTo>
                  <a:pt x="3148" y="3244"/>
                </a:lnTo>
                <a:lnTo>
                  <a:pt x="3172" y="3238"/>
                </a:lnTo>
                <a:lnTo>
                  <a:pt x="3198" y="3232"/>
                </a:lnTo>
                <a:lnTo>
                  <a:pt x="3222" y="3228"/>
                </a:lnTo>
                <a:lnTo>
                  <a:pt x="3248" y="3226"/>
                </a:lnTo>
                <a:lnTo>
                  <a:pt x="3274" y="3224"/>
                </a:lnTo>
                <a:lnTo>
                  <a:pt x="3298" y="3222"/>
                </a:lnTo>
                <a:lnTo>
                  <a:pt x="3324" y="3224"/>
                </a:lnTo>
                <a:lnTo>
                  <a:pt x="3377" y="3228"/>
                </a:lnTo>
                <a:lnTo>
                  <a:pt x="3429" y="3238"/>
                </a:lnTo>
                <a:lnTo>
                  <a:pt x="3483" y="3254"/>
                </a:lnTo>
                <a:lnTo>
                  <a:pt x="3537" y="3272"/>
                </a:lnTo>
                <a:lnTo>
                  <a:pt x="3591" y="3298"/>
                </a:lnTo>
                <a:lnTo>
                  <a:pt x="3645" y="3326"/>
                </a:lnTo>
                <a:lnTo>
                  <a:pt x="3701" y="3360"/>
                </a:lnTo>
                <a:lnTo>
                  <a:pt x="5341" y="4200"/>
                </a:lnTo>
                <a:lnTo>
                  <a:pt x="5341" y="4200"/>
                </a:lnTo>
                <a:lnTo>
                  <a:pt x="5349" y="4204"/>
                </a:lnTo>
                <a:lnTo>
                  <a:pt x="5357" y="4210"/>
                </a:lnTo>
                <a:lnTo>
                  <a:pt x="5365" y="4224"/>
                </a:lnTo>
                <a:lnTo>
                  <a:pt x="5371" y="4236"/>
                </a:lnTo>
                <a:lnTo>
                  <a:pt x="5373" y="4246"/>
                </a:lnTo>
                <a:lnTo>
                  <a:pt x="5373" y="4246"/>
                </a:lnTo>
                <a:lnTo>
                  <a:pt x="5373" y="4258"/>
                </a:lnTo>
                <a:lnTo>
                  <a:pt x="5373" y="4270"/>
                </a:lnTo>
                <a:lnTo>
                  <a:pt x="5367" y="4284"/>
                </a:lnTo>
                <a:lnTo>
                  <a:pt x="5363" y="4292"/>
                </a:lnTo>
                <a:lnTo>
                  <a:pt x="5359" y="4298"/>
                </a:lnTo>
                <a:lnTo>
                  <a:pt x="3997" y="5540"/>
                </a:lnTo>
                <a:lnTo>
                  <a:pt x="3985" y="5558"/>
                </a:lnTo>
                <a:lnTo>
                  <a:pt x="3985" y="5558"/>
                </a:lnTo>
                <a:lnTo>
                  <a:pt x="3979" y="5568"/>
                </a:lnTo>
                <a:lnTo>
                  <a:pt x="3971" y="5578"/>
                </a:lnTo>
                <a:lnTo>
                  <a:pt x="3953" y="5594"/>
                </a:lnTo>
                <a:lnTo>
                  <a:pt x="3933" y="5606"/>
                </a:lnTo>
                <a:lnTo>
                  <a:pt x="3911" y="5614"/>
                </a:lnTo>
                <a:lnTo>
                  <a:pt x="3889" y="5616"/>
                </a:lnTo>
                <a:lnTo>
                  <a:pt x="3865" y="5616"/>
                </a:lnTo>
                <a:lnTo>
                  <a:pt x="3841" y="5610"/>
                </a:lnTo>
                <a:lnTo>
                  <a:pt x="3831" y="5604"/>
                </a:lnTo>
                <a:lnTo>
                  <a:pt x="3819" y="5598"/>
                </a:lnTo>
                <a:lnTo>
                  <a:pt x="1658" y="4404"/>
                </a:lnTo>
                <a:close/>
                <a:moveTo>
                  <a:pt x="5231" y="3404"/>
                </a:moveTo>
                <a:lnTo>
                  <a:pt x="5215" y="3814"/>
                </a:lnTo>
                <a:lnTo>
                  <a:pt x="3851" y="3116"/>
                </a:lnTo>
                <a:lnTo>
                  <a:pt x="3851" y="3116"/>
                </a:lnTo>
                <a:lnTo>
                  <a:pt x="3813" y="3092"/>
                </a:lnTo>
                <a:lnTo>
                  <a:pt x="3775" y="3070"/>
                </a:lnTo>
                <a:lnTo>
                  <a:pt x="3737" y="3050"/>
                </a:lnTo>
                <a:lnTo>
                  <a:pt x="3699" y="3032"/>
                </a:lnTo>
                <a:lnTo>
                  <a:pt x="3661" y="3014"/>
                </a:lnTo>
                <a:lnTo>
                  <a:pt x="3623" y="2998"/>
                </a:lnTo>
                <a:lnTo>
                  <a:pt x="3585" y="2986"/>
                </a:lnTo>
                <a:lnTo>
                  <a:pt x="3547" y="2974"/>
                </a:lnTo>
                <a:lnTo>
                  <a:pt x="3511" y="2962"/>
                </a:lnTo>
                <a:lnTo>
                  <a:pt x="3473" y="2954"/>
                </a:lnTo>
                <a:lnTo>
                  <a:pt x="3435" y="2946"/>
                </a:lnTo>
                <a:lnTo>
                  <a:pt x="3399" y="2942"/>
                </a:lnTo>
                <a:lnTo>
                  <a:pt x="3361" y="2938"/>
                </a:lnTo>
                <a:lnTo>
                  <a:pt x="3324" y="2936"/>
                </a:lnTo>
                <a:lnTo>
                  <a:pt x="3286" y="2936"/>
                </a:lnTo>
                <a:lnTo>
                  <a:pt x="3250" y="2936"/>
                </a:lnTo>
                <a:lnTo>
                  <a:pt x="3214" y="2940"/>
                </a:lnTo>
                <a:lnTo>
                  <a:pt x="3178" y="2944"/>
                </a:lnTo>
                <a:lnTo>
                  <a:pt x="3142" y="2950"/>
                </a:lnTo>
                <a:lnTo>
                  <a:pt x="3106" y="2958"/>
                </a:lnTo>
                <a:lnTo>
                  <a:pt x="3070" y="2968"/>
                </a:lnTo>
                <a:lnTo>
                  <a:pt x="3034" y="2980"/>
                </a:lnTo>
                <a:lnTo>
                  <a:pt x="2998" y="2992"/>
                </a:lnTo>
                <a:lnTo>
                  <a:pt x="2964" y="3006"/>
                </a:lnTo>
                <a:lnTo>
                  <a:pt x="2930" y="3024"/>
                </a:lnTo>
                <a:lnTo>
                  <a:pt x="2894" y="3042"/>
                </a:lnTo>
                <a:lnTo>
                  <a:pt x="2860" y="3060"/>
                </a:lnTo>
                <a:lnTo>
                  <a:pt x="2826" y="3082"/>
                </a:lnTo>
                <a:lnTo>
                  <a:pt x="2792" y="3106"/>
                </a:lnTo>
                <a:lnTo>
                  <a:pt x="2758" y="3130"/>
                </a:lnTo>
                <a:lnTo>
                  <a:pt x="2726" y="3156"/>
                </a:lnTo>
                <a:lnTo>
                  <a:pt x="2692" y="3184"/>
                </a:lnTo>
                <a:lnTo>
                  <a:pt x="2192" y="3626"/>
                </a:lnTo>
                <a:lnTo>
                  <a:pt x="2192" y="3626"/>
                </a:lnTo>
                <a:lnTo>
                  <a:pt x="2176" y="3638"/>
                </a:lnTo>
                <a:lnTo>
                  <a:pt x="2158" y="3650"/>
                </a:lnTo>
                <a:lnTo>
                  <a:pt x="2140" y="3660"/>
                </a:lnTo>
                <a:lnTo>
                  <a:pt x="2122" y="3666"/>
                </a:lnTo>
                <a:lnTo>
                  <a:pt x="2102" y="3672"/>
                </a:lnTo>
                <a:lnTo>
                  <a:pt x="2082" y="3676"/>
                </a:lnTo>
                <a:lnTo>
                  <a:pt x="2062" y="3676"/>
                </a:lnTo>
                <a:lnTo>
                  <a:pt x="2042" y="3676"/>
                </a:lnTo>
                <a:lnTo>
                  <a:pt x="2024" y="3674"/>
                </a:lnTo>
                <a:lnTo>
                  <a:pt x="2004" y="3670"/>
                </a:lnTo>
                <a:lnTo>
                  <a:pt x="1984" y="3664"/>
                </a:lnTo>
                <a:lnTo>
                  <a:pt x="1966" y="3656"/>
                </a:lnTo>
                <a:lnTo>
                  <a:pt x="1948" y="3646"/>
                </a:lnTo>
                <a:lnTo>
                  <a:pt x="1932" y="3634"/>
                </a:lnTo>
                <a:lnTo>
                  <a:pt x="1916" y="3622"/>
                </a:lnTo>
                <a:lnTo>
                  <a:pt x="1902" y="3606"/>
                </a:lnTo>
                <a:lnTo>
                  <a:pt x="1902" y="3606"/>
                </a:lnTo>
                <a:lnTo>
                  <a:pt x="1888" y="3590"/>
                </a:lnTo>
                <a:lnTo>
                  <a:pt x="1878" y="3574"/>
                </a:lnTo>
                <a:lnTo>
                  <a:pt x="1868" y="3556"/>
                </a:lnTo>
                <a:lnTo>
                  <a:pt x="1862" y="3538"/>
                </a:lnTo>
                <a:lnTo>
                  <a:pt x="1856" y="3518"/>
                </a:lnTo>
                <a:lnTo>
                  <a:pt x="1852" y="3498"/>
                </a:lnTo>
                <a:lnTo>
                  <a:pt x="1850" y="3478"/>
                </a:lnTo>
                <a:lnTo>
                  <a:pt x="1852" y="3458"/>
                </a:lnTo>
                <a:lnTo>
                  <a:pt x="1852" y="3458"/>
                </a:lnTo>
                <a:lnTo>
                  <a:pt x="1854" y="3438"/>
                </a:lnTo>
                <a:lnTo>
                  <a:pt x="1858" y="3418"/>
                </a:lnTo>
                <a:lnTo>
                  <a:pt x="1864" y="3398"/>
                </a:lnTo>
                <a:lnTo>
                  <a:pt x="1872" y="3380"/>
                </a:lnTo>
                <a:lnTo>
                  <a:pt x="1882" y="3362"/>
                </a:lnTo>
                <a:lnTo>
                  <a:pt x="1894" y="3346"/>
                </a:lnTo>
                <a:lnTo>
                  <a:pt x="1906" y="3330"/>
                </a:lnTo>
                <a:lnTo>
                  <a:pt x="1920" y="3316"/>
                </a:lnTo>
                <a:lnTo>
                  <a:pt x="3359" y="2060"/>
                </a:lnTo>
                <a:lnTo>
                  <a:pt x="3359" y="2060"/>
                </a:lnTo>
                <a:lnTo>
                  <a:pt x="3383" y="2038"/>
                </a:lnTo>
                <a:lnTo>
                  <a:pt x="3409" y="2020"/>
                </a:lnTo>
                <a:lnTo>
                  <a:pt x="3437" y="2004"/>
                </a:lnTo>
                <a:lnTo>
                  <a:pt x="3465" y="1990"/>
                </a:lnTo>
                <a:lnTo>
                  <a:pt x="3493" y="1978"/>
                </a:lnTo>
                <a:lnTo>
                  <a:pt x="3523" y="1970"/>
                </a:lnTo>
                <a:lnTo>
                  <a:pt x="3553" y="1962"/>
                </a:lnTo>
                <a:lnTo>
                  <a:pt x="3583" y="1956"/>
                </a:lnTo>
                <a:lnTo>
                  <a:pt x="3615" y="1954"/>
                </a:lnTo>
                <a:lnTo>
                  <a:pt x="3645" y="1952"/>
                </a:lnTo>
                <a:lnTo>
                  <a:pt x="3677" y="1954"/>
                </a:lnTo>
                <a:lnTo>
                  <a:pt x="3707" y="1956"/>
                </a:lnTo>
                <a:lnTo>
                  <a:pt x="3739" y="1962"/>
                </a:lnTo>
                <a:lnTo>
                  <a:pt x="3769" y="1970"/>
                </a:lnTo>
                <a:lnTo>
                  <a:pt x="3799" y="1982"/>
                </a:lnTo>
                <a:lnTo>
                  <a:pt x="3829" y="1994"/>
                </a:lnTo>
                <a:lnTo>
                  <a:pt x="4333" y="2234"/>
                </a:lnTo>
                <a:lnTo>
                  <a:pt x="6423" y="464"/>
                </a:lnTo>
                <a:lnTo>
                  <a:pt x="6423" y="2402"/>
                </a:lnTo>
                <a:lnTo>
                  <a:pt x="5231" y="3404"/>
                </a:lnTo>
                <a:close/>
                <a:moveTo>
                  <a:pt x="6191" y="286"/>
                </a:moveTo>
                <a:lnTo>
                  <a:pt x="4289" y="1896"/>
                </a:lnTo>
                <a:lnTo>
                  <a:pt x="3951" y="1736"/>
                </a:lnTo>
                <a:lnTo>
                  <a:pt x="3951" y="1736"/>
                </a:lnTo>
                <a:lnTo>
                  <a:pt x="3921" y="1722"/>
                </a:lnTo>
                <a:lnTo>
                  <a:pt x="3891" y="1710"/>
                </a:lnTo>
                <a:lnTo>
                  <a:pt x="3861" y="1700"/>
                </a:lnTo>
                <a:lnTo>
                  <a:pt x="3831" y="1690"/>
                </a:lnTo>
                <a:lnTo>
                  <a:pt x="3799" y="1684"/>
                </a:lnTo>
                <a:lnTo>
                  <a:pt x="3769" y="1678"/>
                </a:lnTo>
                <a:lnTo>
                  <a:pt x="3737" y="1672"/>
                </a:lnTo>
                <a:lnTo>
                  <a:pt x="3705" y="1670"/>
                </a:lnTo>
                <a:lnTo>
                  <a:pt x="3675" y="1668"/>
                </a:lnTo>
                <a:lnTo>
                  <a:pt x="3643" y="1666"/>
                </a:lnTo>
                <a:lnTo>
                  <a:pt x="3611" y="1668"/>
                </a:lnTo>
                <a:lnTo>
                  <a:pt x="3579" y="1670"/>
                </a:lnTo>
                <a:lnTo>
                  <a:pt x="3549" y="1674"/>
                </a:lnTo>
                <a:lnTo>
                  <a:pt x="3517" y="1678"/>
                </a:lnTo>
                <a:lnTo>
                  <a:pt x="3487" y="1684"/>
                </a:lnTo>
                <a:lnTo>
                  <a:pt x="3457" y="1692"/>
                </a:lnTo>
                <a:lnTo>
                  <a:pt x="3248" y="1570"/>
                </a:lnTo>
                <a:lnTo>
                  <a:pt x="3248" y="1570"/>
                </a:lnTo>
                <a:lnTo>
                  <a:pt x="3196" y="1542"/>
                </a:lnTo>
                <a:lnTo>
                  <a:pt x="3144" y="1518"/>
                </a:lnTo>
                <a:lnTo>
                  <a:pt x="3092" y="1498"/>
                </a:lnTo>
                <a:lnTo>
                  <a:pt x="3036" y="1480"/>
                </a:lnTo>
                <a:lnTo>
                  <a:pt x="2982" y="1466"/>
                </a:lnTo>
                <a:lnTo>
                  <a:pt x="2926" y="1454"/>
                </a:lnTo>
                <a:lnTo>
                  <a:pt x="2870" y="1448"/>
                </a:lnTo>
                <a:lnTo>
                  <a:pt x="2814" y="1444"/>
                </a:lnTo>
                <a:lnTo>
                  <a:pt x="2758" y="1442"/>
                </a:lnTo>
                <a:lnTo>
                  <a:pt x="2700" y="1446"/>
                </a:lnTo>
                <a:lnTo>
                  <a:pt x="2644" y="1452"/>
                </a:lnTo>
                <a:lnTo>
                  <a:pt x="2588" y="1462"/>
                </a:lnTo>
                <a:lnTo>
                  <a:pt x="2532" y="1476"/>
                </a:lnTo>
                <a:lnTo>
                  <a:pt x="2478" y="1492"/>
                </a:lnTo>
                <a:lnTo>
                  <a:pt x="2424" y="1512"/>
                </a:lnTo>
                <a:lnTo>
                  <a:pt x="2370" y="1536"/>
                </a:lnTo>
                <a:lnTo>
                  <a:pt x="1884" y="1770"/>
                </a:lnTo>
                <a:lnTo>
                  <a:pt x="286" y="814"/>
                </a:lnTo>
                <a:lnTo>
                  <a:pt x="286" y="286"/>
                </a:lnTo>
                <a:lnTo>
                  <a:pt x="6191" y="286"/>
                </a:lnTo>
                <a:close/>
                <a:moveTo>
                  <a:pt x="286" y="6422"/>
                </a:moveTo>
                <a:lnTo>
                  <a:pt x="286" y="3084"/>
                </a:lnTo>
                <a:lnTo>
                  <a:pt x="980" y="3492"/>
                </a:lnTo>
                <a:lnTo>
                  <a:pt x="1080" y="4038"/>
                </a:lnTo>
                <a:lnTo>
                  <a:pt x="1080" y="4038"/>
                </a:lnTo>
                <a:lnTo>
                  <a:pt x="1088" y="4076"/>
                </a:lnTo>
                <a:lnTo>
                  <a:pt x="1096" y="4112"/>
                </a:lnTo>
                <a:lnTo>
                  <a:pt x="1108" y="4148"/>
                </a:lnTo>
                <a:lnTo>
                  <a:pt x="1120" y="4184"/>
                </a:lnTo>
                <a:lnTo>
                  <a:pt x="1134" y="4218"/>
                </a:lnTo>
                <a:lnTo>
                  <a:pt x="1148" y="4252"/>
                </a:lnTo>
                <a:lnTo>
                  <a:pt x="1164" y="4286"/>
                </a:lnTo>
                <a:lnTo>
                  <a:pt x="1182" y="4318"/>
                </a:lnTo>
                <a:lnTo>
                  <a:pt x="1202" y="4350"/>
                </a:lnTo>
                <a:lnTo>
                  <a:pt x="1222" y="4382"/>
                </a:lnTo>
                <a:lnTo>
                  <a:pt x="1244" y="4412"/>
                </a:lnTo>
                <a:lnTo>
                  <a:pt x="1266" y="4440"/>
                </a:lnTo>
                <a:lnTo>
                  <a:pt x="1290" y="4468"/>
                </a:lnTo>
                <a:lnTo>
                  <a:pt x="1316" y="4496"/>
                </a:lnTo>
                <a:lnTo>
                  <a:pt x="1342" y="4522"/>
                </a:lnTo>
                <a:lnTo>
                  <a:pt x="1370" y="4548"/>
                </a:lnTo>
                <a:lnTo>
                  <a:pt x="1370" y="4548"/>
                </a:lnTo>
                <a:lnTo>
                  <a:pt x="1342" y="4578"/>
                </a:lnTo>
                <a:lnTo>
                  <a:pt x="1318" y="4610"/>
                </a:lnTo>
                <a:lnTo>
                  <a:pt x="1296" y="4644"/>
                </a:lnTo>
                <a:lnTo>
                  <a:pt x="1278" y="4680"/>
                </a:lnTo>
                <a:lnTo>
                  <a:pt x="1264" y="4716"/>
                </a:lnTo>
                <a:lnTo>
                  <a:pt x="1254" y="4754"/>
                </a:lnTo>
                <a:lnTo>
                  <a:pt x="1246" y="4794"/>
                </a:lnTo>
                <a:lnTo>
                  <a:pt x="1242" y="4832"/>
                </a:lnTo>
                <a:lnTo>
                  <a:pt x="1244" y="4872"/>
                </a:lnTo>
                <a:lnTo>
                  <a:pt x="1246" y="4912"/>
                </a:lnTo>
                <a:lnTo>
                  <a:pt x="1254" y="4950"/>
                </a:lnTo>
                <a:lnTo>
                  <a:pt x="1266" y="4988"/>
                </a:lnTo>
                <a:lnTo>
                  <a:pt x="1280" y="5026"/>
                </a:lnTo>
                <a:lnTo>
                  <a:pt x="1300" y="5062"/>
                </a:lnTo>
                <a:lnTo>
                  <a:pt x="1322" y="5098"/>
                </a:lnTo>
                <a:lnTo>
                  <a:pt x="1348" y="5132"/>
                </a:lnTo>
                <a:lnTo>
                  <a:pt x="2118" y="5944"/>
                </a:lnTo>
                <a:lnTo>
                  <a:pt x="2118" y="5944"/>
                </a:lnTo>
                <a:lnTo>
                  <a:pt x="2146" y="5976"/>
                </a:lnTo>
                <a:lnTo>
                  <a:pt x="2178" y="6002"/>
                </a:lnTo>
                <a:lnTo>
                  <a:pt x="2212" y="6026"/>
                </a:lnTo>
                <a:lnTo>
                  <a:pt x="2248" y="6046"/>
                </a:lnTo>
                <a:lnTo>
                  <a:pt x="2286" y="6064"/>
                </a:lnTo>
                <a:lnTo>
                  <a:pt x="2326" y="6076"/>
                </a:lnTo>
                <a:lnTo>
                  <a:pt x="2368" y="6086"/>
                </a:lnTo>
                <a:lnTo>
                  <a:pt x="2410" y="6090"/>
                </a:lnTo>
                <a:lnTo>
                  <a:pt x="2410" y="6090"/>
                </a:lnTo>
                <a:lnTo>
                  <a:pt x="2440" y="6092"/>
                </a:lnTo>
                <a:lnTo>
                  <a:pt x="2440" y="6092"/>
                </a:lnTo>
                <a:lnTo>
                  <a:pt x="2478" y="6090"/>
                </a:lnTo>
                <a:lnTo>
                  <a:pt x="2516" y="6086"/>
                </a:lnTo>
                <a:lnTo>
                  <a:pt x="2552" y="6076"/>
                </a:lnTo>
                <a:lnTo>
                  <a:pt x="2588" y="6066"/>
                </a:lnTo>
                <a:lnTo>
                  <a:pt x="2622" y="6050"/>
                </a:lnTo>
                <a:lnTo>
                  <a:pt x="2656" y="6032"/>
                </a:lnTo>
                <a:lnTo>
                  <a:pt x="2688" y="6012"/>
                </a:lnTo>
                <a:lnTo>
                  <a:pt x="2718" y="5988"/>
                </a:lnTo>
                <a:lnTo>
                  <a:pt x="3194" y="5580"/>
                </a:lnTo>
                <a:lnTo>
                  <a:pt x="3677" y="5848"/>
                </a:lnTo>
                <a:lnTo>
                  <a:pt x="3677" y="5848"/>
                </a:lnTo>
                <a:lnTo>
                  <a:pt x="3701" y="5860"/>
                </a:lnTo>
                <a:lnTo>
                  <a:pt x="3727" y="5872"/>
                </a:lnTo>
                <a:lnTo>
                  <a:pt x="3751" y="5882"/>
                </a:lnTo>
                <a:lnTo>
                  <a:pt x="3777" y="5890"/>
                </a:lnTo>
                <a:lnTo>
                  <a:pt x="3803" y="5896"/>
                </a:lnTo>
                <a:lnTo>
                  <a:pt x="3829" y="5900"/>
                </a:lnTo>
                <a:lnTo>
                  <a:pt x="3855" y="5902"/>
                </a:lnTo>
                <a:lnTo>
                  <a:pt x="3881" y="5904"/>
                </a:lnTo>
                <a:lnTo>
                  <a:pt x="3881" y="5904"/>
                </a:lnTo>
                <a:lnTo>
                  <a:pt x="3907" y="5902"/>
                </a:lnTo>
                <a:lnTo>
                  <a:pt x="3931" y="5900"/>
                </a:lnTo>
                <a:lnTo>
                  <a:pt x="3955" y="5896"/>
                </a:lnTo>
                <a:lnTo>
                  <a:pt x="3979" y="5892"/>
                </a:lnTo>
                <a:lnTo>
                  <a:pt x="4003" y="5886"/>
                </a:lnTo>
                <a:lnTo>
                  <a:pt x="4025" y="5878"/>
                </a:lnTo>
                <a:lnTo>
                  <a:pt x="4049" y="5868"/>
                </a:lnTo>
                <a:lnTo>
                  <a:pt x="4071" y="5858"/>
                </a:lnTo>
                <a:lnTo>
                  <a:pt x="4093" y="5846"/>
                </a:lnTo>
                <a:lnTo>
                  <a:pt x="4113" y="5832"/>
                </a:lnTo>
                <a:lnTo>
                  <a:pt x="4133" y="5816"/>
                </a:lnTo>
                <a:lnTo>
                  <a:pt x="4153" y="5800"/>
                </a:lnTo>
                <a:lnTo>
                  <a:pt x="4171" y="5784"/>
                </a:lnTo>
                <a:lnTo>
                  <a:pt x="4187" y="5766"/>
                </a:lnTo>
                <a:lnTo>
                  <a:pt x="4203" y="5746"/>
                </a:lnTo>
                <a:lnTo>
                  <a:pt x="4219" y="5724"/>
                </a:lnTo>
                <a:lnTo>
                  <a:pt x="5555" y="4506"/>
                </a:lnTo>
                <a:lnTo>
                  <a:pt x="5555" y="4506"/>
                </a:lnTo>
                <a:lnTo>
                  <a:pt x="5583" y="4476"/>
                </a:lnTo>
                <a:lnTo>
                  <a:pt x="5607" y="4442"/>
                </a:lnTo>
                <a:lnTo>
                  <a:pt x="5625" y="4408"/>
                </a:lnTo>
                <a:lnTo>
                  <a:pt x="5641" y="4370"/>
                </a:lnTo>
                <a:lnTo>
                  <a:pt x="5651" y="4332"/>
                </a:lnTo>
                <a:lnTo>
                  <a:pt x="5659" y="4292"/>
                </a:lnTo>
                <a:lnTo>
                  <a:pt x="5659" y="4252"/>
                </a:lnTo>
                <a:lnTo>
                  <a:pt x="5657" y="4210"/>
                </a:lnTo>
                <a:lnTo>
                  <a:pt x="5657" y="4210"/>
                </a:lnTo>
                <a:lnTo>
                  <a:pt x="5651" y="4172"/>
                </a:lnTo>
                <a:lnTo>
                  <a:pt x="5639" y="4136"/>
                </a:lnTo>
                <a:lnTo>
                  <a:pt x="5625" y="4102"/>
                </a:lnTo>
                <a:lnTo>
                  <a:pt x="5605" y="4068"/>
                </a:lnTo>
                <a:lnTo>
                  <a:pt x="5583" y="4038"/>
                </a:lnTo>
                <a:lnTo>
                  <a:pt x="5559" y="4010"/>
                </a:lnTo>
                <a:lnTo>
                  <a:pt x="5529" y="3984"/>
                </a:lnTo>
                <a:lnTo>
                  <a:pt x="5497" y="3960"/>
                </a:lnTo>
                <a:lnTo>
                  <a:pt x="5513" y="3540"/>
                </a:lnTo>
                <a:lnTo>
                  <a:pt x="6423" y="2774"/>
                </a:lnTo>
                <a:lnTo>
                  <a:pt x="6423" y="6422"/>
                </a:lnTo>
                <a:lnTo>
                  <a:pt x="286" y="6422"/>
                </a:lnTo>
                <a:close/>
              </a:path>
            </a:pathLst>
          </a:custGeom>
          <a:solidFill>
            <a:schemeClr val="accent6"/>
          </a:solidFill>
          <a:ln>
            <a:noFill/>
          </a:ln>
        </p:spPr>
        <p:txBody>
          <a:bodyPr spcFirstLastPara="1" wrap="square" lIns="78175" tIns="39075" rIns="78175" bIns="39075"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1" i="0" u="none" strike="noStrike" cap="none">
              <a:solidFill>
                <a:schemeClr val="dk1"/>
              </a:solidFill>
              <a:latin typeface="Arial"/>
              <a:ea typeface="Arial"/>
              <a:cs typeface="Arial"/>
              <a:sym typeface="Arial"/>
            </a:endParaRPr>
          </a:p>
        </p:txBody>
      </p:sp>
      <p:sp>
        <p:nvSpPr>
          <p:cNvPr id="1161" name="Google Shape;1161;p153"/>
          <p:cNvSpPr/>
          <p:nvPr/>
        </p:nvSpPr>
        <p:spPr>
          <a:xfrm>
            <a:off x="442207" y="1283971"/>
            <a:ext cx="400530" cy="396000"/>
          </a:xfrm>
          <a:custGeom>
            <a:avLst/>
            <a:gdLst/>
            <a:ahLst/>
            <a:cxnLst/>
            <a:rect l="l" t="t" r="r" b="b"/>
            <a:pathLst>
              <a:path w="6673" h="6672" extrusionOk="0">
                <a:moveTo>
                  <a:pt x="0" y="0"/>
                </a:moveTo>
                <a:lnTo>
                  <a:pt x="0" y="6672"/>
                </a:lnTo>
                <a:lnTo>
                  <a:pt x="6673" y="6672"/>
                </a:lnTo>
                <a:lnTo>
                  <a:pt x="6673" y="0"/>
                </a:lnTo>
                <a:lnTo>
                  <a:pt x="0" y="0"/>
                </a:lnTo>
                <a:close/>
                <a:moveTo>
                  <a:pt x="2260" y="1734"/>
                </a:moveTo>
                <a:lnTo>
                  <a:pt x="2260" y="1734"/>
                </a:lnTo>
                <a:lnTo>
                  <a:pt x="2264" y="1688"/>
                </a:lnTo>
                <a:lnTo>
                  <a:pt x="2270" y="1644"/>
                </a:lnTo>
                <a:lnTo>
                  <a:pt x="2280" y="1600"/>
                </a:lnTo>
                <a:lnTo>
                  <a:pt x="2296" y="1560"/>
                </a:lnTo>
                <a:lnTo>
                  <a:pt x="2316" y="1520"/>
                </a:lnTo>
                <a:lnTo>
                  <a:pt x="2338" y="1482"/>
                </a:lnTo>
                <a:lnTo>
                  <a:pt x="2364" y="1448"/>
                </a:lnTo>
                <a:lnTo>
                  <a:pt x="2392" y="1416"/>
                </a:lnTo>
                <a:lnTo>
                  <a:pt x="2424" y="1386"/>
                </a:lnTo>
                <a:lnTo>
                  <a:pt x="2460" y="1360"/>
                </a:lnTo>
                <a:lnTo>
                  <a:pt x="2496" y="1338"/>
                </a:lnTo>
                <a:lnTo>
                  <a:pt x="2536" y="1320"/>
                </a:lnTo>
                <a:lnTo>
                  <a:pt x="2578" y="1304"/>
                </a:lnTo>
                <a:lnTo>
                  <a:pt x="2620" y="1294"/>
                </a:lnTo>
                <a:lnTo>
                  <a:pt x="2666" y="1286"/>
                </a:lnTo>
                <a:lnTo>
                  <a:pt x="2712" y="1284"/>
                </a:lnTo>
                <a:lnTo>
                  <a:pt x="2712" y="1284"/>
                </a:lnTo>
                <a:lnTo>
                  <a:pt x="2758" y="1286"/>
                </a:lnTo>
                <a:lnTo>
                  <a:pt x="2802" y="1294"/>
                </a:lnTo>
                <a:lnTo>
                  <a:pt x="2846" y="1304"/>
                </a:lnTo>
                <a:lnTo>
                  <a:pt x="2886" y="1320"/>
                </a:lnTo>
                <a:lnTo>
                  <a:pt x="2926" y="1338"/>
                </a:lnTo>
                <a:lnTo>
                  <a:pt x="2964" y="1360"/>
                </a:lnTo>
                <a:lnTo>
                  <a:pt x="2998" y="1386"/>
                </a:lnTo>
                <a:lnTo>
                  <a:pt x="3030" y="1416"/>
                </a:lnTo>
                <a:lnTo>
                  <a:pt x="3058" y="1448"/>
                </a:lnTo>
                <a:lnTo>
                  <a:pt x="3084" y="1482"/>
                </a:lnTo>
                <a:lnTo>
                  <a:pt x="3108" y="1520"/>
                </a:lnTo>
                <a:lnTo>
                  <a:pt x="3126" y="1560"/>
                </a:lnTo>
                <a:lnTo>
                  <a:pt x="3142" y="1600"/>
                </a:lnTo>
                <a:lnTo>
                  <a:pt x="3152" y="1644"/>
                </a:lnTo>
                <a:lnTo>
                  <a:pt x="3160" y="1688"/>
                </a:lnTo>
                <a:lnTo>
                  <a:pt x="3162" y="1734"/>
                </a:lnTo>
                <a:lnTo>
                  <a:pt x="3162" y="1734"/>
                </a:lnTo>
                <a:lnTo>
                  <a:pt x="3160" y="1780"/>
                </a:lnTo>
                <a:lnTo>
                  <a:pt x="3152" y="1826"/>
                </a:lnTo>
                <a:lnTo>
                  <a:pt x="3142" y="1868"/>
                </a:lnTo>
                <a:lnTo>
                  <a:pt x="3126" y="1910"/>
                </a:lnTo>
                <a:lnTo>
                  <a:pt x="3108" y="1950"/>
                </a:lnTo>
                <a:lnTo>
                  <a:pt x="3084" y="1986"/>
                </a:lnTo>
                <a:lnTo>
                  <a:pt x="3058" y="2022"/>
                </a:lnTo>
                <a:lnTo>
                  <a:pt x="3030" y="2054"/>
                </a:lnTo>
                <a:lnTo>
                  <a:pt x="2998" y="2082"/>
                </a:lnTo>
                <a:lnTo>
                  <a:pt x="2964" y="2108"/>
                </a:lnTo>
                <a:lnTo>
                  <a:pt x="2926" y="2130"/>
                </a:lnTo>
                <a:lnTo>
                  <a:pt x="2886" y="2150"/>
                </a:lnTo>
                <a:lnTo>
                  <a:pt x="2846" y="2164"/>
                </a:lnTo>
                <a:lnTo>
                  <a:pt x="2802" y="2176"/>
                </a:lnTo>
                <a:lnTo>
                  <a:pt x="2758" y="2182"/>
                </a:lnTo>
                <a:lnTo>
                  <a:pt x="2712" y="2186"/>
                </a:lnTo>
                <a:lnTo>
                  <a:pt x="2712" y="2186"/>
                </a:lnTo>
                <a:lnTo>
                  <a:pt x="2666" y="2182"/>
                </a:lnTo>
                <a:lnTo>
                  <a:pt x="2620" y="2176"/>
                </a:lnTo>
                <a:lnTo>
                  <a:pt x="2578" y="2164"/>
                </a:lnTo>
                <a:lnTo>
                  <a:pt x="2536" y="2150"/>
                </a:lnTo>
                <a:lnTo>
                  <a:pt x="2496" y="2130"/>
                </a:lnTo>
                <a:lnTo>
                  <a:pt x="2460" y="2108"/>
                </a:lnTo>
                <a:lnTo>
                  <a:pt x="2424" y="2082"/>
                </a:lnTo>
                <a:lnTo>
                  <a:pt x="2392" y="2054"/>
                </a:lnTo>
                <a:lnTo>
                  <a:pt x="2364" y="2022"/>
                </a:lnTo>
                <a:lnTo>
                  <a:pt x="2338" y="1986"/>
                </a:lnTo>
                <a:lnTo>
                  <a:pt x="2316" y="1950"/>
                </a:lnTo>
                <a:lnTo>
                  <a:pt x="2296" y="1910"/>
                </a:lnTo>
                <a:lnTo>
                  <a:pt x="2280" y="1868"/>
                </a:lnTo>
                <a:lnTo>
                  <a:pt x="2270" y="1826"/>
                </a:lnTo>
                <a:lnTo>
                  <a:pt x="2264" y="1780"/>
                </a:lnTo>
                <a:lnTo>
                  <a:pt x="2260" y="1734"/>
                </a:lnTo>
                <a:lnTo>
                  <a:pt x="2260" y="1734"/>
                </a:lnTo>
                <a:close/>
                <a:moveTo>
                  <a:pt x="6389" y="6388"/>
                </a:moveTo>
                <a:lnTo>
                  <a:pt x="4183" y="6388"/>
                </a:lnTo>
                <a:lnTo>
                  <a:pt x="4183" y="5708"/>
                </a:lnTo>
                <a:lnTo>
                  <a:pt x="5355" y="4732"/>
                </a:lnTo>
                <a:lnTo>
                  <a:pt x="5355" y="2584"/>
                </a:lnTo>
                <a:lnTo>
                  <a:pt x="5355" y="2584"/>
                </a:lnTo>
                <a:lnTo>
                  <a:pt x="5387" y="2578"/>
                </a:lnTo>
                <a:lnTo>
                  <a:pt x="5419" y="2568"/>
                </a:lnTo>
                <a:lnTo>
                  <a:pt x="5449" y="2560"/>
                </a:lnTo>
                <a:lnTo>
                  <a:pt x="5479" y="2548"/>
                </a:lnTo>
                <a:lnTo>
                  <a:pt x="5507" y="2536"/>
                </a:lnTo>
                <a:lnTo>
                  <a:pt x="5535" y="2524"/>
                </a:lnTo>
                <a:lnTo>
                  <a:pt x="5563" y="2510"/>
                </a:lnTo>
                <a:lnTo>
                  <a:pt x="5591" y="2494"/>
                </a:lnTo>
                <a:lnTo>
                  <a:pt x="5617" y="2476"/>
                </a:lnTo>
                <a:lnTo>
                  <a:pt x="5643" y="2460"/>
                </a:lnTo>
                <a:lnTo>
                  <a:pt x="5667" y="2440"/>
                </a:lnTo>
                <a:lnTo>
                  <a:pt x="5691" y="2420"/>
                </a:lnTo>
                <a:lnTo>
                  <a:pt x="5715" y="2400"/>
                </a:lnTo>
                <a:lnTo>
                  <a:pt x="5737" y="2378"/>
                </a:lnTo>
                <a:lnTo>
                  <a:pt x="5759" y="2356"/>
                </a:lnTo>
                <a:lnTo>
                  <a:pt x="5779" y="2332"/>
                </a:lnTo>
                <a:lnTo>
                  <a:pt x="5799" y="2308"/>
                </a:lnTo>
                <a:lnTo>
                  <a:pt x="5817" y="2282"/>
                </a:lnTo>
                <a:lnTo>
                  <a:pt x="5833" y="2258"/>
                </a:lnTo>
                <a:lnTo>
                  <a:pt x="5851" y="2230"/>
                </a:lnTo>
                <a:lnTo>
                  <a:pt x="5865" y="2204"/>
                </a:lnTo>
                <a:lnTo>
                  <a:pt x="5879" y="2174"/>
                </a:lnTo>
                <a:lnTo>
                  <a:pt x="5891" y="2146"/>
                </a:lnTo>
                <a:lnTo>
                  <a:pt x="5903" y="2116"/>
                </a:lnTo>
                <a:lnTo>
                  <a:pt x="5913" y="2086"/>
                </a:lnTo>
                <a:lnTo>
                  <a:pt x="5923" y="2056"/>
                </a:lnTo>
                <a:lnTo>
                  <a:pt x="5931" y="2026"/>
                </a:lnTo>
                <a:lnTo>
                  <a:pt x="5937" y="1994"/>
                </a:lnTo>
                <a:lnTo>
                  <a:pt x="5943" y="1962"/>
                </a:lnTo>
                <a:lnTo>
                  <a:pt x="5945" y="1930"/>
                </a:lnTo>
                <a:lnTo>
                  <a:pt x="5947" y="1896"/>
                </a:lnTo>
                <a:lnTo>
                  <a:pt x="5949" y="1864"/>
                </a:lnTo>
                <a:lnTo>
                  <a:pt x="5949" y="1864"/>
                </a:lnTo>
                <a:lnTo>
                  <a:pt x="5947" y="1826"/>
                </a:lnTo>
                <a:lnTo>
                  <a:pt x="5945" y="1788"/>
                </a:lnTo>
                <a:lnTo>
                  <a:pt x="5941" y="1752"/>
                </a:lnTo>
                <a:lnTo>
                  <a:pt x="5933" y="1716"/>
                </a:lnTo>
                <a:lnTo>
                  <a:pt x="5925" y="1680"/>
                </a:lnTo>
                <a:lnTo>
                  <a:pt x="5915" y="1644"/>
                </a:lnTo>
                <a:lnTo>
                  <a:pt x="5903" y="1610"/>
                </a:lnTo>
                <a:lnTo>
                  <a:pt x="5891" y="1578"/>
                </a:lnTo>
                <a:lnTo>
                  <a:pt x="5877" y="1544"/>
                </a:lnTo>
                <a:lnTo>
                  <a:pt x="5859" y="1512"/>
                </a:lnTo>
                <a:lnTo>
                  <a:pt x="5843" y="1482"/>
                </a:lnTo>
                <a:lnTo>
                  <a:pt x="5823" y="1452"/>
                </a:lnTo>
                <a:lnTo>
                  <a:pt x="5803" y="1424"/>
                </a:lnTo>
                <a:lnTo>
                  <a:pt x="5781" y="1396"/>
                </a:lnTo>
                <a:lnTo>
                  <a:pt x="5757" y="1368"/>
                </a:lnTo>
                <a:lnTo>
                  <a:pt x="5733" y="1344"/>
                </a:lnTo>
                <a:lnTo>
                  <a:pt x="5707" y="1320"/>
                </a:lnTo>
                <a:lnTo>
                  <a:pt x="5681" y="1296"/>
                </a:lnTo>
                <a:lnTo>
                  <a:pt x="5653" y="1274"/>
                </a:lnTo>
                <a:lnTo>
                  <a:pt x="5625" y="1254"/>
                </a:lnTo>
                <a:lnTo>
                  <a:pt x="5595" y="1234"/>
                </a:lnTo>
                <a:lnTo>
                  <a:pt x="5563" y="1216"/>
                </a:lnTo>
                <a:lnTo>
                  <a:pt x="5531" y="1200"/>
                </a:lnTo>
                <a:lnTo>
                  <a:pt x="5499" y="1186"/>
                </a:lnTo>
                <a:lnTo>
                  <a:pt x="5465" y="1172"/>
                </a:lnTo>
                <a:lnTo>
                  <a:pt x="5431" y="1160"/>
                </a:lnTo>
                <a:lnTo>
                  <a:pt x="5397" y="1150"/>
                </a:lnTo>
                <a:lnTo>
                  <a:pt x="5361" y="1142"/>
                </a:lnTo>
                <a:lnTo>
                  <a:pt x="5325" y="1136"/>
                </a:lnTo>
                <a:lnTo>
                  <a:pt x="5289" y="1132"/>
                </a:lnTo>
                <a:lnTo>
                  <a:pt x="5251" y="1128"/>
                </a:lnTo>
                <a:lnTo>
                  <a:pt x="5213" y="1128"/>
                </a:lnTo>
                <a:lnTo>
                  <a:pt x="5213" y="1128"/>
                </a:lnTo>
                <a:lnTo>
                  <a:pt x="5175" y="1128"/>
                </a:lnTo>
                <a:lnTo>
                  <a:pt x="5139" y="1132"/>
                </a:lnTo>
                <a:lnTo>
                  <a:pt x="5101" y="1136"/>
                </a:lnTo>
                <a:lnTo>
                  <a:pt x="5065" y="1142"/>
                </a:lnTo>
                <a:lnTo>
                  <a:pt x="5029" y="1150"/>
                </a:lnTo>
                <a:lnTo>
                  <a:pt x="4995" y="1160"/>
                </a:lnTo>
                <a:lnTo>
                  <a:pt x="4961" y="1172"/>
                </a:lnTo>
                <a:lnTo>
                  <a:pt x="4927" y="1186"/>
                </a:lnTo>
                <a:lnTo>
                  <a:pt x="4895" y="1200"/>
                </a:lnTo>
                <a:lnTo>
                  <a:pt x="4863" y="1216"/>
                </a:lnTo>
                <a:lnTo>
                  <a:pt x="4833" y="1234"/>
                </a:lnTo>
                <a:lnTo>
                  <a:pt x="4803" y="1254"/>
                </a:lnTo>
                <a:lnTo>
                  <a:pt x="4773" y="1274"/>
                </a:lnTo>
                <a:lnTo>
                  <a:pt x="4747" y="1296"/>
                </a:lnTo>
                <a:lnTo>
                  <a:pt x="4719" y="1320"/>
                </a:lnTo>
                <a:lnTo>
                  <a:pt x="4693" y="1344"/>
                </a:lnTo>
                <a:lnTo>
                  <a:pt x="4669" y="1368"/>
                </a:lnTo>
                <a:lnTo>
                  <a:pt x="4647" y="1396"/>
                </a:lnTo>
                <a:lnTo>
                  <a:pt x="4625" y="1424"/>
                </a:lnTo>
                <a:lnTo>
                  <a:pt x="4603" y="1452"/>
                </a:lnTo>
                <a:lnTo>
                  <a:pt x="4585" y="1482"/>
                </a:lnTo>
                <a:lnTo>
                  <a:pt x="4567" y="1512"/>
                </a:lnTo>
                <a:lnTo>
                  <a:pt x="4551" y="1544"/>
                </a:lnTo>
                <a:lnTo>
                  <a:pt x="4537" y="1578"/>
                </a:lnTo>
                <a:lnTo>
                  <a:pt x="4523" y="1610"/>
                </a:lnTo>
                <a:lnTo>
                  <a:pt x="4511" y="1644"/>
                </a:lnTo>
                <a:lnTo>
                  <a:pt x="4501" y="1680"/>
                </a:lnTo>
                <a:lnTo>
                  <a:pt x="4493" y="1716"/>
                </a:lnTo>
                <a:lnTo>
                  <a:pt x="4487" y="1752"/>
                </a:lnTo>
                <a:lnTo>
                  <a:pt x="4483" y="1788"/>
                </a:lnTo>
                <a:lnTo>
                  <a:pt x="4479" y="1826"/>
                </a:lnTo>
                <a:lnTo>
                  <a:pt x="4479" y="1864"/>
                </a:lnTo>
                <a:lnTo>
                  <a:pt x="4479" y="1864"/>
                </a:lnTo>
                <a:lnTo>
                  <a:pt x="4479" y="1896"/>
                </a:lnTo>
                <a:lnTo>
                  <a:pt x="4481" y="1930"/>
                </a:lnTo>
                <a:lnTo>
                  <a:pt x="4485" y="1962"/>
                </a:lnTo>
                <a:lnTo>
                  <a:pt x="4489" y="1994"/>
                </a:lnTo>
                <a:lnTo>
                  <a:pt x="4497" y="2026"/>
                </a:lnTo>
                <a:lnTo>
                  <a:pt x="4505" y="2056"/>
                </a:lnTo>
                <a:lnTo>
                  <a:pt x="4513" y="2086"/>
                </a:lnTo>
                <a:lnTo>
                  <a:pt x="4523" y="2116"/>
                </a:lnTo>
                <a:lnTo>
                  <a:pt x="4535" y="2146"/>
                </a:lnTo>
                <a:lnTo>
                  <a:pt x="4547" y="2174"/>
                </a:lnTo>
                <a:lnTo>
                  <a:pt x="4561" y="2204"/>
                </a:lnTo>
                <a:lnTo>
                  <a:pt x="4577" y="2230"/>
                </a:lnTo>
                <a:lnTo>
                  <a:pt x="4593" y="2258"/>
                </a:lnTo>
                <a:lnTo>
                  <a:pt x="4611" y="2282"/>
                </a:lnTo>
                <a:lnTo>
                  <a:pt x="4629" y="2308"/>
                </a:lnTo>
                <a:lnTo>
                  <a:pt x="4649" y="2332"/>
                </a:lnTo>
                <a:lnTo>
                  <a:pt x="4669" y="2356"/>
                </a:lnTo>
                <a:lnTo>
                  <a:pt x="4689" y="2378"/>
                </a:lnTo>
                <a:lnTo>
                  <a:pt x="4713" y="2400"/>
                </a:lnTo>
                <a:lnTo>
                  <a:pt x="4735" y="2420"/>
                </a:lnTo>
                <a:lnTo>
                  <a:pt x="4759" y="2440"/>
                </a:lnTo>
                <a:lnTo>
                  <a:pt x="4785" y="2460"/>
                </a:lnTo>
                <a:lnTo>
                  <a:pt x="4809" y="2476"/>
                </a:lnTo>
                <a:lnTo>
                  <a:pt x="4837" y="2494"/>
                </a:lnTo>
                <a:lnTo>
                  <a:pt x="4863" y="2510"/>
                </a:lnTo>
                <a:lnTo>
                  <a:pt x="4891" y="2524"/>
                </a:lnTo>
                <a:lnTo>
                  <a:pt x="4919" y="2536"/>
                </a:lnTo>
                <a:lnTo>
                  <a:pt x="4949" y="2548"/>
                </a:lnTo>
                <a:lnTo>
                  <a:pt x="4979" y="2560"/>
                </a:lnTo>
                <a:lnTo>
                  <a:pt x="5009" y="2568"/>
                </a:lnTo>
                <a:lnTo>
                  <a:pt x="5039" y="2578"/>
                </a:lnTo>
                <a:lnTo>
                  <a:pt x="5071" y="2584"/>
                </a:lnTo>
                <a:lnTo>
                  <a:pt x="5071" y="4600"/>
                </a:lnTo>
                <a:lnTo>
                  <a:pt x="3899" y="5576"/>
                </a:lnTo>
                <a:lnTo>
                  <a:pt x="3899" y="6388"/>
                </a:lnTo>
                <a:lnTo>
                  <a:pt x="3567" y="6388"/>
                </a:lnTo>
                <a:lnTo>
                  <a:pt x="3567" y="4988"/>
                </a:lnTo>
                <a:lnTo>
                  <a:pt x="4105" y="4526"/>
                </a:lnTo>
                <a:lnTo>
                  <a:pt x="4105" y="3818"/>
                </a:lnTo>
                <a:lnTo>
                  <a:pt x="4105" y="3818"/>
                </a:lnTo>
                <a:lnTo>
                  <a:pt x="4137" y="3810"/>
                </a:lnTo>
                <a:lnTo>
                  <a:pt x="4167" y="3802"/>
                </a:lnTo>
                <a:lnTo>
                  <a:pt x="4197" y="3792"/>
                </a:lnTo>
                <a:lnTo>
                  <a:pt x="4227" y="3782"/>
                </a:lnTo>
                <a:lnTo>
                  <a:pt x="4257" y="3770"/>
                </a:lnTo>
                <a:lnTo>
                  <a:pt x="4285" y="3756"/>
                </a:lnTo>
                <a:lnTo>
                  <a:pt x="4313" y="3742"/>
                </a:lnTo>
                <a:lnTo>
                  <a:pt x="4341" y="3726"/>
                </a:lnTo>
                <a:lnTo>
                  <a:pt x="4367" y="3710"/>
                </a:lnTo>
                <a:lnTo>
                  <a:pt x="4393" y="3692"/>
                </a:lnTo>
                <a:lnTo>
                  <a:pt x="4417" y="3674"/>
                </a:lnTo>
                <a:lnTo>
                  <a:pt x="4441" y="3654"/>
                </a:lnTo>
                <a:lnTo>
                  <a:pt x="4465" y="3634"/>
                </a:lnTo>
                <a:lnTo>
                  <a:pt x="4487" y="3612"/>
                </a:lnTo>
                <a:lnTo>
                  <a:pt x="4507" y="3590"/>
                </a:lnTo>
                <a:lnTo>
                  <a:pt x="4529" y="3566"/>
                </a:lnTo>
                <a:lnTo>
                  <a:pt x="4547" y="3542"/>
                </a:lnTo>
                <a:lnTo>
                  <a:pt x="4565" y="3516"/>
                </a:lnTo>
                <a:lnTo>
                  <a:pt x="4583" y="3490"/>
                </a:lnTo>
                <a:lnTo>
                  <a:pt x="4599" y="3464"/>
                </a:lnTo>
                <a:lnTo>
                  <a:pt x="4615" y="3436"/>
                </a:lnTo>
                <a:lnTo>
                  <a:pt x="4629" y="3408"/>
                </a:lnTo>
                <a:lnTo>
                  <a:pt x="4641" y="3380"/>
                </a:lnTo>
                <a:lnTo>
                  <a:pt x="4653" y="3350"/>
                </a:lnTo>
                <a:lnTo>
                  <a:pt x="4663" y="3320"/>
                </a:lnTo>
                <a:lnTo>
                  <a:pt x="4673" y="3290"/>
                </a:lnTo>
                <a:lnTo>
                  <a:pt x="4681" y="3258"/>
                </a:lnTo>
                <a:lnTo>
                  <a:pt x="4687" y="3228"/>
                </a:lnTo>
                <a:lnTo>
                  <a:pt x="4691" y="3196"/>
                </a:lnTo>
                <a:lnTo>
                  <a:pt x="4695" y="3162"/>
                </a:lnTo>
                <a:lnTo>
                  <a:pt x="4697" y="3130"/>
                </a:lnTo>
                <a:lnTo>
                  <a:pt x="4699" y="3096"/>
                </a:lnTo>
                <a:lnTo>
                  <a:pt x="4699" y="3096"/>
                </a:lnTo>
                <a:lnTo>
                  <a:pt x="4697" y="3058"/>
                </a:lnTo>
                <a:lnTo>
                  <a:pt x="4695" y="3022"/>
                </a:lnTo>
                <a:lnTo>
                  <a:pt x="4689" y="2984"/>
                </a:lnTo>
                <a:lnTo>
                  <a:pt x="4683" y="2948"/>
                </a:lnTo>
                <a:lnTo>
                  <a:pt x="4675" y="2912"/>
                </a:lnTo>
                <a:lnTo>
                  <a:pt x="4665" y="2878"/>
                </a:lnTo>
                <a:lnTo>
                  <a:pt x="4653" y="2844"/>
                </a:lnTo>
                <a:lnTo>
                  <a:pt x="4641" y="2810"/>
                </a:lnTo>
                <a:lnTo>
                  <a:pt x="4625" y="2778"/>
                </a:lnTo>
                <a:lnTo>
                  <a:pt x="4609" y="2746"/>
                </a:lnTo>
                <a:lnTo>
                  <a:pt x="4591" y="2716"/>
                </a:lnTo>
                <a:lnTo>
                  <a:pt x="4573" y="2686"/>
                </a:lnTo>
                <a:lnTo>
                  <a:pt x="4551" y="2656"/>
                </a:lnTo>
                <a:lnTo>
                  <a:pt x="4531" y="2630"/>
                </a:lnTo>
                <a:lnTo>
                  <a:pt x="4507" y="2602"/>
                </a:lnTo>
                <a:lnTo>
                  <a:pt x="4483" y="2576"/>
                </a:lnTo>
                <a:lnTo>
                  <a:pt x="4457" y="2552"/>
                </a:lnTo>
                <a:lnTo>
                  <a:pt x="4431" y="2530"/>
                </a:lnTo>
                <a:lnTo>
                  <a:pt x="4403" y="2508"/>
                </a:lnTo>
                <a:lnTo>
                  <a:pt x="4373" y="2486"/>
                </a:lnTo>
                <a:lnTo>
                  <a:pt x="4343" y="2468"/>
                </a:lnTo>
                <a:lnTo>
                  <a:pt x="4313" y="2450"/>
                </a:lnTo>
                <a:lnTo>
                  <a:pt x="4281" y="2434"/>
                </a:lnTo>
                <a:lnTo>
                  <a:pt x="4249" y="2420"/>
                </a:lnTo>
                <a:lnTo>
                  <a:pt x="4215" y="2406"/>
                </a:lnTo>
                <a:lnTo>
                  <a:pt x="4181" y="2394"/>
                </a:lnTo>
                <a:lnTo>
                  <a:pt x="4147" y="2384"/>
                </a:lnTo>
                <a:lnTo>
                  <a:pt x="4111" y="2376"/>
                </a:lnTo>
                <a:lnTo>
                  <a:pt x="4075" y="2370"/>
                </a:lnTo>
                <a:lnTo>
                  <a:pt x="4037" y="2366"/>
                </a:lnTo>
                <a:lnTo>
                  <a:pt x="4001" y="2362"/>
                </a:lnTo>
                <a:lnTo>
                  <a:pt x="3963" y="2362"/>
                </a:lnTo>
                <a:lnTo>
                  <a:pt x="3963" y="2362"/>
                </a:lnTo>
                <a:lnTo>
                  <a:pt x="3925" y="2362"/>
                </a:lnTo>
                <a:lnTo>
                  <a:pt x="3887" y="2366"/>
                </a:lnTo>
                <a:lnTo>
                  <a:pt x="3851" y="2370"/>
                </a:lnTo>
                <a:lnTo>
                  <a:pt x="3815" y="2376"/>
                </a:lnTo>
                <a:lnTo>
                  <a:pt x="3779" y="2384"/>
                </a:lnTo>
                <a:lnTo>
                  <a:pt x="3745" y="2394"/>
                </a:lnTo>
                <a:lnTo>
                  <a:pt x="3711" y="2406"/>
                </a:lnTo>
                <a:lnTo>
                  <a:pt x="3677" y="2420"/>
                </a:lnTo>
                <a:lnTo>
                  <a:pt x="3645" y="2434"/>
                </a:lnTo>
                <a:lnTo>
                  <a:pt x="3613" y="2450"/>
                </a:lnTo>
                <a:lnTo>
                  <a:pt x="3581" y="2468"/>
                </a:lnTo>
                <a:lnTo>
                  <a:pt x="3553" y="2486"/>
                </a:lnTo>
                <a:lnTo>
                  <a:pt x="3523" y="2508"/>
                </a:lnTo>
                <a:lnTo>
                  <a:pt x="3495" y="2530"/>
                </a:lnTo>
                <a:lnTo>
                  <a:pt x="3469" y="2552"/>
                </a:lnTo>
                <a:lnTo>
                  <a:pt x="3443" y="2576"/>
                </a:lnTo>
                <a:lnTo>
                  <a:pt x="3419" y="2602"/>
                </a:lnTo>
                <a:lnTo>
                  <a:pt x="3395" y="2630"/>
                </a:lnTo>
                <a:lnTo>
                  <a:pt x="3373" y="2656"/>
                </a:lnTo>
                <a:lnTo>
                  <a:pt x="3353" y="2686"/>
                </a:lnTo>
                <a:lnTo>
                  <a:pt x="3334" y="2716"/>
                </a:lnTo>
                <a:lnTo>
                  <a:pt x="3316" y="2746"/>
                </a:lnTo>
                <a:lnTo>
                  <a:pt x="3300" y="2778"/>
                </a:lnTo>
                <a:lnTo>
                  <a:pt x="3284" y="2810"/>
                </a:lnTo>
                <a:lnTo>
                  <a:pt x="3272" y="2844"/>
                </a:lnTo>
                <a:lnTo>
                  <a:pt x="3260" y="2878"/>
                </a:lnTo>
                <a:lnTo>
                  <a:pt x="3250" y="2912"/>
                </a:lnTo>
                <a:lnTo>
                  <a:pt x="3242" y="2948"/>
                </a:lnTo>
                <a:lnTo>
                  <a:pt x="3236" y="2984"/>
                </a:lnTo>
                <a:lnTo>
                  <a:pt x="3230" y="3022"/>
                </a:lnTo>
                <a:lnTo>
                  <a:pt x="3228" y="3058"/>
                </a:lnTo>
                <a:lnTo>
                  <a:pt x="3226" y="3096"/>
                </a:lnTo>
                <a:lnTo>
                  <a:pt x="3226" y="3096"/>
                </a:lnTo>
                <a:lnTo>
                  <a:pt x="3228" y="3130"/>
                </a:lnTo>
                <a:lnTo>
                  <a:pt x="3230" y="3162"/>
                </a:lnTo>
                <a:lnTo>
                  <a:pt x="3234" y="3196"/>
                </a:lnTo>
                <a:lnTo>
                  <a:pt x="3238" y="3228"/>
                </a:lnTo>
                <a:lnTo>
                  <a:pt x="3244" y="3258"/>
                </a:lnTo>
                <a:lnTo>
                  <a:pt x="3252" y="3290"/>
                </a:lnTo>
                <a:lnTo>
                  <a:pt x="3262" y="3320"/>
                </a:lnTo>
                <a:lnTo>
                  <a:pt x="3272" y="3350"/>
                </a:lnTo>
                <a:lnTo>
                  <a:pt x="3284" y="3380"/>
                </a:lnTo>
                <a:lnTo>
                  <a:pt x="3296" y="3408"/>
                </a:lnTo>
                <a:lnTo>
                  <a:pt x="3310" y="3436"/>
                </a:lnTo>
                <a:lnTo>
                  <a:pt x="3326" y="3464"/>
                </a:lnTo>
                <a:lnTo>
                  <a:pt x="3343" y="3490"/>
                </a:lnTo>
                <a:lnTo>
                  <a:pt x="3359" y="3516"/>
                </a:lnTo>
                <a:lnTo>
                  <a:pt x="3379" y="3542"/>
                </a:lnTo>
                <a:lnTo>
                  <a:pt x="3397" y="3566"/>
                </a:lnTo>
                <a:lnTo>
                  <a:pt x="3417" y="3590"/>
                </a:lnTo>
                <a:lnTo>
                  <a:pt x="3439" y="3612"/>
                </a:lnTo>
                <a:lnTo>
                  <a:pt x="3461" y="3634"/>
                </a:lnTo>
                <a:lnTo>
                  <a:pt x="3485" y="3654"/>
                </a:lnTo>
                <a:lnTo>
                  <a:pt x="3509" y="3674"/>
                </a:lnTo>
                <a:lnTo>
                  <a:pt x="3533" y="3692"/>
                </a:lnTo>
                <a:lnTo>
                  <a:pt x="3559" y="3710"/>
                </a:lnTo>
                <a:lnTo>
                  <a:pt x="3585" y="3726"/>
                </a:lnTo>
                <a:lnTo>
                  <a:pt x="3613" y="3742"/>
                </a:lnTo>
                <a:lnTo>
                  <a:pt x="3641" y="3756"/>
                </a:lnTo>
                <a:lnTo>
                  <a:pt x="3669" y="3770"/>
                </a:lnTo>
                <a:lnTo>
                  <a:pt x="3699" y="3782"/>
                </a:lnTo>
                <a:lnTo>
                  <a:pt x="3729" y="3792"/>
                </a:lnTo>
                <a:lnTo>
                  <a:pt x="3759" y="3802"/>
                </a:lnTo>
                <a:lnTo>
                  <a:pt x="3789" y="3810"/>
                </a:lnTo>
                <a:lnTo>
                  <a:pt x="3821" y="3818"/>
                </a:lnTo>
                <a:lnTo>
                  <a:pt x="3821" y="4394"/>
                </a:lnTo>
                <a:lnTo>
                  <a:pt x="3282" y="4858"/>
                </a:lnTo>
                <a:lnTo>
                  <a:pt x="3282" y="6388"/>
                </a:lnTo>
                <a:lnTo>
                  <a:pt x="2948" y="6388"/>
                </a:lnTo>
                <a:lnTo>
                  <a:pt x="2856" y="2456"/>
                </a:lnTo>
                <a:lnTo>
                  <a:pt x="2856" y="2456"/>
                </a:lnTo>
                <a:lnTo>
                  <a:pt x="2888" y="2448"/>
                </a:lnTo>
                <a:lnTo>
                  <a:pt x="2918" y="2440"/>
                </a:lnTo>
                <a:lnTo>
                  <a:pt x="2948" y="2430"/>
                </a:lnTo>
                <a:lnTo>
                  <a:pt x="2978" y="2420"/>
                </a:lnTo>
                <a:lnTo>
                  <a:pt x="3008" y="2408"/>
                </a:lnTo>
                <a:lnTo>
                  <a:pt x="3036" y="2394"/>
                </a:lnTo>
                <a:lnTo>
                  <a:pt x="3064" y="2380"/>
                </a:lnTo>
                <a:lnTo>
                  <a:pt x="3090" y="2364"/>
                </a:lnTo>
                <a:lnTo>
                  <a:pt x="3116" y="2348"/>
                </a:lnTo>
                <a:lnTo>
                  <a:pt x="3142" y="2330"/>
                </a:lnTo>
                <a:lnTo>
                  <a:pt x="3168" y="2310"/>
                </a:lnTo>
                <a:lnTo>
                  <a:pt x="3190" y="2292"/>
                </a:lnTo>
                <a:lnTo>
                  <a:pt x="3214" y="2270"/>
                </a:lnTo>
                <a:lnTo>
                  <a:pt x="3236" y="2248"/>
                </a:lnTo>
                <a:lnTo>
                  <a:pt x="3258" y="2226"/>
                </a:lnTo>
                <a:lnTo>
                  <a:pt x="3278" y="2202"/>
                </a:lnTo>
                <a:lnTo>
                  <a:pt x="3296" y="2178"/>
                </a:lnTo>
                <a:lnTo>
                  <a:pt x="3316" y="2154"/>
                </a:lnTo>
                <a:lnTo>
                  <a:pt x="3332" y="2128"/>
                </a:lnTo>
                <a:lnTo>
                  <a:pt x="3349" y="2102"/>
                </a:lnTo>
                <a:lnTo>
                  <a:pt x="3365" y="2074"/>
                </a:lnTo>
                <a:lnTo>
                  <a:pt x="3379" y="2046"/>
                </a:lnTo>
                <a:lnTo>
                  <a:pt x="3391" y="2016"/>
                </a:lnTo>
                <a:lnTo>
                  <a:pt x="3403" y="1988"/>
                </a:lnTo>
                <a:lnTo>
                  <a:pt x="3413" y="1958"/>
                </a:lnTo>
                <a:lnTo>
                  <a:pt x="3421" y="1928"/>
                </a:lnTo>
                <a:lnTo>
                  <a:pt x="3429" y="1896"/>
                </a:lnTo>
                <a:lnTo>
                  <a:pt x="3435" y="1864"/>
                </a:lnTo>
                <a:lnTo>
                  <a:pt x="3441" y="1832"/>
                </a:lnTo>
                <a:lnTo>
                  <a:pt x="3445" y="1800"/>
                </a:lnTo>
                <a:lnTo>
                  <a:pt x="3447" y="1768"/>
                </a:lnTo>
                <a:lnTo>
                  <a:pt x="3447" y="1734"/>
                </a:lnTo>
                <a:lnTo>
                  <a:pt x="3447" y="1734"/>
                </a:lnTo>
                <a:lnTo>
                  <a:pt x="3447" y="1696"/>
                </a:lnTo>
                <a:lnTo>
                  <a:pt x="3443" y="1660"/>
                </a:lnTo>
                <a:lnTo>
                  <a:pt x="3439" y="1622"/>
                </a:lnTo>
                <a:lnTo>
                  <a:pt x="3433" y="1586"/>
                </a:lnTo>
                <a:lnTo>
                  <a:pt x="3425" y="1552"/>
                </a:lnTo>
                <a:lnTo>
                  <a:pt x="3415" y="1516"/>
                </a:lnTo>
                <a:lnTo>
                  <a:pt x="3403" y="1482"/>
                </a:lnTo>
                <a:lnTo>
                  <a:pt x="3389" y="1448"/>
                </a:lnTo>
                <a:lnTo>
                  <a:pt x="3375" y="1416"/>
                </a:lnTo>
                <a:lnTo>
                  <a:pt x="3359" y="1384"/>
                </a:lnTo>
                <a:lnTo>
                  <a:pt x="3341" y="1354"/>
                </a:lnTo>
                <a:lnTo>
                  <a:pt x="3320" y="1324"/>
                </a:lnTo>
                <a:lnTo>
                  <a:pt x="3300" y="1294"/>
                </a:lnTo>
                <a:lnTo>
                  <a:pt x="3278" y="1268"/>
                </a:lnTo>
                <a:lnTo>
                  <a:pt x="3256" y="1240"/>
                </a:lnTo>
                <a:lnTo>
                  <a:pt x="3230" y="1214"/>
                </a:lnTo>
                <a:lnTo>
                  <a:pt x="3206" y="1190"/>
                </a:lnTo>
                <a:lnTo>
                  <a:pt x="3178" y="1168"/>
                </a:lnTo>
                <a:lnTo>
                  <a:pt x="3150" y="1146"/>
                </a:lnTo>
                <a:lnTo>
                  <a:pt x="3122" y="1126"/>
                </a:lnTo>
                <a:lnTo>
                  <a:pt x="3092" y="1106"/>
                </a:lnTo>
                <a:lnTo>
                  <a:pt x="3062" y="1088"/>
                </a:lnTo>
                <a:lnTo>
                  <a:pt x="3030" y="1072"/>
                </a:lnTo>
                <a:lnTo>
                  <a:pt x="2998" y="1058"/>
                </a:lnTo>
                <a:lnTo>
                  <a:pt x="2964" y="1044"/>
                </a:lnTo>
                <a:lnTo>
                  <a:pt x="2930" y="1032"/>
                </a:lnTo>
                <a:lnTo>
                  <a:pt x="2894" y="1022"/>
                </a:lnTo>
                <a:lnTo>
                  <a:pt x="2860" y="1014"/>
                </a:lnTo>
                <a:lnTo>
                  <a:pt x="2824" y="1008"/>
                </a:lnTo>
                <a:lnTo>
                  <a:pt x="2786" y="1004"/>
                </a:lnTo>
                <a:lnTo>
                  <a:pt x="2750" y="1000"/>
                </a:lnTo>
                <a:lnTo>
                  <a:pt x="2712" y="1000"/>
                </a:lnTo>
                <a:lnTo>
                  <a:pt x="2712" y="1000"/>
                </a:lnTo>
                <a:lnTo>
                  <a:pt x="2674" y="1000"/>
                </a:lnTo>
                <a:lnTo>
                  <a:pt x="2636" y="1004"/>
                </a:lnTo>
                <a:lnTo>
                  <a:pt x="2600" y="1008"/>
                </a:lnTo>
                <a:lnTo>
                  <a:pt x="2564" y="1014"/>
                </a:lnTo>
                <a:lnTo>
                  <a:pt x="2528" y="1022"/>
                </a:lnTo>
                <a:lnTo>
                  <a:pt x="2492" y="1032"/>
                </a:lnTo>
                <a:lnTo>
                  <a:pt x="2458" y="1044"/>
                </a:lnTo>
                <a:lnTo>
                  <a:pt x="2426" y="1058"/>
                </a:lnTo>
                <a:lnTo>
                  <a:pt x="2392" y="1072"/>
                </a:lnTo>
                <a:lnTo>
                  <a:pt x="2362" y="1088"/>
                </a:lnTo>
                <a:lnTo>
                  <a:pt x="2330" y="1106"/>
                </a:lnTo>
                <a:lnTo>
                  <a:pt x="2300" y="1126"/>
                </a:lnTo>
                <a:lnTo>
                  <a:pt x="2272" y="1146"/>
                </a:lnTo>
                <a:lnTo>
                  <a:pt x="2244" y="1168"/>
                </a:lnTo>
                <a:lnTo>
                  <a:pt x="2218" y="1190"/>
                </a:lnTo>
                <a:lnTo>
                  <a:pt x="2192" y="1214"/>
                </a:lnTo>
                <a:lnTo>
                  <a:pt x="2168" y="1240"/>
                </a:lnTo>
                <a:lnTo>
                  <a:pt x="2144" y="1268"/>
                </a:lnTo>
                <a:lnTo>
                  <a:pt x="2122" y="1294"/>
                </a:lnTo>
                <a:lnTo>
                  <a:pt x="2102" y="1324"/>
                </a:lnTo>
                <a:lnTo>
                  <a:pt x="2082" y="1354"/>
                </a:lnTo>
                <a:lnTo>
                  <a:pt x="2066" y="1384"/>
                </a:lnTo>
                <a:lnTo>
                  <a:pt x="2048" y="1416"/>
                </a:lnTo>
                <a:lnTo>
                  <a:pt x="2034" y="1448"/>
                </a:lnTo>
                <a:lnTo>
                  <a:pt x="2020" y="1482"/>
                </a:lnTo>
                <a:lnTo>
                  <a:pt x="2010" y="1516"/>
                </a:lnTo>
                <a:lnTo>
                  <a:pt x="2000" y="1552"/>
                </a:lnTo>
                <a:lnTo>
                  <a:pt x="1992" y="1586"/>
                </a:lnTo>
                <a:lnTo>
                  <a:pt x="1984" y="1622"/>
                </a:lnTo>
                <a:lnTo>
                  <a:pt x="1980" y="1660"/>
                </a:lnTo>
                <a:lnTo>
                  <a:pt x="1978" y="1696"/>
                </a:lnTo>
                <a:lnTo>
                  <a:pt x="1976" y="1734"/>
                </a:lnTo>
                <a:lnTo>
                  <a:pt x="1976" y="1734"/>
                </a:lnTo>
                <a:lnTo>
                  <a:pt x="1976" y="1768"/>
                </a:lnTo>
                <a:lnTo>
                  <a:pt x="1980" y="1800"/>
                </a:lnTo>
                <a:lnTo>
                  <a:pt x="1982" y="1834"/>
                </a:lnTo>
                <a:lnTo>
                  <a:pt x="1988" y="1866"/>
                </a:lnTo>
                <a:lnTo>
                  <a:pt x="1994" y="1898"/>
                </a:lnTo>
                <a:lnTo>
                  <a:pt x="2002" y="1928"/>
                </a:lnTo>
                <a:lnTo>
                  <a:pt x="2012" y="1958"/>
                </a:lnTo>
                <a:lnTo>
                  <a:pt x="2022" y="1990"/>
                </a:lnTo>
                <a:lnTo>
                  <a:pt x="2034" y="2018"/>
                </a:lnTo>
                <a:lnTo>
                  <a:pt x="2046" y="2048"/>
                </a:lnTo>
                <a:lnTo>
                  <a:pt x="2060" y="2076"/>
                </a:lnTo>
                <a:lnTo>
                  <a:pt x="2076" y="2102"/>
                </a:lnTo>
                <a:lnTo>
                  <a:pt x="2092" y="2130"/>
                </a:lnTo>
                <a:lnTo>
                  <a:pt x="2110" y="2156"/>
                </a:lnTo>
                <a:lnTo>
                  <a:pt x="2128" y="2180"/>
                </a:lnTo>
                <a:lnTo>
                  <a:pt x="2146" y="2204"/>
                </a:lnTo>
                <a:lnTo>
                  <a:pt x="2168" y="2228"/>
                </a:lnTo>
                <a:lnTo>
                  <a:pt x="2188" y="2252"/>
                </a:lnTo>
                <a:lnTo>
                  <a:pt x="2212" y="2272"/>
                </a:lnTo>
                <a:lnTo>
                  <a:pt x="2234" y="2294"/>
                </a:lnTo>
                <a:lnTo>
                  <a:pt x="2258" y="2314"/>
                </a:lnTo>
                <a:lnTo>
                  <a:pt x="2284" y="2332"/>
                </a:lnTo>
                <a:lnTo>
                  <a:pt x="2310" y="2350"/>
                </a:lnTo>
                <a:lnTo>
                  <a:pt x="2336" y="2366"/>
                </a:lnTo>
                <a:lnTo>
                  <a:pt x="2364" y="2382"/>
                </a:lnTo>
                <a:lnTo>
                  <a:pt x="2392" y="2396"/>
                </a:lnTo>
                <a:lnTo>
                  <a:pt x="2420" y="2410"/>
                </a:lnTo>
                <a:lnTo>
                  <a:pt x="2450" y="2422"/>
                </a:lnTo>
                <a:lnTo>
                  <a:pt x="2480" y="2432"/>
                </a:lnTo>
                <a:lnTo>
                  <a:pt x="2510" y="2442"/>
                </a:lnTo>
                <a:lnTo>
                  <a:pt x="2540" y="2450"/>
                </a:lnTo>
                <a:lnTo>
                  <a:pt x="2572" y="2456"/>
                </a:lnTo>
                <a:lnTo>
                  <a:pt x="2662" y="6388"/>
                </a:lnTo>
                <a:lnTo>
                  <a:pt x="2332" y="6388"/>
                </a:lnTo>
                <a:lnTo>
                  <a:pt x="2332" y="4562"/>
                </a:lnTo>
                <a:lnTo>
                  <a:pt x="1724" y="3834"/>
                </a:lnTo>
                <a:lnTo>
                  <a:pt x="1724" y="3834"/>
                </a:lnTo>
                <a:lnTo>
                  <a:pt x="1774" y="3812"/>
                </a:lnTo>
                <a:lnTo>
                  <a:pt x="1824" y="3786"/>
                </a:lnTo>
                <a:lnTo>
                  <a:pt x="1870" y="3758"/>
                </a:lnTo>
                <a:lnTo>
                  <a:pt x="1914" y="3726"/>
                </a:lnTo>
                <a:lnTo>
                  <a:pt x="1956" y="3690"/>
                </a:lnTo>
                <a:lnTo>
                  <a:pt x="1994" y="3652"/>
                </a:lnTo>
                <a:lnTo>
                  <a:pt x="2030" y="3612"/>
                </a:lnTo>
                <a:lnTo>
                  <a:pt x="2064" y="3568"/>
                </a:lnTo>
                <a:lnTo>
                  <a:pt x="2092" y="3522"/>
                </a:lnTo>
                <a:lnTo>
                  <a:pt x="2120" y="3474"/>
                </a:lnTo>
                <a:lnTo>
                  <a:pt x="2142" y="3424"/>
                </a:lnTo>
                <a:lnTo>
                  <a:pt x="2160" y="3372"/>
                </a:lnTo>
                <a:lnTo>
                  <a:pt x="2176" y="3318"/>
                </a:lnTo>
                <a:lnTo>
                  <a:pt x="2188" y="3262"/>
                </a:lnTo>
                <a:lnTo>
                  <a:pt x="2194" y="3206"/>
                </a:lnTo>
                <a:lnTo>
                  <a:pt x="2196" y="3148"/>
                </a:lnTo>
                <a:lnTo>
                  <a:pt x="2196" y="3148"/>
                </a:lnTo>
                <a:lnTo>
                  <a:pt x="2196" y="3110"/>
                </a:lnTo>
                <a:lnTo>
                  <a:pt x="2192" y="3072"/>
                </a:lnTo>
                <a:lnTo>
                  <a:pt x="2188" y="3036"/>
                </a:lnTo>
                <a:lnTo>
                  <a:pt x="2182" y="3000"/>
                </a:lnTo>
                <a:lnTo>
                  <a:pt x="2172" y="2964"/>
                </a:lnTo>
                <a:lnTo>
                  <a:pt x="2162" y="2930"/>
                </a:lnTo>
                <a:lnTo>
                  <a:pt x="2152" y="2896"/>
                </a:lnTo>
                <a:lnTo>
                  <a:pt x="2138" y="2862"/>
                </a:lnTo>
                <a:lnTo>
                  <a:pt x="2124" y="2830"/>
                </a:lnTo>
                <a:lnTo>
                  <a:pt x="2108" y="2798"/>
                </a:lnTo>
                <a:lnTo>
                  <a:pt x="2090" y="2766"/>
                </a:lnTo>
                <a:lnTo>
                  <a:pt x="2070" y="2738"/>
                </a:lnTo>
                <a:lnTo>
                  <a:pt x="2050" y="2708"/>
                </a:lnTo>
                <a:lnTo>
                  <a:pt x="2028" y="2680"/>
                </a:lnTo>
                <a:lnTo>
                  <a:pt x="2004" y="2654"/>
                </a:lnTo>
                <a:lnTo>
                  <a:pt x="1980" y="2628"/>
                </a:lnTo>
                <a:lnTo>
                  <a:pt x="1954" y="2604"/>
                </a:lnTo>
                <a:lnTo>
                  <a:pt x="1928" y="2580"/>
                </a:lnTo>
                <a:lnTo>
                  <a:pt x="1900" y="2558"/>
                </a:lnTo>
                <a:lnTo>
                  <a:pt x="1872" y="2538"/>
                </a:lnTo>
                <a:lnTo>
                  <a:pt x="1842" y="2520"/>
                </a:lnTo>
                <a:lnTo>
                  <a:pt x="1810" y="2502"/>
                </a:lnTo>
                <a:lnTo>
                  <a:pt x="1780" y="2486"/>
                </a:lnTo>
                <a:lnTo>
                  <a:pt x="1746" y="2470"/>
                </a:lnTo>
                <a:lnTo>
                  <a:pt x="1714" y="2458"/>
                </a:lnTo>
                <a:lnTo>
                  <a:pt x="1680" y="2446"/>
                </a:lnTo>
                <a:lnTo>
                  <a:pt x="1644" y="2436"/>
                </a:lnTo>
                <a:lnTo>
                  <a:pt x="1608" y="2428"/>
                </a:lnTo>
                <a:lnTo>
                  <a:pt x="1572" y="2422"/>
                </a:lnTo>
                <a:lnTo>
                  <a:pt x="1536" y="2416"/>
                </a:lnTo>
                <a:lnTo>
                  <a:pt x="1498" y="2414"/>
                </a:lnTo>
                <a:lnTo>
                  <a:pt x="1460" y="2412"/>
                </a:lnTo>
                <a:lnTo>
                  <a:pt x="1460" y="2412"/>
                </a:lnTo>
                <a:lnTo>
                  <a:pt x="1424" y="2414"/>
                </a:lnTo>
                <a:lnTo>
                  <a:pt x="1386" y="2416"/>
                </a:lnTo>
                <a:lnTo>
                  <a:pt x="1348" y="2422"/>
                </a:lnTo>
                <a:lnTo>
                  <a:pt x="1312" y="2428"/>
                </a:lnTo>
                <a:lnTo>
                  <a:pt x="1278" y="2436"/>
                </a:lnTo>
                <a:lnTo>
                  <a:pt x="1242" y="2446"/>
                </a:lnTo>
                <a:lnTo>
                  <a:pt x="1208" y="2458"/>
                </a:lnTo>
                <a:lnTo>
                  <a:pt x="1174" y="2470"/>
                </a:lnTo>
                <a:lnTo>
                  <a:pt x="1142" y="2486"/>
                </a:lnTo>
                <a:lnTo>
                  <a:pt x="1110" y="2502"/>
                </a:lnTo>
                <a:lnTo>
                  <a:pt x="1080" y="2520"/>
                </a:lnTo>
                <a:lnTo>
                  <a:pt x="1050" y="2538"/>
                </a:lnTo>
                <a:lnTo>
                  <a:pt x="1022" y="2558"/>
                </a:lnTo>
                <a:lnTo>
                  <a:pt x="994" y="2580"/>
                </a:lnTo>
                <a:lnTo>
                  <a:pt x="966" y="2604"/>
                </a:lnTo>
                <a:lnTo>
                  <a:pt x="942" y="2628"/>
                </a:lnTo>
                <a:lnTo>
                  <a:pt x="916" y="2654"/>
                </a:lnTo>
                <a:lnTo>
                  <a:pt x="894" y="2680"/>
                </a:lnTo>
                <a:lnTo>
                  <a:pt x="872" y="2708"/>
                </a:lnTo>
                <a:lnTo>
                  <a:pt x="852" y="2738"/>
                </a:lnTo>
                <a:lnTo>
                  <a:pt x="832" y="2766"/>
                </a:lnTo>
                <a:lnTo>
                  <a:pt x="814" y="2798"/>
                </a:lnTo>
                <a:lnTo>
                  <a:pt x="798" y="2830"/>
                </a:lnTo>
                <a:lnTo>
                  <a:pt x="784" y="2862"/>
                </a:lnTo>
                <a:lnTo>
                  <a:pt x="770" y="2896"/>
                </a:lnTo>
                <a:lnTo>
                  <a:pt x="758" y="2930"/>
                </a:lnTo>
                <a:lnTo>
                  <a:pt x="748" y="2964"/>
                </a:lnTo>
                <a:lnTo>
                  <a:pt x="740" y="3000"/>
                </a:lnTo>
                <a:lnTo>
                  <a:pt x="734" y="3036"/>
                </a:lnTo>
                <a:lnTo>
                  <a:pt x="730" y="3072"/>
                </a:lnTo>
                <a:lnTo>
                  <a:pt x="726" y="3110"/>
                </a:lnTo>
                <a:lnTo>
                  <a:pt x="726" y="3148"/>
                </a:lnTo>
                <a:lnTo>
                  <a:pt x="726" y="3148"/>
                </a:lnTo>
                <a:lnTo>
                  <a:pt x="726" y="3184"/>
                </a:lnTo>
                <a:lnTo>
                  <a:pt x="730" y="3218"/>
                </a:lnTo>
                <a:lnTo>
                  <a:pt x="734" y="3254"/>
                </a:lnTo>
                <a:lnTo>
                  <a:pt x="738" y="3288"/>
                </a:lnTo>
                <a:lnTo>
                  <a:pt x="746" y="3322"/>
                </a:lnTo>
                <a:lnTo>
                  <a:pt x="756" y="3354"/>
                </a:lnTo>
                <a:lnTo>
                  <a:pt x="766" y="3386"/>
                </a:lnTo>
                <a:lnTo>
                  <a:pt x="778" y="3418"/>
                </a:lnTo>
                <a:lnTo>
                  <a:pt x="790" y="3450"/>
                </a:lnTo>
                <a:lnTo>
                  <a:pt x="804" y="3480"/>
                </a:lnTo>
                <a:lnTo>
                  <a:pt x="820" y="3510"/>
                </a:lnTo>
                <a:lnTo>
                  <a:pt x="838" y="3538"/>
                </a:lnTo>
                <a:lnTo>
                  <a:pt x="856" y="3566"/>
                </a:lnTo>
                <a:lnTo>
                  <a:pt x="876" y="3592"/>
                </a:lnTo>
                <a:lnTo>
                  <a:pt x="896" y="3618"/>
                </a:lnTo>
                <a:lnTo>
                  <a:pt x="918" y="3644"/>
                </a:lnTo>
                <a:lnTo>
                  <a:pt x="942" y="3668"/>
                </a:lnTo>
                <a:lnTo>
                  <a:pt x="966" y="3690"/>
                </a:lnTo>
                <a:lnTo>
                  <a:pt x="990" y="3712"/>
                </a:lnTo>
                <a:lnTo>
                  <a:pt x="1016" y="3734"/>
                </a:lnTo>
                <a:lnTo>
                  <a:pt x="1044" y="3752"/>
                </a:lnTo>
                <a:lnTo>
                  <a:pt x="1072" y="3772"/>
                </a:lnTo>
                <a:lnTo>
                  <a:pt x="1100" y="3788"/>
                </a:lnTo>
                <a:lnTo>
                  <a:pt x="1130" y="3804"/>
                </a:lnTo>
                <a:lnTo>
                  <a:pt x="1160" y="3818"/>
                </a:lnTo>
                <a:lnTo>
                  <a:pt x="1192" y="3832"/>
                </a:lnTo>
                <a:lnTo>
                  <a:pt x="1224" y="3844"/>
                </a:lnTo>
                <a:lnTo>
                  <a:pt x="1256" y="3854"/>
                </a:lnTo>
                <a:lnTo>
                  <a:pt x="1288" y="3862"/>
                </a:lnTo>
                <a:lnTo>
                  <a:pt x="1322" y="3870"/>
                </a:lnTo>
                <a:lnTo>
                  <a:pt x="1356" y="3876"/>
                </a:lnTo>
                <a:lnTo>
                  <a:pt x="1392" y="3880"/>
                </a:lnTo>
                <a:lnTo>
                  <a:pt x="2048" y="4666"/>
                </a:lnTo>
                <a:lnTo>
                  <a:pt x="2048" y="6388"/>
                </a:lnTo>
                <a:lnTo>
                  <a:pt x="284" y="6388"/>
                </a:lnTo>
                <a:lnTo>
                  <a:pt x="284" y="284"/>
                </a:lnTo>
                <a:lnTo>
                  <a:pt x="6389" y="284"/>
                </a:lnTo>
                <a:lnTo>
                  <a:pt x="6389" y="6388"/>
                </a:lnTo>
                <a:close/>
                <a:moveTo>
                  <a:pt x="5213" y="2314"/>
                </a:moveTo>
                <a:lnTo>
                  <a:pt x="5213" y="2314"/>
                </a:lnTo>
                <a:lnTo>
                  <a:pt x="5167" y="2312"/>
                </a:lnTo>
                <a:lnTo>
                  <a:pt x="5123" y="2304"/>
                </a:lnTo>
                <a:lnTo>
                  <a:pt x="5079" y="2294"/>
                </a:lnTo>
                <a:lnTo>
                  <a:pt x="5039" y="2278"/>
                </a:lnTo>
                <a:lnTo>
                  <a:pt x="4999" y="2260"/>
                </a:lnTo>
                <a:lnTo>
                  <a:pt x="4961" y="2236"/>
                </a:lnTo>
                <a:lnTo>
                  <a:pt x="4927" y="2210"/>
                </a:lnTo>
                <a:lnTo>
                  <a:pt x="4895" y="2182"/>
                </a:lnTo>
                <a:lnTo>
                  <a:pt x="4865" y="2150"/>
                </a:lnTo>
                <a:lnTo>
                  <a:pt x="4839" y="2114"/>
                </a:lnTo>
                <a:lnTo>
                  <a:pt x="4817" y="2078"/>
                </a:lnTo>
                <a:lnTo>
                  <a:pt x="4799" y="2038"/>
                </a:lnTo>
                <a:lnTo>
                  <a:pt x="4783" y="1996"/>
                </a:lnTo>
                <a:lnTo>
                  <a:pt x="4771" y="1954"/>
                </a:lnTo>
                <a:lnTo>
                  <a:pt x="4765" y="1910"/>
                </a:lnTo>
                <a:lnTo>
                  <a:pt x="4763" y="1864"/>
                </a:lnTo>
                <a:lnTo>
                  <a:pt x="4763" y="1864"/>
                </a:lnTo>
                <a:lnTo>
                  <a:pt x="4765" y="1818"/>
                </a:lnTo>
                <a:lnTo>
                  <a:pt x="4771" y="1772"/>
                </a:lnTo>
                <a:lnTo>
                  <a:pt x="4783" y="1730"/>
                </a:lnTo>
                <a:lnTo>
                  <a:pt x="4799" y="1688"/>
                </a:lnTo>
                <a:lnTo>
                  <a:pt x="4817" y="1648"/>
                </a:lnTo>
                <a:lnTo>
                  <a:pt x="4839" y="1612"/>
                </a:lnTo>
                <a:lnTo>
                  <a:pt x="4865" y="1576"/>
                </a:lnTo>
                <a:lnTo>
                  <a:pt x="4895" y="1544"/>
                </a:lnTo>
                <a:lnTo>
                  <a:pt x="4927" y="1516"/>
                </a:lnTo>
                <a:lnTo>
                  <a:pt x="4961" y="1490"/>
                </a:lnTo>
                <a:lnTo>
                  <a:pt x="4999" y="1466"/>
                </a:lnTo>
                <a:lnTo>
                  <a:pt x="5039" y="1448"/>
                </a:lnTo>
                <a:lnTo>
                  <a:pt x="5079" y="1432"/>
                </a:lnTo>
                <a:lnTo>
                  <a:pt x="5123" y="1422"/>
                </a:lnTo>
                <a:lnTo>
                  <a:pt x="5167" y="1414"/>
                </a:lnTo>
                <a:lnTo>
                  <a:pt x="5213" y="1412"/>
                </a:lnTo>
                <a:lnTo>
                  <a:pt x="5213" y="1412"/>
                </a:lnTo>
                <a:lnTo>
                  <a:pt x="5259" y="1414"/>
                </a:lnTo>
                <a:lnTo>
                  <a:pt x="5305" y="1422"/>
                </a:lnTo>
                <a:lnTo>
                  <a:pt x="5347" y="1432"/>
                </a:lnTo>
                <a:lnTo>
                  <a:pt x="5389" y="1448"/>
                </a:lnTo>
                <a:lnTo>
                  <a:pt x="5429" y="1466"/>
                </a:lnTo>
                <a:lnTo>
                  <a:pt x="5465" y="1490"/>
                </a:lnTo>
                <a:lnTo>
                  <a:pt x="5499" y="1516"/>
                </a:lnTo>
                <a:lnTo>
                  <a:pt x="5531" y="1544"/>
                </a:lnTo>
                <a:lnTo>
                  <a:pt x="5561" y="1576"/>
                </a:lnTo>
                <a:lnTo>
                  <a:pt x="5587" y="1612"/>
                </a:lnTo>
                <a:lnTo>
                  <a:pt x="5609" y="1648"/>
                </a:lnTo>
                <a:lnTo>
                  <a:pt x="5629" y="1688"/>
                </a:lnTo>
                <a:lnTo>
                  <a:pt x="5643" y="1730"/>
                </a:lnTo>
                <a:lnTo>
                  <a:pt x="5655" y="1772"/>
                </a:lnTo>
                <a:lnTo>
                  <a:pt x="5661" y="1818"/>
                </a:lnTo>
                <a:lnTo>
                  <a:pt x="5665" y="1864"/>
                </a:lnTo>
                <a:lnTo>
                  <a:pt x="5665" y="1864"/>
                </a:lnTo>
                <a:lnTo>
                  <a:pt x="5661" y="1910"/>
                </a:lnTo>
                <a:lnTo>
                  <a:pt x="5655" y="1954"/>
                </a:lnTo>
                <a:lnTo>
                  <a:pt x="5643" y="1996"/>
                </a:lnTo>
                <a:lnTo>
                  <a:pt x="5629" y="2038"/>
                </a:lnTo>
                <a:lnTo>
                  <a:pt x="5609" y="2078"/>
                </a:lnTo>
                <a:lnTo>
                  <a:pt x="5587" y="2114"/>
                </a:lnTo>
                <a:lnTo>
                  <a:pt x="5561" y="2150"/>
                </a:lnTo>
                <a:lnTo>
                  <a:pt x="5531" y="2182"/>
                </a:lnTo>
                <a:lnTo>
                  <a:pt x="5499" y="2210"/>
                </a:lnTo>
                <a:lnTo>
                  <a:pt x="5465" y="2236"/>
                </a:lnTo>
                <a:lnTo>
                  <a:pt x="5429" y="2260"/>
                </a:lnTo>
                <a:lnTo>
                  <a:pt x="5389" y="2278"/>
                </a:lnTo>
                <a:lnTo>
                  <a:pt x="5347" y="2294"/>
                </a:lnTo>
                <a:lnTo>
                  <a:pt x="5305" y="2304"/>
                </a:lnTo>
                <a:lnTo>
                  <a:pt x="5259" y="2312"/>
                </a:lnTo>
                <a:lnTo>
                  <a:pt x="5213" y="2314"/>
                </a:lnTo>
                <a:lnTo>
                  <a:pt x="5213" y="2314"/>
                </a:lnTo>
                <a:close/>
                <a:moveTo>
                  <a:pt x="3963" y="3548"/>
                </a:moveTo>
                <a:lnTo>
                  <a:pt x="3963" y="3548"/>
                </a:lnTo>
                <a:lnTo>
                  <a:pt x="3917" y="3544"/>
                </a:lnTo>
                <a:lnTo>
                  <a:pt x="3873" y="3538"/>
                </a:lnTo>
                <a:lnTo>
                  <a:pt x="3829" y="3526"/>
                </a:lnTo>
                <a:lnTo>
                  <a:pt x="3787" y="3512"/>
                </a:lnTo>
                <a:lnTo>
                  <a:pt x="3749" y="3492"/>
                </a:lnTo>
                <a:lnTo>
                  <a:pt x="3711" y="3470"/>
                </a:lnTo>
                <a:lnTo>
                  <a:pt x="3677" y="3444"/>
                </a:lnTo>
                <a:lnTo>
                  <a:pt x="3645" y="3414"/>
                </a:lnTo>
                <a:lnTo>
                  <a:pt x="3615" y="3382"/>
                </a:lnTo>
                <a:lnTo>
                  <a:pt x="3589" y="3348"/>
                </a:lnTo>
                <a:lnTo>
                  <a:pt x="3567" y="3312"/>
                </a:lnTo>
                <a:lnTo>
                  <a:pt x="3547" y="3272"/>
                </a:lnTo>
                <a:lnTo>
                  <a:pt x="3533" y="3230"/>
                </a:lnTo>
                <a:lnTo>
                  <a:pt x="3521" y="3188"/>
                </a:lnTo>
                <a:lnTo>
                  <a:pt x="3515" y="3142"/>
                </a:lnTo>
                <a:lnTo>
                  <a:pt x="3513" y="3096"/>
                </a:lnTo>
                <a:lnTo>
                  <a:pt x="3513" y="3096"/>
                </a:lnTo>
                <a:lnTo>
                  <a:pt x="3515" y="3050"/>
                </a:lnTo>
                <a:lnTo>
                  <a:pt x="3521" y="3006"/>
                </a:lnTo>
                <a:lnTo>
                  <a:pt x="3533" y="2962"/>
                </a:lnTo>
                <a:lnTo>
                  <a:pt x="3547" y="2922"/>
                </a:lnTo>
                <a:lnTo>
                  <a:pt x="3567" y="2882"/>
                </a:lnTo>
                <a:lnTo>
                  <a:pt x="3589" y="2844"/>
                </a:lnTo>
                <a:lnTo>
                  <a:pt x="3615" y="2810"/>
                </a:lnTo>
                <a:lnTo>
                  <a:pt x="3645" y="2778"/>
                </a:lnTo>
                <a:lnTo>
                  <a:pt x="3677" y="2748"/>
                </a:lnTo>
                <a:lnTo>
                  <a:pt x="3711" y="2722"/>
                </a:lnTo>
                <a:lnTo>
                  <a:pt x="3749" y="2700"/>
                </a:lnTo>
                <a:lnTo>
                  <a:pt x="3787" y="2682"/>
                </a:lnTo>
                <a:lnTo>
                  <a:pt x="3829" y="2666"/>
                </a:lnTo>
                <a:lnTo>
                  <a:pt x="3873" y="2654"/>
                </a:lnTo>
                <a:lnTo>
                  <a:pt x="3917" y="2648"/>
                </a:lnTo>
                <a:lnTo>
                  <a:pt x="3963" y="2646"/>
                </a:lnTo>
                <a:lnTo>
                  <a:pt x="3963" y="2646"/>
                </a:lnTo>
                <a:lnTo>
                  <a:pt x="4009" y="2648"/>
                </a:lnTo>
                <a:lnTo>
                  <a:pt x="4053" y="2654"/>
                </a:lnTo>
                <a:lnTo>
                  <a:pt x="4097" y="2666"/>
                </a:lnTo>
                <a:lnTo>
                  <a:pt x="4139" y="2682"/>
                </a:lnTo>
                <a:lnTo>
                  <a:pt x="4177" y="2700"/>
                </a:lnTo>
                <a:lnTo>
                  <a:pt x="4215" y="2722"/>
                </a:lnTo>
                <a:lnTo>
                  <a:pt x="4249" y="2748"/>
                </a:lnTo>
                <a:lnTo>
                  <a:pt x="4281" y="2778"/>
                </a:lnTo>
                <a:lnTo>
                  <a:pt x="4311" y="2810"/>
                </a:lnTo>
                <a:lnTo>
                  <a:pt x="4337" y="2844"/>
                </a:lnTo>
                <a:lnTo>
                  <a:pt x="4359" y="2882"/>
                </a:lnTo>
                <a:lnTo>
                  <a:pt x="4379" y="2922"/>
                </a:lnTo>
                <a:lnTo>
                  <a:pt x="4393" y="2962"/>
                </a:lnTo>
                <a:lnTo>
                  <a:pt x="4405" y="3006"/>
                </a:lnTo>
                <a:lnTo>
                  <a:pt x="4411" y="3050"/>
                </a:lnTo>
                <a:lnTo>
                  <a:pt x="4413" y="3096"/>
                </a:lnTo>
                <a:lnTo>
                  <a:pt x="4413" y="3096"/>
                </a:lnTo>
                <a:lnTo>
                  <a:pt x="4411" y="3142"/>
                </a:lnTo>
                <a:lnTo>
                  <a:pt x="4405" y="3188"/>
                </a:lnTo>
                <a:lnTo>
                  <a:pt x="4393" y="3230"/>
                </a:lnTo>
                <a:lnTo>
                  <a:pt x="4379" y="3272"/>
                </a:lnTo>
                <a:lnTo>
                  <a:pt x="4359" y="3312"/>
                </a:lnTo>
                <a:lnTo>
                  <a:pt x="4337" y="3348"/>
                </a:lnTo>
                <a:lnTo>
                  <a:pt x="4311" y="3382"/>
                </a:lnTo>
                <a:lnTo>
                  <a:pt x="4281" y="3414"/>
                </a:lnTo>
                <a:lnTo>
                  <a:pt x="4249" y="3444"/>
                </a:lnTo>
                <a:lnTo>
                  <a:pt x="4215" y="3470"/>
                </a:lnTo>
                <a:lnTo>
                  <a:pt x="4177" y="3492"/>
                </a:lnTo>
                <a:lnTo>
                  <a:pt x="4139" y="3512"/>
                </a:lnTo>
                <a:lnTo>
                  <a:pt x="4097" y="3526"/>
                </a:lnTo>
                <a:lnTo>
                  <a:pt x="4053" y="3538"/>
                </a:lnTo>
                <a:lnTo>
                  <a:pt x="4009" y="3544"/>
                </a:lnTo>
                <a:lnTo>
                  <a:pt x="3963" y="3548"/>
                </a:lnTo>
                <a:lnTo>
                  <a:pt x="3963" y="3548"/>
                </a:lnTo>
                <a:close/>
                <a:moveTo>
                  <a:pt x="1010" y="3148"/>
                </a:moveTo>
                <a:lnTo>
                  <a:pt x="1010" y="3148"/>
                </a:lnTo>
                <a:lnTo>
                  <a:pt x="1012" y="3102"/>
                </a:lnTo>
                <a:lnTo>
                  <a:pt x="1020" y="3058"/>
                </a:lnTo>
                <a:lnTo>
                  <a:pt x="1030" y="3014"/>
                </a:lnTo>
                <a:lnTo>
                  <a:pt x="1046" y="2972"/>
                </a:lnTo>
                <a:lnTo>
                  <a:pt x="1064" y="2934"/>
                </a:lnTo>
                <a:lnTo>
                  <a:pt x="1088" y="2896"/>
                </a:lnTo>
                <a:lnTo>
                  <a:pt x="1114" y="2862"/>
                </a:lnTo>
                <a:lnTo>
                  <a:pt x="1142" y="2830"/>
                </a:lnTo>
                <a:lnTo>
                  <a:pt x="1174" y="2800"/>
                </a:lnTo>
                <a:lnTo>
                  <a:pt x="1210" y="2774"/>
                </a:lnTo>
                <a:lnTo>
                  <a:pt x="1246" y="2752"/>
                </a:lnTo>
                <a:lnTo>
                  <a:pt x="1286" y="2732"/>
                </a:lnTo>
                <a:lnTo>
                  <a:pt x="1326" y="2718"/>
                </a:lnTo>
                <a:lnTo>
                  <a:pt x="1370" y="2706"/>
                </a:lnTo>
                <a:lnTo>
                  <a:pt x="1414" y="2700"/>
                </a:lnTo>
                <a:lnTo>
                  <a:pt x="1460" y="2698"/>
                </a:lnTo>
                <a:lnTo>
                  <a:pt x="1460" y="2698"/>
                </a:lnTo>
                <a:lnTo>
                  <a:pt x="1506" y="2700"/>
                </a:lnTo>
                <a:lnTo>
                  <a:pt x="1552" y="2706"/>
                </a:lnTo>
                <a:lnTo>
                  <a:pt x="1594" y="2718"/>
                </a:lnTo>
                <a:lnTo>
                  <a:pt x="1636" y="2732"/>
                </a:lnTo>
                <a:lnTo>
                  <a:pt x="1676" y="2752"/>
                </a:lnTo>
                <a:lnTo>
                  <a:pt x="1712" y="2774"/>
                </a:lnTo>
                <a:lnTo>
                  <a:pt x="1748" y="2800"/>
                </a:lnTo>
                <a:lnTo>
                  <a:pt x="1780" y="2830"/>
                </a:lnTo>
                <a:lnTo>
                  <a:pt x="1808" y="2862"/>
                </a:lnTo>
                <a:lnTo>
                  <a:pt x="1834" y="2896"/>
                </a:lnTo>
                <a:lnTo>
                  <a:pt x="1856" y="2934"/>
                </a:lnTo>
                <a:lnTo>
                  <a:pt x="1876" y="2972"/>
                </a:lnTo>
                <a:lnTo>
                  <a:pt x="1892" y="3014"/>
                </a:lnTo>
                <a:lnTo>
                  <a:pt x="1902" y="3058"/>
                </a:lnTo>
                <a:lnTo>
                  <a:pt x="1910" y="3102"/>
                </a:lnTo>
                <a:lnTo>
                  <a:pt x="1912" y="3148"/>
                </a:lnTo>
                <a:lnTo>
                  <a:pt x="1912" y="3148"/>
                </a:lnTo>
                <a:lnTo>
                  <a:pt x="1910" y="3194"/>
                </a:lnTo>
                <a:lnTo>
                  <a:pt x="1902" y="3238"/>
                </a:lnTo>
                <a:lnTo>
                  <a:pt x="1892" y="3282"/>
                </a:lnTo>
                <a:lnTo>
                  <a:pt x="1876" y="3324"/>
                </a:lnTo>
                <a:lnTo>
                  <a:pt x="1856" y="3362"/>
                </a:lnTo>
                <a:lnTo>
                  <a:pt x="1834" y="3400"/>
                </a:lnTo>
                <a:lnTo>
                  <a:pt x="1808" y="3434"/>
                </a:lnTo>
                <a:lnTo>
                  <a:pt x="1780" y="3466"/>
                </a:lnTo>
                <a:lnTo>
                  <a:pt x="1748" y="3496"/>
                </a:lnTo>
                <a:lnTo>
                  <a:pt x="1712" y="3522"/>
                </a:lnTo>
                <a:lnTo>
                  <a:pt x="1676" y="3544"/>
                </a:lnTo>
                <a:lnTo>
                  <a:pt x="1636" y="3564"/>
                </a:lnTo>
                <a:lnTo>
                  <a:pt x="1594" y="3578"/>
                </a:lnTo>
                <a:lnTo>
                  <a:pt x="1552" y="3590"/>
                </a:lnTo>
                <a:lnTo>
                  <a:pt x="1506" y="3596"/>
                </a:lnTo>
                <a:lnTo>
                  <a:pt x="1460" y="3598"/>
                </a:lnTo>
                <a:lnTo>
                  <a:pt x="1460" y="3598"/>
                </a:lnTo>
                <a:lnTo>
                  <a:pt x="1414" y="3596"/>
                </a:lnTo>
                <a:lnTo>
                  <a:pt x="1370" y="3590"/>
                </a:lnTo>
                <a:lnTo>
                  <a:pt x="1326" y="3578"/>
                </a:lnTo>
                <a:lnTo>
                  <a:pt x="1286" y="3564"/>
                </a:lnTo>
                <a:lnTo>
                  <a:pt x="1246" y="3544"/>
                </a:lnTo>
                <a:lnTo>
                  <a:pt x="1210" y="3522"/>
                </a:lnTo>
                <a:lnTo>
                  <a:pt x="1174" y="3496"/>
                </a:lnTo>
                <a:lnTo>
                  <a:pt x="1142" y="3466"/>
                </a:lnTo>
                <a:lnTo>
                  <a:pt x="1114" y="3434"/>
                </a:lnTo>
                <a:lnTo>
                  <a:pt x="1088" y="3400"/>
                </a:lnTo>
                <a:lnTo>
                  <a:pt x="1064" y="3362"/>
                </a:lnTo>
                <a:lnTo>
                  <a:pt x="1046" y="3324"/>
                </a:lnTo>
                <a:lnTo>
                  <a:pt x="1030" y="3282"/>
                </a:lnTo>
                <a:lnTo>
                  <a:pt x="1020" y="3238"/>
                </a:lnTo>
                <a:lnTo>
                  <a:pt x="1012" y="3194"/>
                </a:lnTo>
                <a:lnTo>
                  <a:pt x="1010" y="3148"/>
                </a:lnTo>
                <a:lnTo>
                  <a:pt x="1010" y="3148"/>
                </a:lnTo>
                <a:close/>
              </a:path>
            </a:pathLst>
          </a:custGeom>
          <a:solidFill>
            <a:schemeClr val="accent6"/>
          </a:solidFill>
          <a:ln>
            <a:noFill/>
          </a:ln>
        </p:spPr>
        <p:txBody>
          <a:bodyPr spcFirstLastPara="1" wrap="square" lIns="78175" tIns="39075" rIns="78175" bIns="39075"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1" i="0" u="none" strike="noStrike" cap="none">
              <a:solidFill>
                <a:schemeClr val="dk1"/>
              </a:solidFill>
              <a:latin typeface="Arial"/>
              <a:ea typeface="Arial"/>
              <a:cs typeface="Arial"/>
              <a:sym typeface="Arial"/>
            </a:endParaRPr>
          </a:p>
        </p:txBody>
      </p:sp>
      <p:pic>
        <p:nvPicPr>
          <p:cNvPr id="1162" name="Google Shape;1162;p153"/>
          <p:cNvPicPr preferRelativeResize="0"/>
          <p:nvPr/>
        </p:nvPicPr>
        <p:blipFill rotWithShape="1">
          <a:blip r:embed="rId3">
            <a:alphaModFix/>
          </a:blip>
          <a:srcRect l="39825" t="10005" r="48757" b="-144"/>
          <a:stretch/>
        </p:blipFill>
        <p:spPr>
          <a:xfrm>
            <a:off x="10800000" y="0"/>
            <a:ext cx="1392000" cy="6858000"/>
          </a:xfrm>
          <a:prstGeom prst="rect">
            <a:avLst/>
          </a:prstGeom>
          <a:noFill/>
          <a:ln>
            <a:noFill/>
          </a:ln>
        </p:spPr>
      </p:pic>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LASTSLIDEVIEWED" val="256,1,Slide1"/>
</p:tagLst>
</file>

<file path=ppt/theme/theme1.xml><?xml version="1.0" encoding="utf-8"?>
<a:theme xmlns:a="http://schemas.openxmlformats.org/drawingml/2006/main" name="PwC">
  <a:themeElements>
    <a:clrScheme name="PwC Colors">
      <a:dk1>
        <a:srgbClr val="000000"/>
      </a:dk1>
      <a:lt1>
        <a:srgbClr val="FFFFFF"/>
      </a:lt1>
      <a:dk2>
        <a:srgbClr val="7D7D7D"/>
      </a:dk2>
      <a:lt2>
        <a:srgbClr val="DEDEDE"/>
      </a:lt2>
      <a:accent1>
        <a:srgbClr val="D04A02"/>
      </a:accent1>
      <a:accent2>
        <a:srgbClr val="FFB600"/>
      </a:accent2>
      <a:accent3>
        <a:srgbClr val="E0301E"/>
      </a:accent3>
      <a:accent4>
        <a:srgbClr val="EB8C00"/>
      </a:accent4>
      <a:accent5>
        <a:srgbClr val="D93954"/>
      </a:accent5>
      <a:accent6>
        <a:srgbClr val="464646"/>
      </a:accent6>
      <a:hlink>
        <a:srgbClr val="D04A02"/>
      </a:hlink>
      <a:folHlink>
        <a:srgbClr val="D9395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PwC">
  <a:themeElements>
    <a:clrScheme name="PwC Colors">
      <a:dk1>
        <a:srgbClr val="000000"/>
      </a:dk1>
      <a:lt1>
        <a:srgbClr val="FFFFFF"/>
      </a:lt1>
      <a:dk2>
        <a:srgbClr val="7D7D7D"/>
      </a:dk2>
      <a:lt2>
        <a:srgbClr val="DEDEDE"/>
      </a:lt2>
      <a:accent1>
        <a:srgbClr val="D04A02"/>
      </a:accent1>
      <a:accent2>
        <a:srgbClr val="FFB600"/>
      </a:accent2>
      <a:accent3>
        <a:srgbClr val="E0301E"/>
      </a:accent3>
      <a:accent4>
        <a:srgbClr val="EB8C00"/>
      </a:accent4>
      <a:accent5>
        <a:srgbClr val="DB536A"/>
      </a:accent5>
      <a:accent6>
        <a:srgbClr val="464646"/>
      </a:accent6>
      <a:hlink>
        <a:srgbClr val="D04A02"/>
      </a:hlink>
      <a:folHlink>
        <a:srgbClr val="DB536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232</TotalTime>
  <Words>1927</Words>
  <Application>Microsoft Office PowerPoint</Application>
  <PresentationFormat>Widescreen</PresentationFormat>
  <Paragraphs>131</Paragraphs>
  <Slides>12</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Georgia</vt:lpstr>
      <vt:lpstr>Oswald</vt:lpstr>
      <vt:lpstr>Arial</vt:lpstr>
      <vt:lpstr>Playfair Display</vt:lpstr>
      <vt:lpstr>PwC</vt:lpstr>
      <vt:lpstr>PowerPoint Presentation</vt:lpstr>
      <vt:lpstr>Where are you on the ESG spectrum?</vt:lpstr>
      <vt:lpstr>How has the market responded?</vt:lpstr>
      <vt:lpstr>What are the key issues?</vt:lpstr>
      <vt:lpstr>How are stakeholders and investors impacted?</vt:lpstr>
      <vt:lpstr>How will indications of value (disclosures) change?</vt:lpstr>
      <vt:lpstr>What needs to change? A Valuer’s perspective…</vt:lpstr>
      <vt:lpstr>Where is the Valuer’s consensus on the ESG spectrum? </vt:lpstr>
      <vt:lpstr>Let's not forget, forces like this are also good for business…</vt:lpstr>
      <vt:lpstr>What is the way forward?</vt:lpstr>
      <vt:lpstr>So, where do you think is the right place on the ESG spectrum?</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Elizabeth O'Hagan</dc:creator>
  <cp:lastModifiedBy>Richard Stewart (AU)</cp:lastModifiedBy>
  <cp:revision>3</cp:revision>
  <dcterms:modified xsi:type="dcterms:W3CDTF">2023-05-04T22:39:12Z</dcterms:modified>
</cp:coreProperties>
</file>