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5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54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5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153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4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5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4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5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2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Executive Summary – Finance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Based on Financial Sample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Comprehensive analysis of sales and profitability across regions and products.</a:t>
            </a:r>
          </a:p>
          <a:p>
            <a:r>
              <a:t>Focus on key metrics: Revenue, COGS, Profit, and Discounts.</a:t>
            </a:r>
          </a:p>
          <a:p>
            <a:r>
              <a:t>Time-based trends identified for monthly and yearly financial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and Profit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Revenue and Profit fluctuate across months and segments.</a:t>
            </a:r>
          </a:p>
          <a:p>
            <a:r>
              <a:t>Seasonal patterns observed in mid-year months.</a:t>
            </a:r>
          </a:p>
          <a:p>
            <a:r>
              <a:t>Positive correlation between Units Sold and Profit, influenced by Sale Price.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 and Country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Top-performing segments: Government and Midmarket.</a:t>
            </a:r>
          </a:p>
          <a:p>
            <a:r>
              <a:t>High revenue generated from countries like Germany, France, and Mexico.</a:t>
            </a:r>
          </a:p>
          <a:p>
            <a:r>
              <a:t>Discount Band impacts sales differently across countries.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Performing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Products like 'Carretera' and 'Montana' show high sales volumes.</a:t>
            </a:r>
          </a:p>
          <a:p>
            <a:r>
              <a:t>Profitability varies by segment and sale price.</a:t>
            </a:r>
          </a:p>
          <a:p>
            <a:r>
              <a:t>Product strategy can leverage high-performing items across new markets.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&amp; Yearly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2014 and 2015 data shows yearly revenue growth in specific regions.</a:t>
            </a:r>
          </a:p>
          <a:p>
            <a:r>
              <a:t>Monthly breakdown reveals performance spikes mid-year (June–August).</a:t>
            </a:r>
          </a:p>
          <a:p>
            <a:r>
              <a:t>Useful for planning promotional and marketing campaigns.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marketing on high-profit segments and countries.</a:t>
            </a:r>
          </a:p>
          <a:p>
            <a:r>
              <a:t>Analyze low-profit products for potential improvement or phase-out.</a:t>
            </a:r>
          </a:p>
          <a:p>
            <a:r>
              <a:t>Consider timing campaigns with peak sales periods.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</TotalTime>
  <Words>209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Executive Summary – Finance Dashboard</vt:lpstr>
      <vt:lpstr>Executive Summary</vt:lpstr>
      <vt:lpstr>Revenue and Profit Trends</vt:lpstr>
      <vt:lpstr>Segment and Country Performance</vt:lpstr>
      <vt:lpstr>Top Performing Products</vt:lpstr>
      <vt:lpstr>Monthly &amp; Yearly Insights</vt:lpstr>
      <vt:lpstr>Key Insights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Hiba</dc:creator>
  <cp:keywords/>
  <dc:description>generated using python-pptx</dc:description>
  <cp:lastModifiedBy>ismail - [2010]</cp:lastModifiedBy>
  <cp:revision>2</cp:revision>
  <dcterms:created xsi:type="dcterms:W3CDTF">2013-01-27T09:14:16Z</dcterms:created>
  <dcterms:modified xsi:type="dcterms:W3CDTF">2025-04-25T12:38:02Z</dcterms:modified>
  <cp:category/>
</cp:coreProperties>
</file>