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8" r:id="rId6"/>
    <p:sldId id="259" r:id="rId7"/>
    <p:sldId id="260" r:id="rId8"/>
    <p:sldId id="26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4C"/>
    <a:srgbClr val="013657"/>
    <a:srgbClr val="F2F2F2"/>
    <a:srgbClr val="01456F"/>
    <a:srgbClr val="014067"/>
    <a:srgbClr val="3F3F3F"/>
    <a:srgbClr val="014E7D"/>
    <a:srgbClr val="014B79"/>
    <a:srgbClr val="0937C9"/>
    <a:srgbClr val="002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 smtClean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 smtClean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 smtClean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 smtClean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 smtClean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9393" r="1168" b="46245"/>
          <a:stretch/>
        </p:blipFill>
        <p:spPr>
          <a:xfrm>
            <a:off x="1116623" y="703385"/>
            <a:ext cx="4528039" cy="4744162"/>
          </a:xfrm>
          <a:ln>
            <a:solidFill>
              <a:srgbClr val="002060"/>
            </a:solidFill>
          </a:ln>
        </p:spPr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4191677" y="4110000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4578881" y="4595119"/>
            <a:ext cx="1638590" cy="1109931"/>
            <a:chOff x="3144397" y="2888360"/>
            <a:chExt cx="1638590" cy="11099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144397" y="2888360"/>
              <a:ext cx="163859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LIU</a:t>
              </a:r>
              <a:endParaRPr lang="en-US" sz="6000" b="1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3398649" y="3690514"/>
              <a:ext cx="1018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  <a:cs typeface="Calibri Light" panose="020F0302020204030204" pitchFamily="34" charset="0"/>
                </a:rPr>
                <a:t>Hiba Shaito</a:t>
              </a:r>
              <a:endParaRPr lang="en-US" sz="1400" dirty="0">
                <a:solidFill>
                  <a:schemeClr val="bg1"/>
                </a:solidFill>
                <a:cs typeface="Calibri Light" panose="020F03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3534" y="1951395"/>
            <a:ext cx="4853573" cy="1616252"/>
          </a:xfrm>
        </p:spPr>
        <p:txBody>
          <a:bodyPr/>
          <a:lstStyle/>
          <a:p>
            <a:r>
              <a:rPr lang="en-US" dirty="0" smtClean="0"/>
              <a:t>LIFE PLANNER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98176" y="3020478"/>
            <a:ext cx="4854339" cy="125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All-in-one planner for everyday life.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59053" y="3858687"/>
            <a:ext cx="44016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Course: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CSCI490- Information System Development</a:t>
            </a:r>
            <a:endParaRPr lang="en-US" dirty="0"/>
          </a:p>
          <a:p>
            <a:r>
              <a:rPr lang="en-US" b="1" dirty="0"/>
              <a:t>Student Name: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Hiba Shaito 42230627</a:t>
            </a:r>
            <a:r>
              <a:rPr lang="en-US" b="1" dirty="0"/>
              <a:t> </a:t>
            </a:r>
            <a:endParaRPr lang="en-US" b="1" dirty="0" smtClean="0"/>
          </a:p>
          <a:p>
            <a:r>
              <a:rPr lang="en-US" b="1" dirty="0" smtClean="0"/>
              <a:t>Presented to:</a:t>
            </a:r>
          </a:p>
          <a:p>
            <a:r>
              <a:rPr lang="en-US" dirty="0" smtClean="0"/>
              <a:t>Dr. Mohammad Jaafar Nehme</a:t>
            </a:r>
          </a:p>
          <a:p>
            <a:r>
              <a:rPr lang="en-US" b="1" dirty="0" smtClean="0"/>
              <a:t>Institution </a:t>
            </a:r>
            <a:r>
              <a:rPr lang="en-US" b="1" dirty="0"/>
              <a:t>&amp; Date: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Bachelor of Computer Science</a:t>
            </a:r>
            <a:br>
              <a:rPr lang="en-US" dirty="0"/>
            </a:br>
            <a:r>
              <a:rPr lang="en-US" dirty="0" smtClean="0"/>
              <a:t>Lebanese International University–2024/2025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409" y="1310411"/>
            <a:ext cx="4911633" cy="1789855"/>
          </a:xfrm>
        </p:spPr>
        <p:txBody>
          <a:bodyPr/>
          <a:lstStyle/>
          <a:p>
            <a:r>
              <a:rPr lang="en-US" dirty="0" smtClean="0"/>
              <a:t>Table of Content</a:t>
            </a:r>
            <a:endParaRPr lang="en-US" b="0" dirty="0">
              <a:latin typeface="Calibri Light" panose="020F03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3409" y="3326054"/>
            <a:ext cx="5243082" cy="1993292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Introduction/Objective of the project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69" y="794919"/>
            <a:ext cx="7342622" cy="1215566"/>
          </a:xfrm>
        </p:spPr>
        <p:txBody>
          <a:bodyPr>
            <a:normAutofit/>
          </a:bodyPr>
          <a:lstStyle/>
          <a:p>
            <a:r>
              <a:rPr lang="en-US" dirty="0" smtClean="0"/>
              <a:t>Objective </a:t>
            </a:r>
            <a:r>
              <a:rPr lang="en-US" dirty="0"/>
              <a:t>of the Project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69" y="2105758"/>
            <a:ext cx="7342631" cy="879622"/>
          </a:xfrm>
        </p:spPr>
        <p:txBody>
          <a:bodyPr/>
          <a:lstStyle/>
          <a:p>
            <a:r>
              <a:rPr lang="en-US" dirty="0"/>
              <a:t>To design and develop a user-friendly mobile application that helps individuals efficiently plan and manage their daily life activities including: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36" y="3302802"/>
            <a:ext cx="4942829" cy="2958275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Task scheduling and </a:t>
            </a:r>
            <a:r>
              <a:rPr lang="en-US" dirty="0" smtClean="0"/>
              <a:t>reminders</a:t>
            </a:r>
          </a:p>
          <a:p>
            <a:pPr lvl="0"/>
            <a:r>
              <a:rPr lang="en-US" dirty="0"/>
              <a:t>Health tracking (mood, water intake, notes</a:t>
            </a:r>
            <a:r>
              <a:rPr lang="en-US" dirty="0" smtClean="0"/>
              <a:t>)</a:t>
            </a:r>
          </a:p>
          <a:p>
            <a:pPr lvl="0"/>
            <a:r>
              <a:rPr lang="en-US" dirty="0"/>
              <a:t>Financial tracking </a:t>
            </a:r>
          </a:p>
          <a:p>
            <a:pPr lvl="0"/>
            <a:r>
              <a:rPr lang="en-US" dirty="0" smtClean="0"/>
              <a:t>Note tacking</a:t>
            </a:r>
          </a:p>
          <a:p>
            <a:pPr lvl="0"/>
            <a:r>
              <a:rPr lang="en-US" dirty="0"/>
              <a:t>AI-powered </a:t>
            </a:r>
            <a:r>
              <a:rPr lang="en-US" dirty="0" smtClean="0"/>
              <a:t>Chabot </a:t>
            </a:r>
            <a:r>
              <a:rPr lang="en-US" dirty="0"/>
              <a:t>for smart </a:t>
            </a:r>
            <a:r>
              <a:rPr lang="en-US" dirty="0" smtClean="0"/>
              <a:t>interactions</a:t>
            </a:r>
          </a:p>
          <a:p>
            <a:pPr lvl="0"/>
            <a:r>
              <a:rPr lang="en-US" dirty="0"/>
              <a:t>Seamless offline support and cloud </a:t>
            </a:r>
            <a:r>
              <a:rPr lang="en-US" dirty="0" smtClean="0"/>
              <a:t>synchronization</a:t>
            </a:r>
          </a:p>
          <a:p>
            <a:pPr lvl="0"/>
            <a:r>
              <a:rPr lang="en-US" dirty="0" smtClean="0"/>
              <a:t>Friendly quotes and weather reporting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 smtClean="0"/>
              <a:t>Life Planner Presented by Hiba Shaito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4" t="14830" r="8159" b="50348"/>
          <a:stretch/>
        </p:blipFill>
        <p:spPr>
          <a:xfrm>
            <a:off x="8342551" y="0"/>
            <a:ext cx="3849448" cy="3578469"/>
          </a:xfrm>
        </p:spPr>
      </p:pic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gonal Stripe 3"/>
          <p:cNvSpPr/>
          <p:nvPr/>
        </p:nvSpPr>
        <p:spPr>
          <a:xfrm flipH="1">
            <a:off x="6224953" y="3587952"/>
            <a:ext cx="5967046" cy="3543300"/>
          </a:xfrm>
          <a:prstGeom prst="diagStripe">
            <a:avLst>
              <a:gd name="adj" fmla="val 8856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62" y="570079"/>
            <a:ext cx="2924000" cy="643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endParaRPr lang="en-US" b="0" dirty="0"/>
          </a:p>
        </p:txBody>
      </p:sp>
      <p:pic>
        <p:nvPicPr>
          <p:cNvPr id="59" name="Picture Placeholder 58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-24394" r="7427" b="23969"/>
          <a:stretch/>
        </p:blipFill>
        <p:spPr>
          <a:xfrm>
            <a:off x="7570177" y="-1274884"/>
            <a:ext cx="4621822" cy="4927939"/>
          </a:xfrm>
          <a:ln w="76200">
            <a:solidFill>
              <a:srgbClr val="00194C"/>
            </a:solidFill>
          </a:ln>
        </p:spPr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Life Planner Presented by Hiba Shaito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Diagonal Stripe 2"/>
          <p:cNvSpPr/>
          <p:nvPr/>
        </p:nvSpPr>
        <p:spPr>
          <a:xfrm flipH="1">
            <a:off x="5169876" y="2461846"/>
            <a:ext cx="7022123" cy="4176411"/>
          </a:xfrm>
          <a:prstGeom prst="diagStripe">
            <a:avLst>
              <a:gd name="adj" fmla="val 76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62" y="1437277"/>
            <a:ext cx="6546429" cy="4695667"/>
          </a:xfrm>
          <a:solidFill>
            <a:srgbClr val="F2F2F2"/>
          </a:solidFill>
          <a:ln w="76200">
            <a:solidFill>
              <a:srgbClr val="013657"/>
            </a:solidFill>
          </a:ln>
        </p:spPr>
        <p:txBody>
          <a:bodyPr>
            <a:normAutofit/>
          </a:bodyPr>
          <a:lstStyle/>
          <a:p>
            <a:pPr lvl="0"/>
            <a:endParaRPr lang="en-US" dirty="0" smtClean="0"/>
          </a:p>
          <a:p>
            <a:pPr lvl="0"/>
            <a:r>
              <a:rPr lang="en-US" dirty="0" smtClean="0"/>
              <a:t>Developed </a:t>
            </a:r>
            <a:r>
              <a:rPr lang="en-US" dirty="0"/>
              <a:t>a functional and user-friendly Life Planner app using Flutter and </a:t>
            </a:r>
            <a:r>
              <a:rPr lang="en-US" dirty="0" smtClean="0"/>
              <a:t>Firebase</a:t>
            </a:r>
          </a:p>
          <a:p>
            <a:pPr lvl="0"/>
            <a:r>
              <a:rPr lang="en-US" dirty="0"/>
              <a:t>Integrated key features: task scheduling, health tracking, note-taking, and finance </a:t>
            </a:r>
            <a:r>
              <a:rPr lang="en-US" dirty="0" smtClean="0"/>
              <a:t>management Integrated </a:t>
            </a:r>
            <a:r>
              <a:rPr lang="en-US" dirty="0"/>
              <a:t>key features: task scheduling, health tracking, note-taking, and finance </a:t>
            </a:r>
            <a:r>
              <a:rPr lang="en-US" dirty="0" smtClean="0"/>
              <a:t>management</a:t>
            </a:r>
          </a:p>
          <a:p>
            <a:pPr lvl="0"/>
            <a:r>
              <a:rPr lang="en-US" dirty="0"/>
              <a:t>Ensured offline functionality and basic AI </a:t>
            </a:r>
            <a:r>
              <a:rPr lang="en-US" dirty="0" smtClean="0"/>
              <a:t>Chabot </a:t>
            </a:r>
            <a:r>
              <a:rPr lang="en-US" dirty="0"/>
              <a:t>support using open </a:t>
            </a:r>
            <a:r>
              <a:rPr lang="en-US" dirty="0" smtClean="0"/>
              <a:t>tools</a:t>
            </a:r>
          </a:p>
          <a:p>
            <a:pPr lvl="0"/>
            <a:r>
              <a:rPr lang="en-US" dirty="0"/>
              <a:t>UI and UX focused on simplicity, accessibility, and daily usability</a:t>
            </a:r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82" y="375332"/>
            <a:ext cx="3077376" cy="5305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Future Work</a:t>
            </a:r>
            <a:endParaRPr lang="en-US" b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99038" y="1195753"/>
            <a:ext cx="9750669" cy="4774223"/>
          </a:xfrm>
          <a:solidFill>
            <a:srgbClr val="F2F2F2"/>
          </a:solidFill>
          <a:ln w="57150">
            <a:solidFill>
              <a:srgbClr val="01456F"/>
            </a:solidFill>
          </a:ln>
        </p:spPr>
        <p:txBody>
          <a:bodyPr>
            <a:normAutofit fontScale="77500" lnSpcReduction="20000"/>
          </a:bodyPr>
          <a:lstStyle/>
          <a:p>
            <a:endParaRPr lang="en-US" b="1" dirty="0"/>
          </a:p>
          <a:p>
            <a:r>
              <a:rPr lang="en-US" b="1" dirty="0"/>
              <a:t>Integrate NLP (e.g., Wit.ai)</a:t>
            </a:r>
            <a:r>
              <a:rPr lang="en-US" dirty="0"/>
              <a:t> for </a:t>
            </a:r>
            <a:r>
              <a:rPr lang="en-US" dirty="0" smtClean="0"/>
              <a:t>advanced</a:t>
            </a:r>
            <a:r>
              <a:rPr lang="en-US" dirty="0"/>
              <a:t> </a:t>
            </a:r>
            <a:r>
              <a:rPr lang="en-US" dirty="0" smtClean="0"/>
              <a:t>task management</a:t>
            </a:r>
          </a:p>
          <a:p>
            <a:r>
              <a:rPr lang="en-US" b="1" dirty="0"/>
              <a:t>Improve App Optimization</a:t>
            </a:r>
            <a:r>
              <a:rPr lang="en-US" dirty="0"/>
              <a:t> to reduce resource usage and improve </a:t>
            </a:r>
            <a:r>
              <a:rPr lang="en-US" dirty="0" smtClean="0"/>
              <a:t>responsiveness</a:t>
            </a:r>
          </a:p>
          <a:p>
            <a:r>
              <a:rPr lang="en-US" b="1" dirty="0"/>
              <a:t>Use More Robust APIs and Services</a:t>
            </a:r>
            <a:r>
              <a:rPr lang="en-US" dirty="0"/>
              <a:t> once budget allows, for better AI, analytics, and </a:t>
            </a:r>
            <a:r>
              <a:rPr lang="en-US" dirty="0" smtClean="0"/>
              <a:t>storage</a:t>
            </a:r>
          </a:p>
          <a:p>
            <a:r>
              <a:rPr lang="en-US" b="1" dirty="0"/>
              <a:t>Add </a:t>
            </a:r>
            <a:r>
              <a:rPr lang="en-US" b="1" dirty="0" smtClean="0"/>
              <a:t>More Calendar Views</a:t>
            </a:r>
            <a:r>
              <a:rPr lang="en-US" dirty="0" smtClean="0"/>
              <a:t> </a:t>
            </a:r>
            <a:r>
              <a:rPr lang="en-US" dirty="0"/>
              <a:t>for better visualization of tasks and health </a:t>
            </a:r>
            <a:r>
              <a:rPr lang="en-US" dirty="0" smtClean="0"/>
              <a:t>logs</a:t>
            </a:r>
          </a:p>
          <a:p>
            <a:r>
              <a:rPr lang="en-US" b="1" dirty="0"/>
              <a:t>Advanced Notifications:</a:t>
            </a:r>
            <a:r>
              <a:rPr lang="en-US" dirty="0"/>
              <a:t> Add snooze, priority levels, repeat rules, and smart </a:t>
            </a:r>
            <a:r>
              <a:rPr lang="en-US" dirty="0" smtClean="0"/>
              <a:t>alerts</a:t>
            </a:r>
          </a:p>
          <a:p>
            <a:r>
              <a:rPr lang="en-US" b="1" dirty="0"/>
              <a:t>Theme Customization:</a:t>
            </a:r>
            <a:r>
              <a:rPr lang="en-US" dirty="0"/>
              <a:t> Offer light/dark modes and user-selected themes</a:t>
            </a:r>
            <a:endParaRPr lang="en-US" dirty="0" smtClean="0"/>
          </a:p>
          <a:p>
            <a:r>
              <a:rPr lang="en-US" b="1" dirty="0"/>
              <a:t>Data Export and Backup Options</a:t>
            </a:r>
            <a:r>
              <a:rPr lang="en-US" dirty="0"/>
              <a:t> (e.g., PDF, cloud sync</a:t>
            </a:r>
            <a:r>
              <a:rPr lang="en-US" dirty="0" smtClean="0"/>
              <a:t>)</a:t>
            </a:r>
          </a:p>
          <a:p>
            <a:r>
              <a:rPr lang="en-US" b="1" dirty="0"/>
              <a:t>Expand Platform Support</a:t>
            </a:r>
            <a:r>
              <a:rPr lang="en-US" dirty="0"/>
              <a:t> to iOS and prepare for Play Store </a:t>
            </a:r>
            <a:r>
              <a:rPr lang="en-US" dirty="0" smtClean="0"/>
              <a:t>release</a:t>
            </a:r>
          </a:p>
          <a:p>
            <a:r>
              <a:rPr lang="en-US" b="1" dirty="0"/>
              <a:t>Cross-Device Sync:</a:t>
            </a:r>
            <a:r>
              <a:rPr lang="en-US" dirty="0"/>
              <a:t> Improve real-time sync across multiple devices</a:t>
            </a:r>
            <a:endParaRPr lang="en-US" dirty="0" smtClean="0"/>
          </a:p>
          <a:p>
            <a:r>
              <a:rPr lang="en-US" b="1" dirty="0"/>
              <a:t>Multi-language Support:</a:t>
            </a:r>
            <a:r>
              <a:rPr lang="en-US" dirty="0"/>
              <a:t> Make the app accessible to non-English speakers</a:t>
            </a:r>
            <a:endParaRPr lang="en-US" dirty="0" smtClean="0"/>
          </a:p>
          <a:p>
            <a:r>
              <a:rPr lang="en-US" b="1" dirty="0"/>
              <a:t>Unit &amp; Widget Testing:</a:t>
            </a:r>
            <a:r>
              <a:rPr lang="en-US" dirty="0"/>
              <a:t> Improve reliability with automated test </a:t>
            </a:r>
            <a:r>
              <a:rPr lang="en-US" dirty="0" smtClean="0"/>
              <a:t>coverage</a:t>
            </a:r>
          </a:p>
          <a:p>
            <a:r>
              <a:rPr lang="en-US" b="1" dirty="0"/>
              <a:t>Premium Features for Monetization</a:t>
            </a:r>
            <a:r>
              <a:rPr lang="en-US" b="1" dirty="0" smtClean="0"/>
              <a:t>: </a:t>
            </a:r>
            <a:r>
              <a:rPr lang="en-US" dirty="0"/>
              <a:t>Advanced analytics &amp; insights (e.g., spending trends, mood graphs), Exclusive themes and layout options, Ad-free experience, Priority customer </a:t>
            </a:r>
            <a:r>
              <a:rPr lang="en-US" dirty="0" smtClean="0"/>
              <a:t>support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47219" y="6356350"/>
            <a:ext cx="2606945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Life Planner Presented by Hiba Shaito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849708" y="131885"/>
            <a:ext cx="1239715" cy="685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288389" y="2883877"/>
            <a:ext cx="3761219" cy="2171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446084" y="892618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1510626" y="1496081"/>
            <a:ext cx="4299438" cy="3930161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771" y="2261156"/>
            <a:ext cx="2593147" cy="16162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</a:t>
            </a:r>
            <a:r>
              <a:rPr lang="en-US" dirty="0" smtClean="0">
                <a:solidFill>
                  <a:schemeClr val="bg1"/>
                </a:solidFill>
              </a:rPr>
              <a:t>You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Hiba Shaito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42230627@students.liu.edu.lb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09146" y="3877408"/>
            <a:ext cx="570202" cy="339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54852" y="4619819"/>
            <a:ext cx="570202" cy="339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336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CiscoSans ExtraLight</vt:lpstr>
      <vt:lpstr>Gill Sans SemiBold</vt:lpstr>
      <vt:lpstr>Times New Roman</vt:lpstr>
      <vt:lpstr>Office Theme</vt:lpstr>
      <vt:lpstr>LIFE PLANNER</vt:lpstr>
      <vt:lpstr>Table of Content</vt:lpstr>
      <vt:lpstr>Objective of the Project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2025-05-27T11:48:35Z</dcterms:created>
  <dcterms:modified xsi:type="dcterms:W3CDTF">2025-05-28T09:50:07Z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