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Object-oriented Programming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Lab 5 Problem</a:t>
            </a:r>
            <a:endParaRPr lang="en-US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P = &amp;A </a:t>
            </a:r>
            <a:r>
              <a:rPr lang="en-US" sz="5400" b="1" dirty="0" smtClean="0"/>
              <a:t>simple </a:t>
            </a:r>
            <a:r>
              <a:rPr lang="en-US" sz="5400" b="1" dirty="0" smtClean="0"/>
              <a:t>task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A client application is used to manage employees in an office of a pharmaceutical company. The employee data managed is name, </a:t>
            </a:r>
            <a:r>
              <a:rPr lang="en-US" dirty="0" err="1" smtClean="0"/>
              <a:t>empID</a:t>
            </a:r>
            <a:r>
              <a:rPr lang="en-US" dirty="0" smtClean="0"/>
              <a:t>, salary, monthly bonus, designation and date of hiring. The date of hiring must never change. </a:t>
            </a:r>
          </a:p>
          <a:p>
            <a:pPr>
              <a:buNone/>
            </a:pPr>
            <a:r>
              <a:rPr lang="en-US" dirty="0" smtClean="0"/>
              <a:t> The bonus is based on quarterly sales and is shared equally between all employees of the office (BONUS = 10% of quart. sales).</a:t>
            </a:r>
          </a:p>
          <a:p>
            <a:pPr>
              <a:buNone/>
            </a:pPr>
            <a:r>
              <a:rPr lang="en-US" dirty="0" smtClean="0"/>
              <a:t> The quarterly sales are not managed from within the system but rather provided by the headquarter upon request.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103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Object-oriented Programming</vt:lpstr>
      <vt:lpstr>P = &amp;A simple task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Syed Zain-Ul-Hassan</dc:creator>
  <cp:lastModifiedBy>Syed Zain-Ul-Hassan</cp:lastModifiedBy>
  <cp:revision>2</cp:revision>
  <dcterms:created xsi:type="dcterms:W3CDTF">2006-08-16T00:00:00Z</dcterms:created>
  <dcterms:modified xsi:type="dcterms:W3CDTF">2019-02-21T09:15:05Z</dcterms:modified>
</cp:coreProperties>
</file>