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Lab 6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 smtClean="0"/>
              <a:t>Problem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</a:t>
            </a:r>
            <a:r>
              <a:rPr lang="en-US" dirty="0" smtClean="0"/>
              <a:t>are asked by a cab hiring company to develop a software for their drivers. Each day, you will sit at the central control room and provide each driver his daily fuel quota after marking his entry (name &amp; ID) in the system. You also assign passengers to a driver by providing their complete information (mobile#, pickup, drop-off, KMs to travel &amp; rate). Assume that 2litre fuel is consumed per KM. There can be three categories of passengers who are charged at different rate based on their area, type-</a:t>
            </a:r>
            <a:r>
              <a:rPr lang="en-US" i="1" dirty="0" smtClean="0"/>
              <a:t>alpha</a:t>
            </a:r>
            <a:r>
              <a:rPr lang="en-US" dirty="0" smtClean="0"/>
              <a:t> passengers are charged </a:t>
            </a:r>
            <a:r>
              <a:rPr lang="en-US" i="1" dirty="0" smtClean="0"/>
              <a:t>Rs.150/KM</a:t>
            </a:r>
            <a:r>
              <a:rPr lang="en-US" dirty="0" smtClean="0"/>
              <a:t>, type-</a:t>
            </a:r>
            <a:r>
              <a:rPr lang="en-US" i="1" dirty="0" smtClean="0"/>
              <a:t>beta</a:t>
            </a:r>
            <a:r>
              <a:rPr lang="en-US" dirty="0" smtClean="0"/>
              <a:t> passengers are charged </a:t>
            </a:r>
            <a:r>
              <a:rPr lang="en-US" i="1" dirty="0" smtClean="0"/>
              <a:t>Rs.100/KM</a:t>
            </a:r>
            <a:r>
              <a:rPr lang="en-US" dirty="0" smtClean="0"/>
              <a:t>, while type-</a:t>
            </a:r>
            <a:r>
              <a:rPr lang="en-US" i="1" dirty="0" smtClean="0"/>
              <a:t>gamma</a:t>
            </a:r>
            <a:r>
              <a:rPr lang="en-US" dirty="0" smtClean="0"/>
              <a:t> passengers are charged </a:t>
            </a:r>
            <a:r>
              <a:rPr lang="en-US" i="1" dirty="0" smtClean="0"/>
              <a:t>Rs.70/KM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You </a:t>
            </a:r>
            <a:r>
              <a:rPr lang="en-US" dirty="0" smtClean="0"/>
              <a:t>should be able to view each driver's remaining fuel, his current daily earnings (assume that drivers start their day without any cash). You must also write a function to check if the driver has picked more</a:t>
            </a:r>
            <a:r>
              <a:rPr lang="en-US" i="1" dirty="0" smtClean="0"/>
              <a:t> type-alpha</a:t>
            </a:r>
            <a:r>
              <a:rPr lang="en-US" dirty="0" smtClean="0"/>
              <a:t> passengers in a day than </a:t>
            </a:r>
            <a:r>
              <a:rPr lang="en-US" i="1" dirty="0" smtClean="0"/>
              <a:t>type-beta</a:t>
            </a:r>
            <a:r>
              <a:rPr lang="en-US" dirty="0" smtClean="0"/>
              <a:t> or </a:t>
            </a:r>
            <a:r>
              <a:rPr lang="en-US" i="1" dirty="0" smtClean="0"/>
              <a:t>type-gamma</a:t>
            </a:r>
            <a:r>
              <a:rPr lang="en-US" dirty="0" smtClean="0"/>
              <a:t> and in case he has picked up more </a:t>
            </a:r>
            <a:r>
              <a:rPr lang="en-US" i="1" dirty="0" smtClean="0"/>
              <a:t>type-alpha</a:t>
            </a:r>
            <a:r>
              <a:rPr lang="en-US" dirty="0" smtClean="0"/>
              <a:t> passengers then reward the driver with </a:t>
            </a:r>
            <a:r>
              <a:rPr lang="en-US" i="1" dirty="0" smtClean="0"/>
              <a:t>Rs. 500 </a:t>
            </a:r>
            <a:r>
              <a:rPr lang="en-US" dirty="0" smtClean="0"/>
              <a:t>bonus. Test your program for just one driver and display the output. Read this scenario including all assumptions very carefully before writing your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 6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Syed Zain-Ul-Hassan</dc:creator>
  <cp:lastModifiedBy>Syed Zain-Ul-Hassan</cp:lastModifiedBy>
  <cp:revision>1</cp:revision>
  <dcterms:created xsi:type="dcterms:W3CDTF">2006-08-16T00:00:00Z</dcterms:created>
  <dcterms:modified xsi:type="dcterms:W3CDTF">2019-03-07T08:58:36Z</dcterms:modified>
</cp:coreProperties>
</file>