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81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74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2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9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2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5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226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4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53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89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77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3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62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98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3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カフェ構想♪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21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禁止されたもの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6600" dirty="0" smtClean="0"/>
              <a:t>コップ（食器）</a:t>
            </a:r>
            <a:endParaRPr kumimoji="1" lang="en-US" altLang="ja-JP" sz="6600" dirty="0" smtClean="0"/>
          </a:p>
          <a:p>
            <a:r>
              <a:rPr lang="ja-JP" altLang="en-US" sz="6600" dirty="0" smtClean="0"/>
              <a:t>椅子</a:t>
            </a:r>
            <a:endParaRPr lang="en-US" altLang="ja-JP" sz="6600" dirty="0" smtClean="0"/>
          </a:p>
          <a:p>
            <a:r>
              <a:rPr kumimoji="1" lang="ja-JP" altLang="en-US" sz="6600" dirty="0" smtClean="0"/>
              <a:t>レジ</a:t>
            </a:r>
            <a:endParaRPr kumimoji="1" lang="en-US" altLang="ja-JP" sz="6600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6600" dirty="0"/>
              <a:t>従業員</a:t>
            </a:r>
            <a:endParaRPr lang="en-US" altLang="ja-JP" sz="6600" dirty="0"/>
          </a:p>
          <a:p>
            <a:r>
              <a:rPr lang="ja-JP" altLang="en-US" sz="6600" dirty="0"/>
              <a:t>冷蔵庫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7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ターゲット＆お店の特徴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　　都内一等地のオフィス街のサラリーマン及びＯＬがターゲット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  <a:p>
            <a:r>
              <a:rPr kumimoji="1" lang="ja-JP" altLang="en-US" dirty="0" smtClean="0"/>
              <a:t>　　値段は高めの設定であるが周辺のお店からは２割から３割引き程度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lang="ja-JP" altLang="en-US" dirty="0"/>
              <a:t>　 メニューを</a:t>
            </a:r>
            <a:r>
              <a:rPr lang="ja-JP" altLang="en-US" dirty="0" smtClean="0"/>
              <a:t>選んでもら</a:t>
            </a:r>
            <a:r>
              <a:rPr lang="ja-JP" altLang="en-US" dirty="0"/>
              <a:t>い</a:t>
            </a:r>
            <a:r>
              <a:rPr lang="ja-JP" altLang="en-US" dirty="0" smtClean="0"/>
              <a:t>、それが自販機</a:t>
            </a:r>
            <a:r>
              <a:rPr lang="ja-JP" altLang="en-US" dirty="0"/>
              <a:t>で調理され出てくる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　　基本的には日中のみの営業のため</a:t>
            </a:r>
            <a:r>
              <a:rPr lang="ja-JP" altLang="en-US" dirty="0" smtClean="0"/>
              <a:t>、太陽光を利用し、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人工光はテーブルランプ</a:t>
            </a:r>
            <a:r>
              <a:rPr lang="ja-JP" altLang="en-US" dirty="0"/>
              <a:t>のみの暗めの内装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dirty="0"/>
              <a:t>　　飲食後は防臭ゴミ箱を設置しそこにシュートしてもらう。（セルフ）</a:t>
            </a:r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490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お店の特徴　</a:t>
            </a:r>
            <a:r>
              <a:rPr kumimoji="1" lang="en-US" altLang="ja-JP" sz="6600" dirty="0" smtClean="0"/>
              <a:t>part</a:t>
            </a:r>
            <a:r>
              <a:rPr kumimoji="1" lang="ja-JP" altLang="en-US" sz="6600" dirty="0" smtClean="0"/>
              <a:t>２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/>
              <a:t>　　高めのテーブル立ち飲みタイプのおしゃれなカフェ</a:t>
            </a:r>
            <a:r>
              <a:rPr lang="ja-JP" altLang="en-US" sz="2400" dirty="0" smtClean="0"/>
              <a:t>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 smtClean="0"/>
              <a:t>　</a:t>
            </a:r>
            <a:r>
              <a:rPr lang="ja-JP" altLang="en-US" sz="2400" dirty="0"/>
              <a:t>　店員は経営者が機械のメンテナンスのみ行う</a:t>
            </a:r>
            <a:r>
              <a:rPr lang="ja-JP" altLang="en-US" sz="2400" dirty="0" smtClean="0"/>
              <a:t>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/>
              <a:t>　　何か購入すれば、常識の範囲内で持ち込みも可</a:t>
            </a:r>
            <a:r>
              <a:rPr lang="ja-JP" altLang="en-US" sz="2400" dirty="0" smtClean="0"/>
              <a:t>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　　　そのため、コンビニなどとの併用も可能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5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600" dirty="0" smtClean="0"/>
              <a:t>食べ物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　　　　</a:t>
            </a:r>
            <a:r>
              <a:rPr lang="ja-JP" altLang="en-US" dirty="0" err="1"/>
              <a:t>がっ</a:t>
            </a:r>
            <a:r>
              <a:rPr lang="ja-JP" altLang="en-US" dirty="0"/>
              <a:t>つり食事ができるものも</a:t>
            </a:r>
            <a:r>
              <a:rPr lang="ja-JP" altLang="en-US" dirty="0" smtClean="0"/>
              <a:t>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  <a:p>
            <a:r>
              <a:rPr lang="ja-JP" altLang="en-US" dirty="0" smtClean="0"/>
              <a:t>　　　　焼きそば</a:t>
            </a:r>
            <a:r>
              <a:rPr lang="ja-JP" altLang="en-US" dirty="0"/>
              <a:t>、チャーハン、ナポリタン</a:t>
            </a:r>
            <a:r>
              <a:rPr lang="ja-JP" altLang="en-US" dirty="0" smtClean="0"/>
              <a:t>など</a:t>
            </a:r>
            <a:r>
              <a:rPr lang="en-US" altLang="ja-JP" dirty="0" smtClean="0"/>
              <a:t>…</a:t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調理などは完全自動で自販機で購入する。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　　　　料理自体は３分以内で完成する。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テイクアウト用かイートイン用かに容器を分ける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　すべて食器は使わず、使い捨て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3788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600" dirty="0" smtClean="0"/>
              <a:t>飲み物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　　　形式は紙コップｏｒ持ち込み容器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　　　　持ち込みのものだと割引が</a:t>
            </a:r>
            <a:r>
              <a:rPr lang="ja-JP" altLang="en-US" dirty="0" smtClean="0"/>
              <a:t>ある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コーヒーはもちろんのこと、ジュースやティー系も充実！！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こちらも、もちろん自販機。ドリンクバーのような形式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値段は全メニューワンコイン以内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77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最後に</a:t>
            </a:r>
            <a:r>
              <a:rPr kumimoji="1" lang="en-US" altLang="ja-JP" sz="6600" dirty="0" smtClean="0"/>
              <a:t>…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922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　禁止されたものの解決法！！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kumimoji="1" lang="ja-JP" altLang="en-US" dirty="0" smtClean="0"/>
              <a:t>　　　　コップ（食器）⇒　紙のものなどの簡易的なものや持ち込み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椅子　　　　　⇒　立ちのみ形式にすることで必要なし！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レジ　　　　　⇒　人でなく自販機が計算することで不要！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従業員　　　　⇒　経営者がメンテナンスのみを行うことでなし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冷蔵庫　　　　⇒　基本的に在庫はすべて自販機に入っている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　　　　　　　　　ことで解決！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　　　　　　　　　　　　自販機に冷蔵機能付き。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44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27</Words>
  <Application>Microsoft Office PowerPoint</Application>
  <PresentationFormat>ワイド画面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Trebuchet MS</vt:lpstr>
      <vt:lpstr>Wingdings 3</vt:lpstr>
      <vt:lpstr>ファセット</vt:lpstr>
      <vt:lpstr>カフェ構想♪</vt:lpstr>
      <vt:lpstr>禁止されたもの</vt:lpstr>
      <vt:lpstr>ターゲット＆お店の特徴</vt:lpstr>
      <vt:lpstr>お店の特徴　part２</vt:lpstr>
      <vt:lpstr>食べ物</vt:lpstr>
      <vt:lpstr>飲み物</vt:lpstr>
      <vt:lpstr>最後に…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カフェ構想♪</dc:title>
  <dc:creator>今建太</dc:creator>
  <cp:lastModifiedBy>今建太</cp:lastModifiedBy>
  <cp:revision>8</cp:revision>
  <dcterms:created xsi:type="dcterms:W3CDTF">2015-12-06T17:51:22Z</dcterms:created>
  <dcterms:modified xsi:type="dcterms:W3CDTF">2015-12-09T01:32:17Z</dcterms:modified>
</cp:coreProperties>
</file>