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5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81" r:id="rId21"/>
    <p:sldId id="282" r:id="rId22"/>
    <p:sldId id="283" r:id="rId23"/>
    <p:sldId id="277" r:id="rId24"/>
    <p:sldId id="278" r:id="rId25"/>
    <p:sldId id="279" r:id="rId26"/>
    <p:sldId id="280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F1DC6-956D-432F-BD2B-8F42A76B7D26}" v="134" dt="2025-02-20T05:52:24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ba sherin" userId="f3901a99a2b1543f" providerId="LiveId" clId="{B79F1DC6-956D-432F-BD2B-8F42A76B7D26}"/>
    <pc:docChg chg="undo custSel addSld delSld modSld sldOrd">
      <pc:chgData name="hiba sherin" userId="f3901a99a2b1543f" providerId="LiveId" clId="{B79F1DC6-956D-432F-BD2B-8F42A76B7D26}" dt="2025-02-21T14:08:01.891" v="1471" actId="1076"/>
      <pc:docMkLst>
        <pc:docMk/>
      </pc:docMkLst>
      <pc:sldChg chg="modSp mod">
        <pc:chgData name="hiba sherin" userId="f3901a99a2b1543f" providerId="LiveId" clId="{B79F1DC6-956D-432F-BD2B-8F42A76B7D26}" dt="2025-02-20T05:49:25.064" v="1390" actId="207"/>
        <pc:sldMkLst>
          <pc:docMk/>
          <pc:sldMk cId="449748537" sldId="257"/>
        </pc:sldMkLst>
        <pc:spChg chg="mod">
          <ac:chgData name="hiba sherin" userId="f3901a99a2b1543f" providerId="LiveId" clId="{B79F1DC6-956D-432F-BD2B-8F42A76B7D26}" dt="2025-02-20T05:49:25.064" v="1390" actId="207"/>
          <ac:spMkLst>
            <pc:docMk/>
            <pc:sldMk cId="449748537" sldId="257"/>
            <ac:spMk id="2" creationId="{71BAD5B8-CC5A-DE7F-0A0A-1426CEE6063E}"/>
          </ac:spMkLst>
        </pc:spChg>
      </pc:sldChg>
      <pc:sldChg chg="modSp mod">
        <pc:chgData name="hiba sherin" userId="f3901a99a2b1543f" providerId="LiveId" clId="{B79F1DC6-956D-432F-BD2B-8F42A76B7D26}" dt="2025-02-21T14:06:19.274" v="1470" actId="1076"/>
        <pc:sldMkLst>
          <pc:docMk/>
          <pc:sldMk cId="601988036" sldId="259"/>
        </pc:sldMkLst>
        <pc:spChg chg="mod">
          <ac:chgData name="hiba sherin" userId="f3901a99a2b1543f" providerId="LiveId" clId="{B79F1DC6-956D-432F-BD2B-8F42A76B7D26}" dt="2025-02-21T14:06:19.274" v="1470" actId="1076"/>
          <ac:spMkLst>
            <pc:docMk/>
            <pc:sldMk cId="601988036" sldId="259"/>
            <ac:spMk id="2" creationId="{86F50575-66DB-02F5-C981-EE623C8C6D38}"/>
          </ac:spMkLst>
        </pc:spChg>
        <pc:spChg chg="mod">
          <ac:chgData name="hiba sherin" userId="f3901a99a2b1543f" providerId="LiveId" clId="{B79F1DC6-956D-432F-BD2B-8F42A76B7D26}" dt="2025-02-21T14:05:53.048" v="1469" actId="14100"/>
          <ac:spMkLst>
            <pc:docMk/>
            <pc:sldMk cId="601988036" sldId="259"/>
            <ac:spMk id="3" creationId="{5188E310-856A-E3DE-B782-28E0D7087B2C}"/>
          </ac:spMkLst>
        </pc:spChg>
      </pc:sldChg>
      <pc:sldChg chg="modSp mod">
        <pc:chgData name="hiba sherin" userId="f3901a99a2b1543f" providerId="LiveId" clId="{B79F1DC6-956D-432F-BD2B-8F42A76B7D26}" dt="2025-02-21T14:08:01.891" v="1471" actId="1076"/>
        <pc:sldMkLst>
          <pc:docMk/>
          <pc:sldMk cId="4199682650" sldId="260"/>
        </pc:sldMkLst>
        <pc:spChg chg="mod">
          <ac:chgData name="hiba sherin" userId="f3901a99a2b1543f" providerId="LiveId" clId="{B79F1DC6-956D-432F-BD2B-8F42A76B7D26}" dt="2025-02-20T05:49:41.542" v="1392" actId="1076"/>
          <ac:spMkLst>
            <pc:docMk/>
            <pc:sldMk cId="4199682650" sldId="260"/>
            <ac:spMk id="2" creationId="{EED55786-B0E8-0E45-95EA-9CEBE29A1811}"/>
          </ac:spMkLst>
        </pc:spChg>
        <pc:spChg chg="mod">
          <ac:chgData name="hiba sherin" userId="f3901a99a2b1543f" providerId="LiveId" clId="{B79F1DC6-956D-432F-BD2B-8F42A76B7D26}" dt="2025-02-21T14:08:01.891" v="1471" actId="1076"/>
          <ac:spMkLst>
            <pc:docMk/>
            <pc:sldMk cId="4199682650" sldId="260"/>
            <ac:spMk id="3" creationId="{831FABC8-7399-CB4A-3F8F-855EC95BE912}"/>
          </ac:spMkLst>
        </pc:spChg>
      </pc:sldChg>
      <pc:sldChg chg="modSp mod">
        <pc:chgData name="hiba sherin" userId="f3901a99a2b1543f" providerId="LiveId" clId="{B79F1DC6-956D-432F-BD2B-8F42A76B7D26}" dt="2025-02-20T05:37:55.623" v="1293"/>
        <pc:sldMkLst>
          <pc:docMk/>
          <pc:sldMk cId="3331212748" sldId="261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3331212748" sldId="261"/>
            <ac:spMk id="2" creationId="{020D50EE-1CBF-DFF7-FE26-E87280ADBFC6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3331212748" sldId="261"/>
            <ac:spMk id="3" creationId="{81B5729D-451F-546E-38E7-B78814D1D15F}"/>
          </ac:spMkLst>
        </pc:spChg>
      </pc:sldChg>
      <pc:sldChg chg="modSp mod">
        <pc:chgData name="hiba sherin" userId="f3901a99a2b1543f" providerId="LiveId" clId="{B79F1DC6-956D-432F-BD2B-8F42A76B7D26}" dt="2025-02-20T05:37:55.623" v="1293"/>
        <pc:sldMkLst>
          <pc:docMk/>
          <pc:sldMk cId="1979858210" sldId="262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1979858210" sldId="262"/>
            <ac:spMk id="2" creationId="{539BB45A-21E2-F249-821C-49A3AEF4E309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1979858210" sldId="262"/>
            <ac:spMk id="3" creationId="{A35BFD67-FB6F-057C-702D-0F5AAC775421}"/>
          </ac:spMkLst>
        </pc:spChg>
      </pc:sldChg>
      <pc:sldChg chg="modSp">
        <pc:chgData name="hiba sherin" userId="f3901a99a2b1543f" providerId="LiveId" clId="{B79F1DC6-956D-432F-BD2B-8F42A76B7D26}" dt="2025-02-20T05:37:55.623" v="1293"/>
        <pc:sldMkLst>
          <pc:docMk/>
          <pc:sldMk cId="2028534636" sldId="263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2028534636" sldId="263"/>
            <ac:spMk id="2" creationId="{935C77E3-D0C0-522D-5486-499B63C2F4EA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2028534636" sldId="263"/>
            <ac:spMk id="3" creationId="{F9468D70-E9F6-AFC5-15B5-447DBDDBAAC2}"/>
          </ac:spMkLst>
        </pc:spChg>
      </pc:sldChg>
      <pc:sldChg chg="modSp">
        <pc:chgData name="hiba sherin" userId="f3901a99a2b1543f" providerId="LiveId" clId="{B79F1DC6-956D-432F-BD2B-8F42A76B7D26}" dt="2025-02-20T05:37:55.623" v="1293"/>
        <pc:sldMkLst>
          <pc:docMk/>
          <pc:sldMk cId="2189406600" sldId="264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2189406600" sldId="264"/>
            <ac:spMk id="2" creationId="{4B981B91-FAA0-7DB1-EAF3-0EB0F8AFAC2A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2189406600" sldId="264"/>
            <ac:spMk id="3" creationId="{0AC830BD-3F82-826D-5080-A70A34CBF83B}"/>
          </ac:spMkLst>
        </pc:spChg>
      </pc:sldChg>
      <pc:sldChg chg="modSp">
        <pc:chgData name="hiba sherin" userId="f3901a99a2b1543f" providerId="LiveId" clId="{B79F1DC6-956D-432F-BD2B-8F42A76B7D26}" dt="2025-02-20T05:37:55.623" v="1293"/>
        <pc:sldMkLst>
          <pc:docMk/>
          <pc:sldMk cId="2527473096" sldId="265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2527473096" sldId="265"/>
            <ac:spMk id="2" creationId="{47EFE02C-F9E4-84A8-56B8-342DFA2F29F3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2527473096" sldId="265"/>
            <ac:spMk id="3" creationId="{9F7FC6C1-0D15-33C3-1120-82D7661F413E}"/>
          </ac:spMkLst>
        </pc:spChg>
      </pc:sldChg>
      <pc:sldChg chg="modSp">
        <pc:chgData name="hiba sherin" userId="f3901a99a2b1543f" providerId="LiveId" clId="{B79F1DC6-956D-432F-BD2B-8F42A76B7D26}" dt="2025-02-20T05:37:55.623" v="1293"/>
        <pc:sldMkLst>
          <pc:docMk/>
          <pc:sldMk cId="66191517" sldId="266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66191517" sldId="266"/>
            <ac:spMk id="2" creationId="{489ED1FF-C7A4-B162-0BEA-D00E69E6A35D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66191517" sldId="266"/>
            <ac:spMk id="3" creationId="{404137AF-2386-6ABE-7B5B-CF44E18D3E05}"/>
          </ac:spMkLst>
        </pc:spChg>
      </pc:sldChg>
      <pc:sldChg chg="modSp">
        <pc:chgData name="hiba sherin" userId="f3901a99a2b1543f" providerId="LiveId" clId="{B79F1DC6-956D-432F-BD2B-8F42A76B7D26}" dt="2025-02-20T05:37:55.623" v="1293"/>
        <pc:sldMkLst>
          <pc:docMk/>
          <pc:sldMk cId="1983226390" sldId="267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1983226390" sldId="267"/>
            <ac:spMk id="2" creationId="{B64DD3B7-E374-9847-49A0-B7091D33CA9C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1983226390" sldId="267"/>
            <ac:spMk id="3" creationId="{4FA9EE75-D85E-911F-60AA-4FFF734B4319}"/>
          </ac:spMkLst>
        </pc:spChg>
      </pc:sldChg>
      <pc:sldChg chg="modSp mod ord">
        <pc:chgData name="hiba sherin" userId="f3901a99a2b1543f" providerId="LiveId" clId="{B79F1DC6-956D-432F-BD2B-8F42A76B7D26}" dt="2025-02-20T05:37:55.623" v="1293"/>
        <pc:sldMkLst>
          <pc:docMk/>
          <pc:sldMk cId="1050891962" sldId="268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1050891962" sldId="268"/>
            <ac:spMk id="2" creationId="{538FEEF4-3DDD-1CE5-061A-EB7B3D9D39D4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1050891962" sldId="268"/>
            <ac:spMk id="3" creationId="{5CB152FA-0C6F-E08E-DCAD-6BFC7893AE5F}"/>
          </ac:spMkLst>
        </pc:spChg>
      </pc:sldChg>
      <pc:sldChg chg="modSp">
        <pc:chgData name="hiba sherin" userId="f3901a99a2b1543f" providerId="LiveId" clId="{B79F1DC6-956D-432F-BD2B-8F42A76B7D26}" dt="2025-02-20T05:37:55.623" v="1293"/>
        <pc:sldMkLst>
          <pc:docMk/>
          <pc:sldMk cId="2323787442" sldId="269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2323787442" sldId="269"/>
            <ac:spMk id="2" creationId="{547D8F39-ABFF-474A-16A9-9CB874C15824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2323787442" sldId="269"/>
            <ac:spMk id="3" creationId="{F2A664AF-77A2-40C8-1D9B-4DE073639694}"/>
          </ac:spMkLst>
        </pc:spChg>
      </pc:sldChg>
      <pc:sldChg chg="modSp">
        <pc:chgData name="hiba sherin" userId="f3901a99a2b1543f" providerId="LiveId" clId="{B79F1DC6-956D-432F-BD2B-8F42A76B7D26}" dt="2025-02-20T05:37:55.623" v="1293"/>
        <pc:sldMkLst>
          <pc:docMk/>
          <pc:sldMk cId="3998979767" sldId="270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3998979767" sldId="270"/>
            <ac:spMk id="2" creationId="{47EA20EB-F746-EFA4-D94A-06FE8B894CF3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3998979767" sldId="270"/>
            <ac:spMk id="3" creationId="{AB34627F-67ED-578B-2BB0-BBC1068500B6}"/>
          </ac:spMkLst>
        </pc:spChg>
      </pc:sldChg>
      <pc:sldChg chg="modSp">
        <pc:chgData name="hiba sherin" userId="f3901a99a2b1543f" providerId="LiveId" clId="{B79F1DC6-956D-432F-BD2B-8F42A76B7D26}" dt="2025-02-20T05:37:55.623" v="1293"/>
        <pc:sldMkLst>
          <pc:docMk/>
          <pc:sldMk cId="3975894173" sldId="271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3975894173" sldId="271"/>
            <ac:spMk id="2" creationId="{F50858E9-8BE2-CE1B-D1AA-C281E626B802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3975894173" sldId="271"/>
            <ac:spMk id="3" creationId="{CF920B13-8FE4-6166-076A-C56ED48D079F}"/>
          </ac:spMkLst>
        </pc:spChg>
      </pc:sldChg>
      <pc:sldChg chg="modSp mod">
        <pc:chgData name="hiba sherin" userId="f3901a99a2b1543f" providerId="LiveId" clId="{B79F1DC6-956D-432F-BD2B-8F42A76B7D26}" dt="2025-02-21T13:58:04.535" v="1468" actId="1076"/>
        <pc:sldMkLst>
          <pc:docMk/>
          <pc:sldMk cId="179801448" sldId="272"/>
        </pc:sldMkLst>
        <pc:spChg chg="mod">
          <ac:chgData name="hiba sherin" userId="f3901a99a2b1543f" providerId="LiveId" clId="{B79F1DC6-956D-432F-BD2B-8F42A76B7D26}" dt="2025-02-20T05:49:54.601" v="1393" actId="1076"/>
          <ac:spMkLst>
            <pc:docMk/>
            <pc:sldMk cId="179801448" sldId="272"/>
            <ac:spMk id="2" creationId="{7C720977-7B4F-79E9-0A2A-9BBB41298B91}"/>
          </ac:spMkLst>
        </pc:spChg>
        <pc:spChg chg="mod">
          <ac:chgData name="hiba sherin" userId="f3901a99a2b1543f" providerId="LiveId" clId="{B79F1DC6-956D-432F-BD2B-8F42A76B7D26}" dt="2025-02-21T13:58:04.535" v="1468" actId="1076"/>
          <ac:spMkLst>
            <pc:docMk/>
            <pc:sldMk cId="179801448" sldId="272"/>
            <ac:spMk id="3" creationId="{F565BDEB-0754-C3AD-3905-A589DBD86BF2}"/>
          </ac:spMkLst>
        </pc:spChg>
      </pc:sldChg>
      <pc:sldChg chg="modSp mod">
        <pc:chgData name="hiba sherin" userId="f3901a99a2b1543f" providerId="LiveId" clId="{B79F1DC6-956D-432F-BD2B-8F42A76B7D26}" dt="2025-02-21T13:57:47.762" v="1467" actId="20577"/>
        <pc:sldMkLst>
          <pc:docMk/>
          <pc:sldMk cId="3514360913" sldId="273"/>
        </pc:sldMkLst>
        <pc:spChg chg="mod">
          <ac:chgData name="hiba sherin" userId="f3901a99a2b1543f" providerId="LiveId" clId="{B79F1DC6-956D-432F-BD2B-8F42A76B7D26}" dt="2025-02-21T13:57:47.762" v="1467" actId="20577"/>
          <ac:spMkLst>
            <pc:docMk/>
            <pc:sldMk cId="3514360913" sldId="273"/>
            <ac:spMk id="3" creationId="{8A64093B-1FDA-E759-3DBA-2756AE75347A}"/>
          </ac:spMkLst>
        </pc:spChg>
      </pc:sldChg>
      <pc:sldChg chg="modSp">
        <pc:chgData name="hiba sherin" userId="f3901a99a2b1543f" providerId="LiveId" clId="{B79F1DC6-956D-432F-BD2B-8F42A76B7D26}" dt="2025-02-20T05:37:55.623" v="1293"/>
        <pc:sldMkLst>
          <pc:docMk/>
          <pc:sldMk cId="4090852089" sldId="274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4090852089" sldId="274"/>
            <ac:spMk id="2" creationId="{F75EB393-C4D5-CBF8-3F88-3D825FF53F4C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4090852089" sldId="274"/>
            <ac:spMk id="3" creationId="{7DDDBD98-0FEE-6447-985F-DE445B540956}"/>
          </ac:spMkLst>
        </pc:spChg>
      </pc:sldChg>
      <pc:sldChg chg="addSp delSp modSp mod">
        <pc:chgData name="hiba sherin" userId="f3901a99a2b1543f" providerId="LiveId" clId="{B79F1DC6-956D-432F-BD2B-8F42A76B7D26}" dt="2025-02-20T05:51:29.276" v="1433" actId="14100"/>
        <pc:sldMkLst>
          <pc:docMk/>
          <pc:sldMk cId="4209266590" sldId="275"/>
        </pc:sldMkLst>
        <pc:spChg chg="del">
          <ac:chgData name="hiba sherin" userId="f3901a99a2b1543f" providerId="LiveId" clId="{B79F1DC6-956D-432F-BD2B-8F42A76B7D26}" dt="2025-02-20T05:50:41.189" v="1412" actId="478"/>
          <ac:spMkLst>
            <pc:docMk/>
            <pc:sldMk cId="4209266590" sldId="275"/>
            <ac:spMk id="2" creationId="{E8B4F597-E7A3-25AA-46BF-84360B4B665C}"/>
          </ac:spMkLst>
        </pc:spChg>
        <pc:spChg chg="mod">
          <ac:chgData name="hiba sherin" userId="f3901a99a2b1543f" providerId="LiveId" clId="{B79F1DC6-956D-432F-BD2B-8F42A76B7D26}" dt="2025-02-20T05:51:15.697" v="1429" actId="113"/>
          <ac:spMkLst>
            <pc:docMk/>
            <pc:sldMk cId="4209266590" sldId="275"/>
            <ac:spMk id="3" creationId="{45838E1B-8D32-4F7C-AC09-23932FB75086}"/>
          </ac:spMkLst>
        </pc:spChg>
        <pc:spChg chg="add del mod">
          <ac:chgData name="hiba sherin" userId="f3901a99a2b1543f" providerId="LiveId" clId="{B79F1DC6-956D-432F-BD2B-8F42A76B7D26}" dt="2025-02-20T05:50:43.857" v="1413" actId="478"/>
          <ac:spMkLst>
            <pc:docMk/>
            <pc:sldMk cId="4209266590" sldId="275"/>
            <ac:spMk id="5" creationId="{BABFF489-AA3D-C6C5-4499-F8B5A59541ED}"/>
          </ac:spMkLst>
        </pc:spChg>
        <pc:spChg chg="add mod">
          <ac:chgData name="hiba sherin" userId="f3901a99a2b1543f" providerId="LiveId" clId="{B79F1DC6-956D-432F-BD2B-8F42A76B7D26}" dt="2025-02-20T05:51:29.276" v="1433" actId="14100"/>
          <ac:spMkLst>
            <pc:docMk/>
            <pc:sldMk cId="4209266590" sldId="275"/>
            <ac:spMk id="6" creationId="{CB2ED492-2DD7-DD0C-E635-39A4EC108A74}"/>
          </ac:spMkLst>
        </pc:spChg>
      </pc:sldChg>
      <pc:sldChg chg="addSp delSp modSp mod">
        <pc:chgData name="hiba sherin" userId="f3901a99a2b1543f" providerId="LiveId" clId="{B79F1DC6-956D-432F-BD2B-8F42A76B7D26}" dt="2025-02-20T05:51:59.348" v="1439" actId="113"/>
        <pc:sldMkLst>
          <pc:docMk/>
          <pc:sldMk cId="912856111" sldId="276"/>
        </pc:sldMkLst>
        <pc:spChg chg="del mod">
          <ac:chgData name="hiba sherin" userId="f3901a99a2b1543f" providerId="LiveId" clId="{B79F1DC6-956D-432F-BD2B-8F42A76B7D26}" dt="2025-02-20T05:50:15.445" v="1397" actId="478"/>
          <ac:spMkLst>
            <pc:docMk/>
            <pc:sldMk cId="912856111" sldId="276"/>
            <ac:spMk id="2" creationId="{6D5A22EB-0B93-2487-7E09-E9E28E3B3D98}"/>
          </ac:spMkLst>
        </pc:spChg>
        <pc:spChg chg="mod">
          <ac:chgData name="hiba sherin" userId="f3901a99a2b1543f" providerId="LiveId" clId="{B79F1DC6-956D-432F-BD2B-8F42A76B7D26}" dt="2025-02-20T05:51:59.348" v="1439" actId="113"/>
          <ac:spMkLst>
            <pc:docMk/>
            <pc:sldMk cId="912856111" sldId="276"/>
            <ac:spMk id="3" creationId="{0727513A-1F0A-44E5-6FCF-BD51AEF8091F}"/>
          </ac:spMkLst>
        </pc:spChg>
        <pc:spChg chg="add del mod">
          <ac:chgData name="hiba sherin" userId="f3901a99a2b1543f" providerId="LiveId" clId="{B79F1DC6-956D-432F-BD2B-8F42A76B7D26}" dt="2025-02-20T05:50:20.294" v="1398" actId="478"/>
          <ac:spMkLst>
            <pc:docMk/>
            <pc:sldMk cId="912856111" sldId="276"/>
            <ac:spMk id="5" creationId="{DF409A1E-CF90-00B2-1A07-E77B443A071F}"/>
          </ac:spMkLst>
        </pc:spChg>
        <pc:spChg chg="add mod">
          <ac:chgData name="hiba sherin" userId="f3901a99a2b1543f" providerId="LiveId" clId="{B79F1DC6-956D-432F-BD2B-8F42A76B7D26}" dt="2025-02-20T05:51:47.113" v="1437" actId="113"/>
          <ac:spMkLst>
            <pc:docMk/>
            <pc:sldMk cId="912856111" sldId="276"/>
            <ac:spMk id="6" creationId="{7D9EEA23-FE51-3317-7E00-8D63917ABD2E}"/>
          </ac:spMkLst>
        </pc:spChg>
      </pc:sldChg>
      <pc:sldChg chg="addSp delSp modSp mod">
        <pc:chgData name="hiba sherin" userId="f3901a99a2b1543f" providerId="LiveId" clId="{B79F1DC6-956D-432F-BD2B-8F42A76B7D26}" dt="2025-02-19T01:39:28.243" v="299" actId="5793"/>
        <pc:sldMkLst>
          <pc:docMk/>
          <pc:sldMk cId="2042706452" sldId="277"/>
        </pc:sldMkLst>
        <pc:spChg chg="mod">
          <ac:chgData name="hiba sherin" userId="f3901a99a2b1543f" providerId="LiveId" clId="{B79F1DC6-956D-432F-BD2B-8F42A76B7D26}" dt="2025-02-19T01:39:28.243" v="299" actId="5793"/>
          <ac:spMkLst>
            <pc:docMk/>
            <pc:sldMk cId="2042706452" sldId="277"/>
            <ac:spMk id="3" creationId="{A87FE262-E040-7356-DEF5-555FDEEF61F6}"/>
          </ac:spMkLst>
        </pc:spChg>
      </pc:sldChg>
      <pc:sldChg chg="addSp delSp modSp new mod setBg">
        <pc:chgData name="hiba sherin" userId="f3901a99a2b1543f" providerId="LiveId" clId="{B79F1DC6-956D-432F-BD2B-8F42A76B7D26}" dt="2025-02-18T13:46:59.169" v="25" actId="14100"/>
        <pc:sldMkLst>
          <pc:docMk/>
          <pc:sldMk cId="4001117275" sldId="278"/>
        </pc:sldMkLst>
        <pc:spChg chg="mod">
          <ac:chgData name="hiba sherin" userId="f3901a99a2b1543f" providerId="LiveId" clId="{B79F1DC6-956D-432F-BD2B-8F42A76B7D26}" dt="2025-02-18T13:46:59.169" v="25" actId="14100"/>
          <ac:spMkLst>
            <pc:docMk/>
            <pc:sldMk cId="4001117275" sldId="278"/>
            <ac:spMk id="3" creationId="{3117C621-1B4C-D863-B306-F0587CD7A71B}"/>
          </ac:spMkLst>
        </pc:spChg>
      </pc:sldChg>
      <pc:sldChg chg="delSp modSp new mod setBg">
        <pc:chgData name="hiba sherin" userId="f3901a99a2b1543f" providerId="LiveId" clId="{B79F1DC6-956D-432F-BD2B-8F42A76B7D26}" dt="2025-02-19T01:40:23.009" v="300" actId="6549"/>
        <pc:sldMkLst>
          <pc:docMk/>
          <pc:sldMk cId="1608367540" sldId="279"/>
        </pc:sldMkLst>
        <pc:spChg chg="mod">
          <ac:chgData name="hiba sherin" userId="f3901a99a2b1543f" providerId="LiveId" clId="{B79F1DC6-956D-432F-BD2B-8F42A76B7D26}" dt="2025-02-19T01:40:23.009" v="300" actId="6549"/>
          <ac:spMkLst>
            <pc:docMk/>
            <pc:sldMk cId="1608367540" sldId="279"/>
            <ac:spMk id="3" creationId="{3DC49A8A-772D-BC00-4E15-9FEB8CB8D54B}"/>
          </ac:spMkLst>
        </pc:spChg>
      </pc:sldChg>
      <pc:sldChg chg="delSp modSp new mod setBg">
        <pc:chgData name="hiba sherin" userId="f3901a99a2b1543f" providerId="LiveId" clId="{B79F1DC6-956D-432F-BD2B-8F42A76B7D26}" dt="2025-02-19T01:41:38.585" v="301" actId="6549"/>
        <pc:sldMkLst>
          <pc:docMk/>
          <pc:sldMk cId="3954212673" sldId="280"/>
        </pc:sldMkLst>
        <pc:spChg chg="mod">
          <ac:chgData name="hiba sherin" userId="f3901a99a2b1543f" providerId="LiveId" clId="{B79F1DC6-956D-432F-BD2B-8F42A76B7D26}" dt="2025-02-19T01:41:38.585" v="301" actId="6549"/>
          <ac:spMkLst>
            <pc:docMk/>
            <pc:sldMk cId="3954212673" sldId="280"/>
            <ac:spMk id="3" creationId="{C6CFA9E0-320C-66B9-0B6C-1F822FA40582}"/>
          </ac:spMkLst>
        </pc:spChg>
      </pc:sldChg>
      <pc:sldChg chg="modSp new mod setBg">
        <pc:chgData name="hiba sherin" userId="f3901a99a2b1543f" providerId="LiveId" clId="{B79F1DC6-956D-432F-BD2B-8F42A76B7D26}" dt="2025-02-20T05:52:16.662" v="1443" actId="1076"/>
        <pc:sldMkLst>
          <pc:docMk/>
          <pc:sldMk cId="2243454495" sldId="281"/>
        </pc:sldMkLst>
        <pc:spChg chg="mod">
          <ac:chgData name="hiba sherin" userId="f3901a99a2b1543f" providerId="LiveId" clId="{B79F1DC6-956D-432F-BD2B-8F42A76B7D26}" dt="2025-02-20T05:52:11.782" v="1442" actId="14100"/>
          <ac:spMkLst>
            <pc:docMk/>
            <pc:sldMk cId="2243454495" sldId="281"/>
            <ac:spMk id="2" creationId="{95ADFFFB-1586-B845-5B02-296431008DDB}"/>
          </ac:spMkLst>
        </pc:spChg>
        <pc:spChg chg="mod">
          <ac:chgData name="hiba sherin" userId="f3901a99a2b1543f" providerId="LiveId" clId="{B79F1DC6-956D-432F-BD2B-8F42A76B7D26}" dt="2025-02-20T05:52:16.662" v="1443" actId="1076"/>
          <ac:spMkLst>
            <pc:docMk/>
            <pc:sldMk cId="2243454495" sldId="281"/>
            <ac:spMk id="3" creationId="{C7EED252-E765-B16A-8213-5C5DD94A4051}"/>
          </ac:spMkLst>
        </pc:spChg>
      </pc:sldChg>
      <pc:sldChg chg="addSp delSp modSp new mod setBg">
        <pc:chgData name="hiba sherin" userId="f3901a99a2b1543f" providerId="LiveId" clId="{B79F1DC6-956D-432F-BD2B-8F42A76B7D26}" dt="2025-02-20T05:52:35.700" v="1445" actId="207"/>
        <pc:sldMkLst>
          <pc:docMk/>
          <pc:sldMk cId="1213068675" sldId="282"/>
        </pc:sldMkLst>
        <pc:spChg chg="add mod">
          <ac:chgData name="hiba sherin" userId="f3901a99a2b1543f" providerId="LiveId" clId="{B79F1DC6-956D-432F-BD2B-8F42A76B7D26}" dt="2025-02-20T05:52:35.700" v="1445" actId="207"/>
          <ac:spMkLst>
            <pc:docMk/>
            <pc:sldMk cId="1213068675" sldId="282"/>
            <ac:spMk id="5" creationId="{8AB256EF-D32C-CE28-63FD-ECB03F23F32D}"/>
          </ac:spMkLst>
        </pc:spChg>
      </pc:sldChg>
      <pc:sldChg chg="modSp new mod setBg">
        <pc:chgData name="hiba sherin" userId="f3901a99a2b1543f" providerId="LiveId" clId="{B79F1DC6-956D-432F-BD2B-8F42A76B7D26}" dt="2025-02-20T05:52:45.693" v="1447" actId="1036"/>
        <pc:sldMkLst>
          <pc:docMk/>
          <pc:sldMk cId="2796700306" sldId="283"/>
        </pc:sldMkLst>
        <pc:spChg chg="mod">
          <ac:chgData name="hiba sherin" userId="f3901a99a2b1543f" providerId="LiveId" clId="{B79F1DC6-956D-432F-BD2B-8F42A76B7D26}" dt="2025-02-19T04:27:53.299" v="336" actId="14100"/>
          <ac:spMkLst>
            <pc:docMk/>
            <pc:sldMk cId="2796700306" sldId="283"/>
            <ac:spMk id="2" creationId="{DCF8E997-C170-06D6-90EF-2B19C714D6A5}"/>
          </ac:spMkLst>
        </pc:spChg>
        <pc:spChg chg="mod">
          <ac:chgData name="hiba sherin" userId="f3901a99a2b1543f" providerId="LiveId" clId="{B79F1DC6-956D-432F-BD2B-8F42A76B7D26}" dt="2025-02-20T05:52:45.693" v="1447" actId="1036"/>
          <ac:spMkLst>
            <pc:docMk/>
            <pc:sldMk cId="2796700306" sldId="283"/>
            <ac:spMk id="3" creationId="{69ECE8BD-2464-E10E-0A85-B9B4885B5B01}"/>
          </ac:spMkLst>
        </pc:spChg>
      </pc:sldChg>
      <pc:sldChg chg="addSp delSp modSp new mod setBg">
        <pc:chgData name="hiba sherin" userId="f3901a99a2b1543f" providerId="LiveId" clId="{B79F1DC6-956D-432F-BD2B-8F42A76B7D26}" dt="2025-02-20T05:44:24.616" v="1336" actId="1076"/>
        <pc:sldMkLst>
          <pc:docMk/>
          <pc:sldMk cId="3788249632" sldId="284"/>
        </pc:sldMkLst>
        <pc:spChg chg="mod">
          <ac:chgData name="hiba sherin" userId="f3901a99a2b1543f" providerId="LiveId" clId="{B79F1DC6-956D-432F-BD2B-8F42A76B7D26}" dt="2025-02-20T05:44:24.616" v="1336" actId="1076"/>
          <ac:spMkLst>
            <pc:docMk/>
            <pc:sldMk cId="3788249632" sldId="284"/>
            <ac:spMk id="2" creationId="{BBAA26F8-DEEA-9B34-F834-F77B6858CBF5}"/>
          </ac:spMkLst>
        </pc:spChg>
        <pc:spChg chg="add del">
          <ac:chgData name="hiba sherin" userId="f3901a99a2b1543f" providerId="LiveId" clId="{B79F1DC6-956D-432F-BD2B-8F42A76B7D26}" dt="2025-02-20T05:03:42.945" v="923"/>
          <ac:spMkLst>
            <pc:docMk/>
            <pc:sldMk cId="3788249632" sldId="284"/>
            <ac:spMk id="3" creationId="{63607BC9-FFC9-3F9B-23A5-C5174762779C}"/>
          </ac:spMkLst>
        </pc:spChg>
        <pc:spChg chg="add mod">
          <ac:chgData name="hiba sherin" userId="f3901a99a2b1543f" providerId="LiveId" clId="{B79F1DC6-956D-432F-BD2B-8F42A76B7D26}" dt="2025-02-20T05:03:41.031" v="922"/>
          <ac:spMkLst>
            <pc:docMk/>
            <pc:sldMk cId="3788249632" sldId="284"/>
            <ac:spMk id="6" creationId="{41E33CE9-78DD-431F-DF2C-A565434C7F9E}"/>
          </ac:spMkLst>
        </pc:spChg>
        <pc:spChg chg="add mod">
          <ac:chgData name="hiba sherin" userId="f3901a99a2b1543f" providerId="LiveId" clId="{B79F1DC6-956D-432F-BD2B-8F42A76B7D26}" dt="2025-02-20T05:03:41.031" v="922"/>
          <ac:spMkLst>
            <pc:docMk/>
            <pc:sldMk cId="3788249632" sldId="284"/>
            <ac:spMk id="7" creationId="{CC36048B-6DFE-E4DB-1A3C-51EFD1EA8F53}"/>
          </ac:spMkLst>
        </pc:spChg>
        <pc:spChg chg="add mod">
          <ac:chgData name="hiba sherin" userId="f3901a99a2b1543f" providerId="LiveId" clId="{B79F1DC6-956D-432F-BD2B-8F42A76B7D26}" dt="2025-02-20T05:03:41.031" v="922"/>
          <ac:spMkLst>
            <pc:docMk/>
            <pc:sldMk cId="3788249632" sldId="284"/>
            <ac:spMk id="9" creationId="{6C8F8530-2028-B9A6-8277-582DF00846EC}"/>
          </ac:spMkLst>
        </pc:spChg>
        <pc:spChg chg="add mod">
          <ac:chgData name="hiba sherin" userId="f3901a99a2b1543f" providerId="LiveId" clId="{B79F1DC6-956D-432F-BD2B-8F42A76B7D26}" dt="2025-02-20T05:03:41.031" v="922"/>
          <ac:spMkLst>
            <pc:docMk/>
            <pc:sldMk cId="3788249632" sldId="284"/>
            <ac:spMk id="12" creationId="{049684CA-C28C-3B2D-FAAC-B8FBAB2CA29A}"/>
          </ac:spMkLst>
        </pc:spChg>
        <pc:spChg chg="add mod">
          <ac:chgData name="hiba sherin" userId="f3901a99a2b1543f" providerId="LiveId" clId="{B79F1DC6-956D-432F-BD2B-8F42A76B7D26}" dt="2025-02-20T05:03:41.031" v="922"/>
          <ac:spMkLst>
            <pc:docMk/>
            <pc:sldMk cId="3788249632" sldId="284"/>
            <ac:spMk id="14" creationId="{1D309C45-0414-B927-7BBE-4FD7E3E1D1FF}"/>
          </ac:spMkLst>
        </pc:spChg>
        <pc:spChg chg="add mod">
          <ac:chgData name="hiba sherin" userId="f3901a99a2b1543f" providerId="LiveId" clId="{B79F1DC6-956D-432F-BD2B-8F42A76B7D26}" dt="2025-02-20T05:03:41.031" v="922"/>
          <ac:spMkLst>
            <pc:docMk/>
            <pc:sldMk cId="3788249632" sldId="284"/>
            <ac:spMk id="18" creationId="{36F6FF1D-16AD-8A93-AC13-6CC0E0EFF755}"/>
          </ac:spMkLst>
        </pc:spChg>
        <pc:spChg chg="add mod">
          <ac:chgData name="hiba sherin" userId="f3901a99a2b1543f" providerId="LiveId" clId="{B79F1DC6-956D-432F-BD2B-8F42A76B7D26}" dt="2025-02-20T05:03:41.031" v="922"/>
          <ac:spMkLst>
            <pc:docMk/>
            <pc:sldMk cId="3788249632" sldId="284"/>
            <ac:spMk id="23" creationId="{810EA3A4-49B3-7694-EF1A-5A6C2E77B5D9}"/>
          </ac:spMkLst>
        </pc:spChg>
        <pc:spChg chg="add mod">
          <ac:chgData name="hiba sherin" userId="f3901a99a2b1543f" providerId="LiveId" clId="{B79F1DC6-956D-432F-BD2B-8F42A76B7D26}" dt="2025-02-20T05:03:41.031" v="922"/>
          <ac:spMkLst>
            <pc:docMk/>
            <pc:sldMk cId="3788249632" sldId="284"/>
            <ac:spMk id="27" creationId="{238A1485-C259-84D2-2AF2-433FB4C8D229}"/>
          </ac:spMkLst>
        </pc:spChg>
        <pc:spChg chg="add mod">
          <ac:chgData name="hiba sherin" userId="f3901a99a2b1543f" providerId="LiveId" clId="{B79F1DC6-956D-432F-BD2B-8F42A76B7D26}" dt="2025-02-20T05:03:41.031" v="922"/>
          <ac:spMkLst>
            <pc:docMk/>
            <pc:sldMk cId="3788249632" sldId="284"/>
            <ac:spMk id="31" creationId="{49A25843-C36B-B398-992E-63CE16FD6974}"/>
          </ac:spMkLst>
        </pc:spChg>
        <pc:spChg chg="del mod">
          <ac:chgData name="hiba sherin" userId="f3901a99a2b1543f" providerId="LiveId" clId="{B79F1DC6-956D-432F-BD2B-8F42A76B7D26}" dt="2025-02-20T05:04:06.658" v="927" actId="478"/>
          <ac:spMkLst>
            <pc:docMk/>
            <pc:sldMk cId="3788249632" sldId="284"/>
            <ac:spMk id="40" creationId="{E5F30BBC-867B-1AE9-6109-6319CC513F32}"/>
          </ac:spMkLst>
        </pc:spChg>
        <pc:spChg chg="add del mod">
          <ac:chgData name="hiba sherin" userId="f3901a99a2b1543f" providerId="LiveId" clId="{B79F1DC6-956D-432F-BD2B-8F42A76B7D26}" dt="2025-02-20T05:04:06.658" v="927" actId="478"/>
          <ac:spMkLst>
            <pc:docMk/>
            <pc:sldMk cId="3788249632" sldId="284"/>
            <ac:spMk id="48" creationId="{66799FA0-1944-1424-B7C6-7CB74A2A752A}"/>
          </ac:spMkLst>
        </pc:spChg>
        <pc:spChg chg="add del mod">
          <ac:chgData name="hiba sherin" userId="f3901a99a2b1543f" providerId="LiveId" clId="{B79F1DC6-956D-432F-BD2B-8F42A76B7D26}" dt="2025-02-20T05:04:06.658" v="927" actId="478"/>
          <ac:spMkLst>
            <pc:docMk/>
            <pc:sldMk cId="3788249632" sldId="284"/>
            <ac:spMk id="49" creationId="{8884E79D-865D-08CA-D7FD-63E50964FB25}"/>
          </ac:spMkLst>
        </pc:spChg>
        <pc:spChg chg="add del mod">
          <ac:chgData name="hiba sherin" userId="f3901a99a2b1543f" providerId="LiveId" clId="{B79F1DC6-956D-432F-BD2B-8F42A76B7D26}" dt="2025-02-20T05:04:06.658" v="927" actId="478"/>
          <ac:spMkLst>
            <pc:docMk/>
            <pc:sldMk cId="3788249632" sldId="284"/>
            <ac:spMk id="52" creationId="{BF777986-CB61-E024-5CE4-5D805623D81E}"/>
          </ac:spMkLst>
        </pc:spChg>
        <pc:spChg chg="add del mod">
          <ac:chgData name="hiba sherin" userId="f3901a99a2b1543f" providerId="LiveId" clId="{B79F1DC6-956D-432F-BD2B-8F42A76B7D26}" dt="2025-02-20T05:04:06.658" v="927" actId="478"/>
          <ac:spMkLst>
            <pc:docMk/>
            <pc:sldMk cId="3788249632" sldId="284"/>
            <ac:spMk id="54" creationId="{E18B5746-FA84-D32D-38F6-EE064C385698}"/>
          </ac:spMkLst>
        </pc:spChg>
        <pc:spChg chg="add del mod">
          <ac:chgData name="hiba sherin" userId="f3901a99a2b1543f" providerId="LiveId" clId="{B79F1DC6-956D-432F-BD2B-8F42A76B7D26}" dt="2025-02-20T05:04:06.658" v="927" actId="478"/>
          <ac:spMkLst>
            <pc:docMk/>
            <pc:sldMk cId="3788249632" sldId="284"/>
            <ac:spMk id="55" creationId="{ADB23A7B-A9E4-3576-696B-9AB014B98DD8}"/>
          </ac:spMkLst>
        </pc:spChg>
        <pc:spChg chg="add del mod">
          <ac:chgData name="hiba sherin" userId="f3901a99a2b1543f" providerId="LiveId" clId="{B79F1DC6-956D-432F-BD2B-8F42A76B7D26}" dt="2025-02-20T05:04:06.658" v="927" actId="478"/>
          <ac:spMkLst>
            <pc:docMk/>
            <pc:sldMk cId="3788249632" sldId="284"/>
            <ac:spMk id="58" creationId="{5D386C97-6D68-CCFB-4454-0F43363A648D}"/>
          </ac:spMkLst>
        </pc:spChg>
        <pc:spChg chg="add del mod">
          <ac:chgData name="hiba sherin" userId="f3901a99a2b1543f" providerId="LiveId" clId="{B79F1DC6-956D-432F-BD2B-8F42A76B7D26}" dt="2025-02-20T05:04:06.658" v="927" actId="478"/>
          <ac:spMkLst>
            <pc:docMk/>
            <pc:sldMk cId="3788249632" sldId="284"/>
            <ac:spMk id="65" creationId="{DF865004-7D50-4654-160D-37FE45E6F1C3}"/>
          </ac:spMkLst>
        </pc:spChg>
        <pc:spChg chg="add del mod">
          <ac:chgData name="hiba sherin" userId="f3901a99a2b1543f" providerId="LiveId" clId="{B79F1DC6-956D-432F-BD2B-8F42A76B7D26}" dt="2025-02-20T05:04:06.658" v="927" actId="478"/>
          <ac:spMkLst>
            <pc:docMk/>
            <pc:sldMk cId="3788249632" sldId="284"/>
            <ac:spMk id="68" creationId="{C8BB4A30-CE46-9D51-7E64-8D311AD26F6C}"/>
          </ac:spMkLst>
        </pc:spChg>
        <pc:spChg chg="add del mod">
          <ac:chgData name="hiba sherin" userId="f3901a99a2b1543f" providerId="LiveId" clId="{B79F1DC6-956D-432F-BD2B-8F42A76B7D26}" dt="2025-02-20T05:04:06.658" v="927" actId="478"/>
          <ac:spMkLst>
            <pc:docMk/>
            <pc:sldMk cId="3788249632" sldId="284"/>
            <ac:spMk id="69" creationId="{2CF7F0A7-733E-950B-918B-B7AD80BEA6E0}"/>
          </ac:spMkLst>
        </pc:spChg>
        <pc:spChg chg="add mod">
          <ac:chgData name="hiba sherin" userId="f3901a99a2b1543f" providerId="LiveId" clId="{B79F1DC6-956D-432F-BD2B-8F42A76B7D26}" dt="2025-02-20T05:44:19.266" v="1335" actId="1076"/>
          <ac:spMkLst>
            <pc:docMk/>
            <pc:sldMk cId="3788249632" sldId="284"/>
            <ac:spMk id="73" creationId="{1B97657D-4E7A-4611-A3FD-CD740857AD2C}"/>
          </ac:spMkLst>
        </pc:spChg>
        <pc:graphicFrameChg chg="del">
          <ac:chgData name="hiba sherin" userId="f3901a99a2b1543f" providerId="LiveId" clId="{B79F1DC6-956D-432F-BD2B-8F42A76B7D26}" dt="2025-02-20T05:04:16.448" v="928" actId="478"/>
          <ac:graphicFrameMkLst>
            <pc:docMk/>
            <pc:sldMk cId="3788249632" sldId="284"/>
            <ac:graphicFrameMk id="38" creationId="{66B4EE2C-6EA2-9C8A-E844-34ACDBEBF12F}"/>
          </ac:graphicFrameMkLst>
        </pc:graphicFrameChg>
      </pc:sldChg>
      <pc:sldChg chg="modSp new mod ord setBg">
        <pc:chgData name="hiba sherin" userId="f3901a99a2b1543f" providerId="LiveId" clId="{B79F1DC6-956D-432F-BD2B-8F42A76B7D26}" dt="2025-02-20T05:06:09.841" v="964" actId="2711"/>
        <pc:sldMkLst>
          <pc:docMk/>
          <pc:sldMk cId="2792536156" sldId="285"/>
        </pc:sldMkLst>
        <pc:spChg chg="mod">
          <ac:chgData name="hiba sherin" userId="f3901a99a2b1543f" providerId="LiveId" clId="{B79F1DC6-956D-432F-BD2B-8F42A76B7D26}" dt="2025-02-20T05:06:09.841" v="964" actId="2711"/>
          <ac:spMkLst>
            <pc:docMk/>
            <pc:sldMk cId="2792536156" sldId="285"/>
            <ac:spMk id="2" creationId="{83BD1DAB-A0BA-8B61-4335-2E4D2293F033}"/>
          </ac:spMkLst>
        </pc:spChg>
      </pc:sldChg>
      <pc:sldChg chg="addSp delSp modSp new mod setBg">
        <pc:chgData name="hiba sherin" userId="f3901a99a2b1543f" providerId="LiveId" clId="{B79F1DC6-956D-432F-BD2B-8F42A76B7D26}" dt="2025-02-20T05:44:14.853" v="1334" actId="1076"/>
        <pc:sldMkLst>
          <pc:docMk/>
          <pc:sldMk cId="3481994097" sldId="286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3481994097" sldId="286"/>
            <ac:spMk id="2" creationId="{E3078F1A-A07E-77CC-7C79-6ADF16C5EBEA}"/>
          </ac:spMkLst>
        </pc:spChg>
        <pc:spChg chg="mod">
          <ac:chgData name="hiba sherin" userId="f3901a99a2b1543f" providerId="LiveId" clId="{B79F1DC6-956D-432F-BD2B-8F42A76B7D26}" dt="2025-02-20T05:44:14.853" v="1334" actId="1076"/>
          <ac:spMkLst>
            <pc:docMk/>
            <pc:sldMk cId="3481994097" sldId="286"/>
            <ac:spMk id="3" creationId="{8FF150F3-494D-5BDD-A022-5C695A894A7B}"/>
          </ac:spMkLst>
        </pc:spChg>
        <pc:spChg chg="add del">
          <ac:chgData name="hiba sherin" userId="f3901a99a2b1543f" providerId="LiveId" clId="{B79F1DC6-956D-432F-BD2B-8F42A76B7D26}" dt="2025-02-20T05:08:56.392" v="983" actId="22"/>
          <ac:spMkLst>
            <pc:docMk/>
            <pc:sldMk cId="3481994097" sldId="286"/>
            <ac:spMk id="5" creationId="{29D6CC7E-FDD8-D0E4-BFE0-569A8B21900F}"/>
          </ac:spMkLst>
        </pc:spChg>
      </pc:sldChg>
      <pc:sldChg chg="addSp delSp modSp add mod">
        <pc:chgData name="hiba sherin" userId="f3901a99a2b1543f" providerId="LiveId" clId="{B79F1DC6-956D-432F-BD2B-8F42A76B7D26}" dt="2025-02-20T05:43:18.447" v="1327" actId="1076"/>
        <pc:sldMkLst>
          <pc:docMk/>
          <pc:sldMk cId="2713681497" sldId="287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2713681497" sldId="287"/>
            <ac:spMk id="2" creationId="{8C8D08F2-EF12-EBD8-A1D4-1E0426405DAE}"/>
          </ac:spMkLst>
        </pc:spChg>
        <pc:spChg chg="del mod">
          <ac:chgData name="hiba sherin" userId="f3901a99a2b1543f" providerId="LiveId" clId="{B79F1DC6-956D-432F-BD2B-8F42A76B7D26}" dt="2025-02-20T05:12:07.659" v="1009" actId="478"/>
          <ac:spMkLst>
            <pc:docMk/>
            <pc:sldMk cId="2713681497" sldId="287"/>
            <ac:spMk id="3" creationId="{FAAD0D26-B7EA-F77F-7BDA-AB7D84E9E487}"/>
          </ac:spMkLst>
        </pc:spChg>
        <pc:spChg chg="add del mod">
          <ac:chgData name="hiba sherin" userId="f3901a99a2b1543f" providerId="LiveId" clId="{B79F1DC6-956D-432F-BD2B-8F42A76B7D26}" dt="2025-02-20T05:10:13.982" v="992"/>
          <ac:spMkLst>
            <pc:docMk/>
            <pc:sldMk cId="2713681497" sldId="287"/>
            <ac:spMk id="4" creationId="{D8248F50-6D69-D7FB-13B0-6D4C71E2C51D}"/>
          </ac:spMkLst>
        </pc:spChg>
        <pc:spChg chg="add mod">
          <ac:chgData name="hiba sherin" userId="f3901a99a2b1543f" providerId="LiveId" clId="{B79F1DC6-956D-432F-BD2B-8F42A76B7D26}" dt="2025-02-20T05:43:11.908" v="1326" actId="1076"/>
          <ac:spMkLst>
            <pc:docMk/>
            <pc:sldMk cId="2713681497" sldId="287"/>
            <ac:spMk id="5" creationId="{23FC709C-FB44-1AB5-EB88-7F4669AF74F6}"/>
          </ac:spMkLst>
        </pc:spChg>
        <pc:spChg chg="add">
          <ac:chgData name="hiba sherin" userId="f3901a99a2b1543f" providerId="LiveId" clId="{B79F1DC6-956D-432F-BD2B-8F42A76B7D26}" dt="2025-02-20T05:11:18.681" v="1002"/>
          <ac:spMkLst>
            <pc:docMk/>
            <pc:sldMk cId="2713681497" sldId="287"/>
            <ac:spMk id="6" creationId="{FDBC2465-278E-7BE3-B560-5AC765750DEC}"/>
          </ac:spMkLst>
        </pc:spChg>
        <pc:spChg chg="add">
          <ac:chgData name="hiba sherin" userId="f3901a99a2b1543f" providerId="LiveId" clId="{B79F1DC6-956D-432F-BD2B-8F42A76B7D26}" dt="2025-02-20T05:11:18.681" v="1002"/>
          <ac:spMkLst>
            <pc:docMk/>
            <pc:sldMk cId="2713681497" sldId="287"/>
            <ac:spMk id="7" creationId="{6B1313BE-8E32-46C3-1934-0DAA1FC2AFBB}"/>
          </ac:spMkLst>
        </pc:spChg>
        <pc:spChg chg="add">
          <ac:chgData name="hiba sherin" userId="f3901a99a2b1543f" providerId="LiveId" clId="{B79F1DC6-956D-432F-BD2B-8F42A76B7D26}" dt="2025-02-20T05:11:18.681" v="1002"/>
          <ac:spMkLst>
            <pc:docMk/>
            <pc:sldMk cId="2713681497" sldId="287"/>
            <ac:spMk id="8" creationId="{5710487B-C6D4-AC2C-78BD-B70C3BEB7363}"/>
          </ac:spMkLst>
        </pc:spChg>
        <pc:spChg chg="add mod">
          <ac:chgData name="hiba sherin" userId="f3901a99a2b1543f" providerId="LiveId" clId="{B79F1DC6-956D-432F-BD2B-8F42A76B7D26}" dt="2025-02-20T05:43:18.447" v="1327" actId="1076"/>
          <ac:spMkLst>
            <pc:docMk/>
            <pc:sldMk cId="2713681497" sldId="287"/>
            <ac:spMk id="9" creationId="{9E33425C-3A9C-D8F2-3941-165E2E60D551}"/>
          </ac:spMkLst>
        </pc:spChg>
        <pc:spChg chg="add">
          <ac:chgData name="hiba sherin" userId="f3901a99a2b1543f" providerId="LiveId" clId="{B79F1DC6-956D-432F-BD2B-8F42A76B7D26}" dt="2025-02-20T05:11:29.284" v="1003"/>
          <ac:spMkLst>
            <pc:docMk/>
            <pc:sldMk cId="2713681497" sldId="287"/>
            <ac:spMk id="10" creationId="{47EA55B7-2D38-560C-174B-CB967FADAF1C}"/>
          </ac:spMkLst>
        </pc:spChg>
        <pc:spChg chg="add">
          <ac:chgData name="hiba sherin" userId="f3901a99a2b1543f" providerId="LiveId" clId="{B79F1DC6-956D-432F-BD2B-8F42A76B7D26}" dt="2025-02-20T05:11:29.284" v="1003"/>
          <ac:spMkLst>
            <pc:docMk/>
            <pc:sldMk cId="2713681497" sldId="287"/>
            <ac:spMk id="11" creationId="{711CABC7-DF13-EC66-F9C9-6C3DBE4881B0}"/>
          </ac:spMkLst>
        </pc:spChg>
        <pc:spChg chg="add mod">
          <ac:chgData name="hiba sherin" userId="f3901a99a2b1543f" providerId="LiveId" clId="{B79F1DC6-956D-432F-BD2B-8F42A76B7D26}" dt="2025-02-20T05:11:34.507" v="1005"/>
          <ac:spMkLst>
            <pc:docMk/>
            <pc:sldMk cId="2713681497" sldId="287"/>
            <ac:spMk id="12" creationId="{A9C12240-940B-1A84-03CD-BF2C8210B302}"/>
          </ac:spMkLst>
        </pc:spChg>
        <pc:spChg chg="add mod">
          <ac:chgData name="hiba sherin" userId="f3901a99a2b1543f" providerId="LiveId" clId="{B79F1DC6-956D-432F-BD2B-8F42A76B7D26}" dt="2025-02-20T05:11:34.507" v="1005"/>
          <ac:spMkLst>
            <pc:docMk/>
            <pc:sldMk cId="2713681497" sldId="287"/>
            <ac:spMk id="13" creationId="{F2684B74-4062-FAAD-4EC6-A29B9767111C}"/>
          </ac:spMkLst>
        </pc:spChg>
        <pc:spChg chg="add mod">
          <ac:chgData name="hiba sherin" userId="f3901a99a2b1543f" providerId="LiveId" clId="{B79F1DC6-956D-432F-BD2B-8F42A76B7D26}" dt="2025-02-20T05:11:34.507" v="1005"/>
          <ac:spMkLst>
            <pc:docMk/>
            <pc:sldMk cId="2713681497" sldId="287"/>
            <ac:spMk id="14" creationId="{F74B89B3-8912-40F0-79A3-91D74470A504}"/>
          </ac:spMkLst>
        </pc:spChg>
      </pc:sldChg>
      <pc:sldChg chg="addSp delSp modSp new mod setBg">
        <pc:chgData name="hiba sherin" userId="f3901a99a2b1543f" providerId="LiveId" clId="{B79F1DC6-956D-432F-BD2B-8F42A76B7D26}" dt="2025-02-20T05:43:29.243" v="1328" actId="1076"/>
        <pc:sldMkLst>
          <pc:docMk/>
          <pc:sldMk cId="530580977" sldId="288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530580977" sldId="288"/>
            <ac:spMk id="2" creationId="{6E204928-6D37-B701-920F-F27B49D52200}"/>
          </ac:spMkLst>
        </pc:spChg>
        <pc:spChg chg="del">
          <ac:chgData name="hiba sherin" userId="f3901a99a2b1543f" providerId="LiveId" clId="{B79F1DC6-956D-432F-BD2B-8F42A76B7D26}" dt="2025-02-20T05:14:21.328" v="1029"/>
          <ac:spMkLst>
            <pc:docMk/>
            <pc:sldMk cId="530580977" sldId="288"/>
            <ac:spMk id="3" creationId="{563F290D-62E8-869C-22C8-88FC9C182138}"/>
          </ac:spMkLst>
        </pc:spChg>
        <pc:spChg chg="add mod">
          <ac:chgData name="hiba sherin" userId="f3901a99a2b1543f" providerId="LiveId" clId="{B79F1DC6-956D-432F-BD2B-8F42A76B7D26}" dt="2025-02-20T05:43:29.243" v="1328" actId="1076"/>
          <ac:spMkLst>
            <pc:docMk/>
            <pc:sldMk cId="530580977" sldId="288"/>
            <ac:spMk id="4" creationId="{5857CE00-0F33-D046-A3EF-AA74F9026FC2}"/>
          </ac:spMkLst>
        </pc:spChg>
      </pc:sldChg>
      <pc:sldChg chg="new del">
        <pc:chgData name="hiba sherin" userId="f3901a99a2b1543f" providerId="LiveId" clId="{B79F1DC6-956D-432F-BD2B-8F42A76B7D26}" dt="2025-02-20T05:09:50.059" v="989" actId="47"/>
        <pc:sldMkLst>
          <pc:docMk/>
          <pc:sldMk cId="1430808854" sldId="288"/>
        </pc:sldMkLst>
      </pc:sldChg>
      <pc:sldChg chg="add del">
        <pc:chgData name="hiba sherin" userId="f3901a99a2b1543f" providerId="LiveId" clId="{B79F1DC6-956D-432F-BD2B-8F42A76B7D26}" dt="2025-02-20T05:12:30.036" v="1010" actId="47"/>
        <pc:sldMkLst>
          <pc:docMk/>
          <pc:sldMk cId="2017791277" sldId="289"/>
        </pc:sldMkLst>
      </pc:sldChg>
      <pc:sldChg chg="modSp new mod setBg">
        <pc:chgData name="hiba sherin" userId="f3901a99a2b1543f" providerId="LiveId" clId="{B79F1DC6-956D-432F-BD2B-8F42A76B7D26}" dt="2025-02-20T05:37:55.623" v="1293"/>
        <pc:sldMkLst>
          <pc:docMk/>
          <pc:sldMk cId="2715564808" sldId="289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2715564808" sldId="289"/>
            <ac:spMk id="2" creationId="{0D12BF9C-7494-E9DA-577F-9F4BF039EE9B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2715564808" sldId="289"/>
            <ac:spMk id="3" creationId="{F6660533-9C46-9F2E-1CB2-1445BC1BE42A}"/>
          </ac:spMkLst>
        </pc:spChg>
      </pc:sldChg>
      <pc:sldChg chg="new del">
        <pc:chgData name="hiba sherin" userId="f3901a99a2b1543f" providerId="LiveId" clId="{B79F1DC6-956D-432F-BD2B-8F42A76B7D26}" dt="2025-02-20T05:10:24.271" v="994" actId="680"/>
        <pc:sldMkLst>
          <pc:docMk/>
          <pc:sldMk cId="1707083678" sldId="290"/>
        </pc:sldMkLst>
      </pc:sldChg>
      <pc:sldChg chg="addSp delSp modSp new mod setBg">
        <pc:chgData name="hiba sherin" userId="f3901a99a2b1543f" providerId="LiveId" clId="{B79F1DC6-956D-432F-BD2B-8F42A76B7D26}" dt="2025-02-20T05:43:39.866" v="1329" actId="1076"/>
        <pc:sldMkLst>
          <pc:docMk/>
          <pc:sldMk cId="2062586876" sldId="290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2062586876" sldId="290"/>
            <ac:spMk id="2" creationId="{8EC009B1-DC46-2B49-9444-8439DCD37EAB}"/>
          </ac:spMkLst>
        </pc:spChg>
        <pc:spChg chg="del mod">
          <ac:chgData name="hiba sherin" userId="f3901a99a2b1543f" providerId="LiveId" clId="{B79F1DC6-956D-432F-BD2B-8F42A76B7D26}" dt="2025-02-20T05:16:55.621" v="1089" actId="478"/>
          <ac:spMkLst>
            <pc:docMk/>
            <pc:sldMk cId="2062586876" sldId="290"/>
            <ac:spMk id="3" creationId="{BBA957AF-8626-B7C7-CDD8-7BFC2557B718}"/>
          </ac:spMkLst>
        </pc:spChg>
        <pc:spChg chg="add mod">
          <ac:chgData name="hiba sherin" userId="f3901a99a2b1543f" providerId="LiveId" clId="{B79F1DC6-956D-432F-BD2B-8F42A76B7D26}" dt="2025-02-20T05:43:39.866" v="1329" actId="1076"/>
          <ac:spMkLst>
            <pc:docMk/>
            <pc:sldMk cId="2062586876" sldId="290"/>
            <ac:spMk id="4" creationId="{C6856DA9-0FDA-78A2-0115-90B29D52310F}"/>
          </ac:spMkLst>
        </pc:spChg>
        <pc:spChg chg="add">
          <ac:chgData name="hiba sherin" userId="f3901a99a2b1543f" providerId="LiveId" clId="{B79F1DC6-956D-432F-BD2B-8F42A76B7D26}" dt="2025-02-20T05:16:02.468" v="1046"/>
          <ac:spMkLst>
            <pc:docMk/>
            <pc:sldMk cId="2062586876" sldId="290"/>
            <ac:spMk id="5" creationId="{ED74CACB-4288-317C-F479-625ED0E2DF2A}"/>
          </ac:spMkLst>
        </pc:spChg>
        <pc:spChg chg="add">
          <ac:chgData name="hiba sherin" userId="f3901a99a2b1543f" providerId="LiveId" clId="{B79F1DC6-956D-432F-BD2B-8F42A76B7D26}" dt="2025-02-20T05:16:02.468" v="1046"/>
          <ac:spMkLst>
            <pc:docMk/>
            <pc:sldMk cId="2062586876" sldId="290"/>
            <ac:spMk id="6" creationId="{2062A87A-6E40-E276-093C-2FB78EBB58E6}"/>
          </ac:spMkLst>
        </pc:spChg>
        <pc:spChg chg="add del mod">
          <ac:chgData name="hiba sherin" userId="f3901a99a2b1543f" providerId="LiveId" clId="{B79F1DC6-956D-432F-BD2B-8F42A76B7D26}" dt="2025-02-20T05:16:55.621" v="1089" actId="478"/>
          <ac:spMkLst>
            <pc:docMk/>
            <pc:sldMk cId="2062586876" sldId="290"/>
            <ac:spMk id="7" creationId="{039B34E2-99F0-8C4A-A508-BA656E45C18F}"/>
          </ac:spMkLst>
        </pc:spChg>
        <pc:spChg chg="add del mod">
          <ac:chgData name="hiba sherin" userId="f3901a99a2b1543f" providerId="LiveId" clId="{B79F1DC6-956D-432F-BD2B-8F42A76B7D26}" dt="2025-02-20T05:16:55.621" v="1089" actId="478"/>
          <ac:spMkLst>
            <pc:docMk/>
            <pc:sldMk cId="2062586876" sldId="290"/>
            <ac:spMk id="8" creationId="{31FC50E7-8EDA-2678-B4A2-24FE6395892B}"/>
          </ac:spMkLst>
        </pc:spChg>
        <pc:spChg chg="add del mod">
          <ac:chgData name="hiba sherin" userId="f3901a99a2b1543f" providerId="LiveId" clId="{B79F1DC6-956D-432F-BD2B-8F42A76B7D26}" dt="2025-02-20T05:16:55.621" v="1089" actId="478"/>
          <ac:spMkLst>
            <pc:docMk/>
            <pc:sldMk cId="2062586876" sldId="290"/>
            <ac:spMk id="9" creationId="{55CE4E11-330A-493D-D3BD-7CD519F4E84A}"/>
          </ac:spMkLst>
        </pc:spChg>
        <pc:spChg chg="add mod">
          <ac:chgData name="hiba sherin" userId="f3901a99a2b1543f" providerId="LiveId" clId="{B79F1DC6-956D-432F-BD2B-8F42A76B7D26}" dt="2025-02-20T05:16:45.746" v="1087"/>
          <ac:spMkLst>
            <pc:docMk/>
            <pc:sldMk cId="2062586876" sldId="290"/>
            <ac:spMk id="10" creationId="{D0E5C5C8-B1F9-32B3-ECBF-5E6FF74A1BB4}"/>
          </ac:spMkLst>
        </pc:spChg>
        <pc:spChg chg="add mod">
          <ac:chgData name="hiba sherin" userId="f3901a99a2b1543f" providerId="LiveId" clId="{B79F1DC6-956D-432F-BD2B-8F42A76B7D26}" dt="2025-02-20T05:16:45.746" v="1087"/>
          <ac:spMkLst>
            <pc:docMk/>
            <pc:sldMk cId="2062586876" sldId="290"/>
            <ac:spMk id="11" creationId="{D93C29B1-C1CF-D334-A6F7-891BD925EFCE}"/>
          </ac:spMkLst>
        </pc:spChg>
        <pc:spChg chg="add mod">
          <ac:chgData name="hiba sherin" userId="f3901a99a2b1543f" providerId="LiveId" clId="{B79F1DC6-956D-432F-BD2B-8F42A76B7D26}" dt="2025-02-20T05:16:45.746" v="1087"/>
          <ac:spMkLst>
            <pc:docMk/>
            <pc:sldMk cId="2062586876" sldId="290"/>
            <ac:spMk id="12" creationId="{227F7C51-A041-9438-7707-566D287E5F3F}"/>
          </ac:spMkLst>
        </pc:spChg>
        <pc:spChg chg="add mod">
          <ac:chgData name="hiba sherin" userId="f3901a99a2b1543f" providerId="LiveId" clId="{B79F1DC6-956D-432F-BD2B-8F42A76B7D26}" dt="2025-02-20T05:16:45.572" v="1086"/>
          <ac:spMkLst>
            <pc:docMk/>
            <pc:sldMk cId="2062586876" sldId="290"/>
            <ac:spMk id="13" creationId="{79D8DF8C-22BC-E478-3CF8-ED81EACD4134}"/>
          </ac:spMkLst>
        </pc:spChg>
        <pc:spChg chg="add mod">
          <ac:chgData name="hiba sherin" userId="f3901a99a2b1543f" providerId="LiveId" clId="{B79F1DC6-956D-432F-BD2B-8F42A76B7D26}" dt="2025-02-20T05:16:45.572" v="1086"/>
          <ac:spMkLst>
            <pc:docMk/>
            <pc:sldMk cId="2062586876" sldId="290"/>
            <ac:spMk id="14" creationId="{3222460C-D24F-1087-991C-B996B76B3C98}"/>
          </ac:spMkLst>
        </pc:spChg>
        <pc:spChg chg="add mod">
          <ac:chgData name="hiba sherin" userId="f3901a99a2b1543f" providerId="LiveId" clId="{B79F1DC6-956D-432F-BD2B-8F42A76B7D26}" dt="2025-02-20T05:16:45.572" v="1086"/>
          <ac:spMkLst>
            <pc:docMk/>
            <pc:sldMk cId="2062586876" sldId="290"/>
            <ac:spMk id="15" creationId="{57247FA2-BA2D-7E2C-6BFF-98C9D76F492A}"/>
          </ac:spMkLst>
        </pc:spChg>
        <pc:spChg chg="add mod">
          <ac:chgData name="hiba sherin" userId="f3901a99a2b1543f" providerId="LiveId" clId="{B79F1DC6-956D-432F-BD2B-8F42A76B7D26}" dt="2025-02-20T05:16:45.383" v="1085"/>
          <ac:spMkLst>
            <pc:docMk/>
            <pc:sldMk cId="2062586876" sldId="290"/>
            <ac:spMk id="16" creationId="{FE92E1C9-68F6-BA2A-37A1-6A5624C70BAA}"/>
          </ac:spMkLst>
        </pc:spChg>
        <pc:spChg chg="add mod">
          <ac:chgData name="hiba sherin" userId="f3901a99a2b1543f" providerId="LiveId" clId="{B79F1DC6-956D-432F-BD2B-8F42A76B7D26}" dt="2025-02-20T05:16:45.383" v="1085"/>
          <ac:spMkLst>
            <pc:docMk/>
            <pc:sldMk cId="2062586876" sldId="290"/>
            <ac:spMk id="17" creationId="{A66AD888-D788-65AD-7877-287E7A267547}"/>
          </ac:spMkLst>
        </pc:spChg>
        <pc:spChg chg="add mod">
          <ac:chgData name="hiba sherin" userId="f3901a99a2b1543f" providerId="LiveId" clId="{B79F1DC6-956D-432F-BD2B-8F42A76B7D26}" dt="2025-02-20T05:16:45.383" v="1085"/>
          <ac:spMkLst>
            <pc:docMk/>
            <pc:sldMk cId="2062586876" sldId="290"/>
            <ac:spMk id="18" creationId="{EB290D38-C3B1-E77D-3C54-DF6FD071D54D}"/>
          </ac:spMkLst>
        </pc:spChg>
        <pc:spChg chg="add mod">
          <ac:chgData name="hiba sherin" userId="f3901a99a2b1543f" providerId="LiveId" clId="{B79F1DC6-956D-432F-BD2B-8F42A76B7D26}" dt="2025-02-20T05:16:45.226" v="1084"/>
          <ac:spMkLst>
            <pc:docMk/>
            <pc:sldMk cId="2062586876" sldId="290"/>
            <ac:spMk id="19" creationId="{CD3CDE23-AB52-BC4C-4E0A-D7AC1569D563}"/>
          </ac:spMkLst>
        </pc:spChg>
        <pc:spChg chg="add mod">
          <ac:chgData name="hiba sherin" userId="f3901a99a2b1543f" providerId="LiveId" clId="{B79F1DC6-956D-432F-BD2B-8F42A76B7D26}" dt="2025-02-20T05:16:45.226" v="1084"/>
          <ac:spMkLst>
            <pc:docMk/>
            <pc:sldMk cId="2062586876" sldId="290"/>
            <ac:spMk id="20" creationId="{D05B45CF-5C2C-57EE-8394-1A51B5E1E31D}"/>
          </ac:spMkLst>
        </pc:spChg>
        <pc:spChg chg="add mod">
          <ac:chgData name="hiba sherin" userId="f3901a99a2b1543f" providerId="LiveId" clId="{B79F1DC6-956D-432F-BD2B-8F42A76B7D26}" dt="2025-02-20T05:16:45.226" v="1084"/>
          <ac:spMkLst>
            <pc:docMk/>
            <pc:sldMk cId="2062586876" sldId="290"/>
            <ac:spMk id="21" creationId="{717F1B9C-CCCD-EBE9-41A4-658E39EE0609}"/>
          </ac:spMkLst>
        </pc:spChg>
        <pc:spChg chg="add mod">
          <ac:chgData name="hiba sherin" userId="f3901a99a2b1543f" providerId="LiveId" clId="{B79F1DC6-956D-432F-BD2B-8F42A76B7D26}" dt="2025-02-20T05:16:45.054" v="1083"/>
          <ac:spMkLst>
            <pc:docMk/>
            <pc:sldMk cId="2062586876" sldId="290"/>
            <ac:spMk id="22" creationId="{8AD5169A-BE41-4D9E-8013-A1A07894596D}"/>
          </ac:spMkLst>
        </pc:spChg>
        <pc:spChg chg="add mod">
          <ac:chgData name="hiba sherin" userId="f3901a99a2b1543f" providerId="LiveId" clId="{B79F1DC6-956D-432F-BD2B-8F42A76B7D26}" dt="2025-02-20T05:16:45.054" v="1083"/>
          <ac:spMkLst>
            <pc:docMk/>
            <pc:sldMk cId="2062586876" sldId="290"/>
            <ac:spMk id="23" creationId="{7EA8A649-2CDA-D58C-C939-03B04CA85307}"/>
          </ac:spMkLst>
        </pc:spChg>
        <pc:spChg chg="add mod">
          <ac:chgData name="hiba sherin" userId="f3901a99a2b1543f" providerId="LiveId" clId="{B79F1DC6-956D-432F-BD2B-8F42A76B7D26}" dt="2025-02-20T05:16:45.054" v="1083"/>
          <ac:spMkLst>
            <pc:docMk/>
            <pc:sldMk cId="2062586876" sldId="290"/>
            <ac:spMk id="24" creationId="{4A10E691-8C2D-304B-71AB-40827334B2BF}"/>
          </ac:spMkLst>
        </pc:spChg>
        <pc:spChg chg="add mod">
          <ac:chgData name="hiba sherin" userId="f3901a99a2b1543f" providerId="LiveId" clId="{B79F1DC6-956D-432F-BD2B-8F42A76B7D26}" dt="2025-02-20T05:16:44.865" v="1082"/>
          <ac:spMkLst>
            <pc:docMk/>
            <pc:sldMk cId="2062586876" sldId="290"/>
            <ac:spMk id="25" creationId="{63D59D81-11F0-ECE7-1508-71BAD7C255AF}"/>
          </ac:spMkLst>
        </pc:spChg>
        <pc:spChg chg="add mod">
          <ac:chgData name="hiba sherin" userId="f3901a99a2b1543f" providerId="LiveId" clId="{B79F1DC6-956D-432F-BD2B-8F42A76B7D26}" dt="2025-02-20T05:16:44.865" v="1082"/>
          <ac:spMkLst>
            <pc:docMk/>
            <pc:sldMk cId="2062586876" sldId="290"/>
            <ac:spMk id="26" creationId="{D6DF34B3-1496-9299-E8B5-C60D7DEA6FF9}"/>
          </ac:spMkLst>
        </pc:spChg>
        <pc:spChg chg="add mod">
          <ac:chgData name="hiba sherin" userId="f3901a99a2b1543f" providerId="LiveId" clId="{B79F1DC6-956D-432F-BD2B-8F42A76B7D26}" dt="2025-02-20T05:16:44.865" v="1082"/>
          <ac:spMkLst>
            <pc:docMk/>
            <pc:sldMk cId="2062586876" sldId="290"/>
            <ac:spMk id="27" creationId="{AFEF3BCB-AECE-5723-0F3A-F29584755580}"/>
          </ac:spMkLst>
        </pc:spChg>
        <pc:spChg chg="add mod">
          <ac:chgData name="hiba sherin" userId="f3901a99a2b1543f" providerId="LiveId" clId="{B79F1DC6-956D-432F-BD2B-8F42A76B7D26}" dt="2025-02-20T05:16:44.678" v="1081"/>
          <ac:spMkLst>
            <pc:docMk/>
            <pc:sldMk cId="2062586876" sldId="290"/>
            <ac:spMk id="28" creationId="{5B6CAB9B-3924-A22D-F353-69EAFB8754B4}"/>
          </ac:spMkLst>
        </pc:spChg>
        <pc:spChg chg="add mod">
          <ac:chgData name="hiba sherin" userId="f3901a99a2b1543f" providerId="LiveId" clId="{B79F1DC6-956D-432F-BD2B-8F42A76B7D26}" dt="2025-02-20T05:16:44.678" v="1081"/>
          <ac:spMkLst>
            <pc:docMk/>
            <pc:sldMk cId="2062586876" sldId="290"/>
            <ac:spMk id="29" creationId="{6668A822-73FA-B1C5-75D6-285BFC272189}"/>
          </ac:spMkLst>
        </pc:spChg>
        <pc:spChg chg="add mod">
          <ac:chgData name="hiba sherin" userId="f3901a99a2b1543f" providerId="LiveId" clId="{B79F1DC6-956D-432F-BD2B-8F42A76B7D26}" dt="2025-02-20T05:16:44.678" v="1081"/>
          <ac:spMkLst>
            <pc:docMk/>
            <pc:sldMk cId="2062586876" sldId="290"/>
            <ac:spMk id="30" creationId="{F114816E-6F2C-0847-7FAA-C1DF0FE8FBF8}"/>
          </ac:spMkLst>
        </pc:spChg>
        <pc:spChg chg="add mod">
          <ac:chgData name="hiba sherin" userId="f3901a99a2b1543f" providerId="LiveId" clId="{B79F1DC6-956D-432F-BD2B-8F42A76B7D26}" dt="2025-02-20T05:16:44.489" v="1080"/>
          <ac:spMkLst>
            <pc:docMk/>
            <pc:sldMk cId="2062586876" sldId="290"/>
            <ac:spMk id="31" creationId="{302A4238-B92D-2542-3DEB-1722FAB590CF}"/>
          </ac:spMkLst>
        </pc:spChg>
        <pc:spChg chg="add mod">
          <ac:chgData name="hiba sherin" userId="f3901a99a2b1543f" providerId="LiveId" clId="{B79F1DC6-956D-432F-BD2B-8F42A76B7D26}" dt="2025-02-20T05:16:44.489" v="1080"/>
          <ac:spMkLst>
            <pc:docMk/>
            <pc:sldMk cId="2062586876" sldId="290"/>
            <ac:spMk id="32" creationId="{48A2F19A-965F-92FA-3990-DC6E69713D26}"/>
          </ac:spMkLst>
        </pc:spChg>
        <pc:spChg chg="add mod">
          <ac:chgData name="hiba sherin" userId="f3901a99a2b1543f" providerId="LiveId" clId="{B79F1DC6-956D-432F-BD2B-8F42A76B7D26}" dt="2025-02-20T05:16:44.489" v="1080"/>
          <ac:spMkLst>
            <pc:docMk/>
            <pc:sldMk cId="2062586876" sldId="290"/>
            <ac:spMk id="33" creationId="{59481D5B-F19E-0B3F-5AE4-193E9541B756}"/>
          </ac:spMkLst>
        </pc:spChg>
        <pc:spChg chg="add del mod">
          <ac:chgData name="hiba sherin" userId="f3901a99a2b1543f" providerId="LiveId" clId="{B79F1DC6-956D-432F-BD2B-8F42A76B7D26}" dt="2025-02-20T05:16:44.301" v="1079"/>
          <ac:spMkLst>
            <pc:docMk/>
            <pc:sldMk cId="2062586876" sldId="290"/>
            <ac:spMk id="34" creationId="{7167FFE2-2D24-1587-A5DE-8634DF2DC52F}"/>
          </ac:spMkLst>
        </pc:spChg>
        <pc:spChg chg="add mod">
          <ac:chgData name="hiba sherin" userId="f3901a99a2b1543f" providerId="LiveId" clId="{B79F1DC6-956D-432F-BD2B-8F42A76B7D26}" dt="2025-02-20T05:16:44.301" v="1079"/>
          <ac:spMkLst>
            <pc:docMk/>
            <pc:sldMk cId="2062586876" sldId="290"/>
            <ac:spMk id="35" creationId="{A3A8E165-96AB-6E12-89DC-14974F8ABB96}"/>
          </ac:spMkLst>
        </pc:spChg>
        <pc:spChg chg="add mod">
          <ac:chgData name="hiba sherin" userId="f3901a99a2b1543f" providerId="LiveId" clId="{B79F1DC6-956D-432F-BD2B-8F42A76B7D26}" dt="2025-02-20T05:16:44.301" v="1079"/>
          <ac:spMkLst>
            <pc:docMk/>
            <pc:sldMk cId="2062586876" sldId="290"/>
            <ac:spMk id="36" creationId="{13B9DC83-1E30-7A3A-D81A-477B0ACE9D47}"/>
          </ac:spMkLst>
        </pc:spChg>
        <pc:spChg chg="add mod">
          <ac:chgData name="hiba sherin" userId="f3901a99a2b1543f" providerId="LiveId" clId="{B79F1DC6-956D-432F-BD2B-8F42A76B7D26}" dt="2025-02-20T05:16:44.135" v="1078"/>
          <ac:spMkLst>
            <pc:docMk/>
            <pc:sldMk cId="2062586876" sldId="290"/>
            <ac:spMk id="37" creationId="{613DFE0C-DBF9-8C67-7D00-0F0C487D87B5}"/>
          </ac:spMkLst>
        </pc:spChg>
        <pc:spChg chg="add mod">
          <ac:chgData name="hiba sherin" userId="f3901a99a2b1543f" providerId="LiveId" clId="{B79F1DC6-956D-432F-BD2B-8F42A76B7D26}" dt="2025-02-20T05:16:44.135" v="1078"/>
          <ac:spMkLst>
            <pc:docMk/>
            <pc:sldMk cId="2062586876" sldId="290"/>
            <ac:spMk id="38" creationId="{BA2FF9C8-1218-01F7-6B6E-E73A85EAE519}"/>
          </ac:spMkLst>
        </pc:spChg>
        <pc:spChg chg="add mod">
          <ac:chgData name="hiba sherin" userId="f3901a99a2b1543f" providerId="LiveId" clId="{B79F1DC6-956D-432F-BD2B-8F42A76B7D26}" dt="2025-02-20T05:16:44.135" v="1078"/>
          <ac:spMkLst>
            <pc:docMk/>
            <pc:sldMk cId="2062586876" sldId="290"/>
            <ac:spMk id="39" creationId="{6E8C0BBD-6B23-8784-50CA-7290210556DF}"/>
          </ac:spMkLst>
        </pc:spChg>
      </pc:sldChg>
      <pc:sldChg chg="addSp new del setBg">
        <pc:chgData name="hiba sherin" userId="f3901a99a2b1543f" providerId="LiveId" clId="{B79F1DC6-956D-432F-BD2B-8F42A76B7D26}" dt="2025-02-20T05:13:26.443" v="1019" actId="2696"/>
        <pc:sldMkLst>
          <pc:docMk/>
          <pc:sldMk cId="3376859643" sldId="290"/>
        </pc:sldMkLst>
        <pc:spChg chg="add">
          <ac:chgData name="hiba sherin" userId="f3901a99a2b1543f" providerId="LiveId" clId="{B79F1DC6-956D-432F-BD2B-8F42A76B7D26}" dt="2025-02-20T05:13:19.438" v="1018"/>
          <ac:spMkLst>
            <pc:docMk/>
            <pc:sldMk cId="3376859643" sldId="290"/>
            <ac:spMk id="4" creationId="{0497CEE4-E22C-9028-D424-E56C9CC3F663}"/>
          </ac:spMkLst>
        </pc:spChg>
        <pc:spChg chg="add">
          <ac:chgData name="hiba sherin" userId="f3901a99a2b1543f" providerId="LiveId" clId="{B79F1DC6-956D-432F-BD2B-8F42A76B7D26}" dt="2025-02-20T05:13:19.438" v="1018"/>
          <ac:spMkLst>
            <pc:docMk/>
            <pc:sldMk cId="3376859643" sldId="290"/>
            <ac:spMk id="5" creationId="{1E1A8353-9728-97AA-4576-86E8A364C529}"/>
          </ac:spMkLst>
        </pc:spChg>
        <pc:spChg chg="add">
          <ac:chgData name="hiba sherin" userId="f3901a99a2b1543f" providerId="LiveId" clId="{B79F1DC6-956D-432F-BD2B-8F42A76B7D26}" dt="2025-02-20T05:13:19.438" v="1018"/>
          <ac:spMkLst>
            <pc:docMk/>
            <pc:sldMk cId="3376859643" sldId="290"/>
            <ac:spMk id="6" creationId="{2C957805-CD29-A8EE-B46A-6B39F30DDF95}"/>
          </ac:spMkLst>
        </pc:spChg>
      </pc:sldChg>
      <pc:sldChg chg="addSp modSp add del mod">
        <pc:chgData name="hiba sherin" userId="f3901a99a2b1543f" providerId="LiveId" clId="{B79F1DC6-956D-432F-BD2B-8F42A76B7D26}" dt="2025-02-20T05:13:29.685" v="1020" actId="2696"/>
        <pc:sldMkLst>
          <pc:docMk/>
          <pc:sldMk cId="88515113" sldId="291"/>
        </pc:sldMkLst>
        <pc:spChg chg="mod">
          <ac:chgData name="hiba sherin" userId="f3901a99a2b1543f" providerId="LiveId" clId="{B79F1DC6-956D-432F-BD2B-8F42A76B7D26}" dt="2025-02-20T05:13:14.966" v="1017" actId="20577"/>
          <ac:spMkLst>
            <pc:docMk/>
            <pc:sldMk cId="88515113" sldId="291"/>
            <ac:spMk id="2" creationId="{A4B235D6-8CAD-0C85-0124-4FE8859F235D}"/>
          </ac:spMkLst>
        </pc:spChg>
        <pc:spChg chg="add">
          <ac:chgData name="hiba sherin" userId="f3901a99a2b1543f" providerId="LiveId" clId="{B79F1DC6-956D-432F-BD2B-8F42A76B7D26}" dt="2025-02-20T05:13:09.126" v="1016"/>
          <ac:spMkLst>
            <pc:docMk/>
            <pc:sldMk cId="88515113" sldId="291"/>
            <ac:spMk id="4" creationId="{58D6BCFD-E6D8-AB5E-2B09-0D88874472EE}"/>
          </ac:spMkLst>
        </pc:spChg>
        <pc:spChg chg="add">
          <ac:chgData name="hiba sherin" userId="f3901a99a2b1543f" providerId="LiveId" clId="{B79F1DC6-956D-432F-BD2B-8F42A76B7D26}" dt="2025-02-20T05:13:09.126" v="1016"/>
          <ac:spMkLst>
            <pc:docMk/>
            <pc:sldMk cId="88515113" sldId="291"/>
            <ac:spMk id="5" creationId="{4E1F7164-FC11-7B6C-42DA-A51A85999A56}"/>
          </ac:spMkLst>
        </pc:spChg>
        <pc:spChg chg="add">
          <ac:chgData name="hiba sherin" userId="f3901a99a2b1543f" providerId="LiveId" clId="{B79F1DC6-956D-432F-BD2B-8F42A76B7D26}" dt="2025-02-20T05:13:09.126" v="1016"/>
          <ac:spMkLst>
            <pc:docMk/>
            <pc:sldMk cId="88515113" sldId="291"/>
            <ac:spMk id="6" creationId="{BBA65661-2EFB-DA7C-DF6B-E80A4474AFEF}"/>
          </ac:spMkLst>
        </pc:spChg>
      </pc:sldChg>
      <pc:sldChg chg="addSp delSp modSp new mod setBg">
        <pc:chgData name="hiba sherin" userId="f3901a99a2b1543f" providerId="LiveId" clId="{B79F1DC6-956D-432F-BD2B-8F42A76B7D26}" dt="2025-02-20T05:43:51.927" v="1332" actId="1036"/>
        <pc:sldMkLst>
          <pc:docMk/>
          <pc:sldMk cId="803262589" sldId="291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803262589" sldId="291"/>
            <ac:spMk id="2" creationId="{0167EBEA-3FF5-0134-251D-59700EB72684}"/>
          </ac:spMkLst>
        </pc:spChg>
        <pc:spChg chg="del mod">
          <ac:chgData name="hiba sherin" userId="f3901a99a2b1543f" providerId="LiveId" clId="{B79F1DC6-956D-432F-BD2B-8F42A76B7D26}" dt="2025-02-20T05:17:58.535" v="1099" actId="478"/>
          <ac:spMkLst>
            <pc:docMk/>
            <pc:sldMk cId="803262589" sldId="291"/>
            <ac:spMk id="3" creationId="{3AA54A03-8E28-15FD-C8BC-1D5A0037FAC4}"/>
          </ac:spMkLst>
        </pc:spChg>
        <pc:spChg chg="add mod">
          <ac:chgData name="hiba sherin" userId="f3901a99a2b1543f" providerId="LiveId" clId="{B79F1DC6-956D-432F-BD2B-8F42A76B7D26}" dt="2025-02-20T05:43:51.927" v="1332" actId="1036"/>
          <ac:spMkLst>
            <pc:docMk/>
            <pc:sldMk cId="803262589" sldId="291"/>
            <ac:spMk id="4" creationId="{A8E7389F-38C7-0CB6-0E27-755B9AABE0CD}"/>
          </ac:spMkLst>
        </pc:spChg>
        <pc:spChg chg="add del mod">
          <ac:chgData name="hiba sherin" userId="f3901a99a2b1543f" providerId="LiveId" clId="{B79F1DC6-956D-432F-BD2B-8F42A76B7D26}" dt="2025-02-20T05:18:17.176" v="1103" actId="478"/>
          <ac:spMkLst>
            <pc:docMk/>
            <pc:sldMk cId="803262589" sldId="291"/>
            <ac:spMk id="5" creationId="{76C96A68-F17F-6657-AC0D-A9855784134D}"/>
          </ac:spMkLst>
        </pc:spChg>
        <pc:spChg chg="add del mod">
          <ac:chgData name="hiba sherin" userId="f3901a99a2b1543f" providerId="LiveId" clId="{B79F1DC6-956D-432F-BD2B-8F42A76B7D26}" dt="2025-02-20T05:18:15.208" v="1102" actId="478"/>
          <ac:spMkLst>
            <pc:docMk/>
            <pc:sldMk cId="803262589" sldId="291"/>
            <ac:spMk id="6" creationId="{09EFFF51-B84B-8F42-0CC0-6BD79BC46D0C}"/>
          </ac:spMkLst>
        </pc:spChg>
      </pc:sldChg>
      <pc:sldChg chg="add del setBg">
        <pc:chgData name="hiba sherin" userId="f3901a99a2b1543f" providerId="LiveId" clId="{B79F1DC6-956D-432F-BD2B-8F42A76B7D26}" dt="2025-02-20T05:14:43.022" v="1032" actId="2696"/>
        <pc:sldMkLst>
          <pc:docMk/>
          <pc:sldMk cId="4073822304" sldId="291"/>
        </pc:sldMkLst>
      </pc:sldChg>
      <pc:sldChg chg="addSp delSp modSp new mod setBg">
        <pc:chgData name="hiba sherin" userId="f3901a99a2b1543f" providerId="LiveId" clId="{B79F1DC6-956D-432F-BD2B-8F42A76B7D26}" dt="2025-02-20T05:44:00.158" v="1333" actId="1076"/>
        <pc:sldMkLst>
          <pc:docMk/>
          <pc:sldMk cId="400845553" sldId="292"/>
        </pc:sldMkLst>
        <pc:spChg chg="mod">
          <ac:chgData name="hiba sherin" userId="f3901a99a2b1543f" providerId="LiveId" clId="{B79F1DC6-956D-432F-BD2B-8F42A76B7D26}" dt="2025-02-20T05:44:00.158" v="1333" actId="1076"/>
          <ac:spMkLst>
            <pc:docMk/>
            <pc:sldMk cId="400845553" sldId="292"/>
            <ac:spMk id="2" creationId="{AD34FB00-2E2C-553B-1BA5-52735CBCFBF7}"/>
          </ac:spMkLst>
        </pc:spChg>
        <pc:spChg chg="del">
          <ac:chgData name="hiba sherin" userId="f3901a99a2b1543f" providerId="LiveId" clId="{B79F1DC6-956D-432F-BD2B-8F42A76B7D26}" dt="2025-02-20T05:19:25.442" v="1107"/>
          <ac:spMkLst>
            <pc:docMk/>
            <pc:sldMk cId="400845553" sldId="292"/>
            <ac:spMk id="3" creationId="{2B847E7C-1F93-439C-1111-A70B0C2B05E1}"/>
          </ac:spMkLst>
        </pc:spChg>
        <pc:spChg chg="add mod">
          <ac:chgData name="hiba sherin" userId="f3901a99a2b1543f" providerId="LiveId" clId="{B79F1DC6-956D-432F-BD2B-8F42A76B7D26}" dt="2025-02-20T05:20:49.712" v="1138" actId="20577"/>
          <ac:spMkLst>
            <pc:docMk/>
            <pc:sldMk cId="400845553" sldId="292"/>
            <ac:spMk id="5" creationId="{C7534817-9DD9-4131-667A-C9DA588778EE}"/>
          </ac:spMkLst>
        </pc:spChg>
        <pc:spChg chg="add del mod">
          <ac:chgData name="hiba sherin" userId="f3901a99a2b1543f" providerId="LiveId" clId="{B79F1DC6-956D-432F-BD2B-8F42A76B7D26}" dt="2025-02-20T05:21:42.220" v="1145" actId="478"/>
          <ac:spMkLst>
            <pc:docMk/>
            <pc:sldMk cId="400845553" sldId="292"/>
            <ac:spMk id="8" creationId="{854D6A57-7832-728B-47B6-744727AB57A4}"/>
          </ac:spMkLst>
        </pc:spChg>
        <pc:spChg chg="add del mod">
          <ac:chgData name="hiba sherin" userId="f3901a99a2b1543f" providerId="LiveId" clId="{B79F1DC6-956D-432F-BD2B-8F42A76B7D26}" dt="2025-02-20T05:23:13.397" v="1162" actId="478"/>
          <ac:spMkLst>
            <pc:docMk/>
            <pc:sldMk cId="400845553" sldId="292"/>
            <ac:spMk id="9" creationId="{4695E534-FACA-8549-3713-FD5FC8FFC6C1}"/>
          </ac:spMkLst>
        </pc:spChg>
        <pc:spChg chg="add del">
          <ac:chgData name="hiba sherin" userId="f3901a99a2b1543f" providerId="LiveId" clId="{B79F1DC6-956D-432F-BD2B-8F42A76B7D26}" dt="2025-02-20T05:23:13.397" v="1162" actId="478"/>
          <ac:spMkLst>
            <pc:docMk/>
            <pc:sldMk cId="400845553" sldId="292"/>
            <ac:spMk id="10" creationId="{300F8438-FE62-EDC4-ED3E-860D09C5AEB5}"/>
          </ac:spMkLst>
        </pc:spChg>
        <pc:spChg chg="add del">
          <ac:chgData name="hiba sherin" userId="f3901a99a2b1543f" providerId="LiveId" clId="{B79F1DC6-956D-432F-BD2B-8F42A76B7D26}" dt="2025-02-20T05:23:13.397" v="1162" actId="478"/>
          <ac:spMkLst>
            <pc:docMk/>
            <pc:sldMk cId="400845553" sldId="292"/>
            <ac:spMk id="11" creationId="{6C87CCFB-89DB-4A3B-D99C-32436176FBF0}"/>
          </ac:spMkLst>
        </pc:spChg>
        <pc:spChg chg="add del">
          <ac:chgData name="hiba sherin" userId="f3901a99a2b1543f" providerId="LiveId" clId="{B79F1DC6-956D-432F-BD2B-8F42A76B7D26}" dt="2025-02-20T05:23:13.397" v="1162" actId="478"/>
          <ac:spMkLst>
            <pc:docMk/>
            <pc:sldMk cId="400845553" sldId="292"/>
            <ac:spMk id="12" creationId="{7FB56D2B-F6FB-5BDF-A8D1-791C55737531}"/>
          </ac:spMkLst>
        </pc:spChg>
        <pc:spChg chg="add mod">
          <ac:chgData name="hiba sherin" userId="f3901a99a2b1543f" providerId="LiveId" clId="{B79F1DC6-956D-432F-BD2B-8F42A76B7D26}" dt="2025-02-20T05:23:21.932" v="1164" actId="1076"/>
          <ac:spMkLst>
            <pc:docMk/>
            <pc:sldMk cId="400845553" sldId="292"/>
            <ac:spMk id="13" creationId="{86BAC79B-540B-931E-16A3-C1AE7E6343F7}"/>
          </ac:spMkLst>
        </pc:spChg>
        <pc:spChg chg="add del mod">
          <ac:chgData name="hiba sherin" userId="f3901a99a2b1543f" providerId="LiveId" clId="{B79F1DC6-956D-432F-BD2B-8F42A76B7D26}" dt="2025-02-20T05:23:29.585" v="1166" actId="478"/>
          <ac:spMkLst>
            <pc:docMk/>
            <pc:sldMk cId="400845553" sldId="292"/>
            <ac:spMk id="14" creationId="{F075DDCE-66CF-D7D1-98B9-397A66B5ED2E}"/>
          </ac:spMkLst>
        </pc:spChg>
        <pc:spChg chg="add del mod">
          <ac:chgData name="hiba sherin" userId="f3901a99a2b1543f" providerId="LiveId" clId="{B79F1DC6-956D-432F-BD2B-8F42A76B7D26}" dt="2025-02-20T05:23:26.513" v="1165" actId="478"/>
          <ac:spMkLst>
            <pc:docMk/>
            <pc:sldMk cId="400845553" sldId="292"/>
            <ac:spMk id="15" creationId="{9C76328D-7A03-38AF-DAE5-CE4903FC1A7F}"/>
          </ac:spMkLst>
        </pc:spChg>
        <pc:graphicFrameChg chg="add del mod modGraphic">
          <ac:chgData name="hiba sherin" userId="f3901a99a2b1543f" providerId="LiveId" clId="{B79F1DC6-956D-432F-BD2B-8F42A76B7D26}" dt="2025-02-20T05:21:37.275" v="1144" actId="478"/>
          <ac:graphicFrameMkLst>
            <pc:docMk/>
            <pc:sldMk cId="400845553" sldId="292"/>
            <ac:graphicFrameMk id="4" creationId="{D707E3F1-B28F-D9FD-1483-011A2335AB27}"/>
          </ac:graphicFrameMkLst>
        </pc:graphicFrameChg>
        <pc:graphicFrameChg chg="add mod modGraphic">
          <ac:chgData name="hiba sherin" userId="f3901a99a2b1543f" providerId="LiveId" clId="{B79F1DC6-956D-432F-BD2B-8F42A76B7D26}" dt="2025-02-20T05:22:40.962" v="1157" actId="1076"/>
          <ac:graphicFrameMkLst>
            <pc:docMk/>
            <pc:sldMk cId="400845553" sldId="292"/>
            <ac:graphicFrameMk id="6" creationId="{372A3BB2-3542-C506-C0C4-7C98CB8E3DC8}"/>
          </ac:graphicFrameMkLst>
        </pc:graphicFrameChg>
      </pc:sldChg>
      <pc:sldChg chg="add del setBg">
        <pc:chgData name="hiba sherin" userId="f3901a99a2b1543f" providerId="LiveId" clId="{B79F1DC6-956D-432F-BD2B-8F42A76B7D26}" dt="2025-02-20T05:14:37.521" v="1031" actId="2696"/>
        <pc:sldMkLst>
          <pc:docMk/>
          <pc:sldMk cId="1057770776" sldId="292"/>
        </pc:sldMkLst>
      </pc:sldChg>
      <pc:sldChg chg="modSp new mod setBg">
        <pc:chgData name="hiba sherin" userId="f3901a99a2b1543f" providerId="LiveId" clId="{B79F1DC6-956D-432F-BD2B-8F42A76B7D26}" dt="2025-02-20T05:37:55.623" v="1293"/>
        <pc:sldMkLst>
          <pc:docMk/>
          <pc:sldMk cId="1572863015" sldId="293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1572863015" sldId="293"/>
            <ac:spMk id="2" creationId="{C6985650-1FC6-5009-DAC9-A5332C09E3CA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1572863015" sldId="293"/>
            <ac:spMk id="3" creationId="{42BCE127-9073-0AC8-192A-AD74389BCFEA}"/>
          </ac:spMkLst>
        </pc:spChg>
      </pc:sldChg>
      <pc:sldChg chg="addSp delSp modSp new mod setBg">
        <pc:chgData name="hiba sherin" userId="f3901a99a2b1543f" providerId="LiveId" clId="{B79F1DC6-956D-432F-BD2B-8F42A76B7D26}" dt="2025-02-20T05:37:34.876" v="1292" actId="27636"/>
        <pc:sldMkLst>
          <pc:docMk/>
          <pc:sldMk cId="585152426" sldId="294"/>
        </pc:sldMkLst>
        <pc:spChg chg="add del mod">
          <ac:chgData name="hiba sherin" userId="f3901a99a2b1543f" providerId="LiveId" clId="{B79F1DC6-956D-432F-BD2B-8F42A76B7D26}" dt="2025-02-20T05:37:34.876" v="1292" actId="27636"/>
          <ac:spMkLst>
            <pc:docMk/>
            <pc:sldMk cId="585152426" sldId="294"/>
            <ac:spMk id="2" creationId="{AB29B086-92CA-DC81-C535-28DDECD5CC87}"/>
          </ac:spMkLst>
        </pc:spChg>
        <pc:spChg chg="del mod">
          <ac:chgData name="hiba sherin" userId="f3901a99a2b1543f" providerId="LiveId" clId="{B79F1DC6-956D-432F-BD2B-8F42A76B7D26}" dt="2025-02-20T05:30:25.388" v="1180" actId="478"/>
          <ac:spMkLst>
            <pc:docMk/>
            <pc:sldMk cId="585152426" sldId="294"/>
            <ac:spMk id="3" creationId="{22BB071F-2F28-E02A-6DBE-1202404FAFBF}"/>
          </ac:spMkLst>
        </pc:spChg>
      </pc:sldChg>
      <pc:sldChg chg="modSp new mod setBg">
        <pc:chgData name="hiba sherin" userId="f3901a99a2b1543f" providerId="LiveId" clId="{B79F1DC6-956D-432F-BD2B-8F42A76B7D26}" dt="2025-02-20T05:37:55.623" v="1293"/>
        <pc:sldMkLst>
          <pc:docMk/>
          <pc:sldMk cId="1712614170" sldId="295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1712614170" sldId="295"/>
            <ac:spMk id="2" creationId="{0126ECCF-59F8-C7FC-FCEA-2A7BA674A27D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1712614170" sldId="295"/>
            <ac:spMk id="3" creationId="{F24C2550-65B0-7E28-94BA-F77BCB39CFE3}"/>
          </ac:spMkLst>
        </pc:spChg>
      </pc:sldChg>
      <pc:sldChg chg="modSp new mod setBg">
        <pc:chgData name="hiba sherin" userId="f3901a99a2b1543f" providerId="LiveId" clId="{B79F1DC6-956D-432F-BD2B-8F42A76B7D26}" dt="2025-02-20T05:37:55.623" v="1293"/>
        <pc:sldMkLst>
          <pc:docMk/>
          <pc:sldMk cId="2907217458" sldId="296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2907217458" sldId="296"/>
            <ac:spMk id="2" creationId="{F713FD64-B33C-6764-0CE1-B54144C30522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2907217458" sldId="296"/>
            <ac:spMk id="3" creationId="{D1FA3612-6968-B286-9C8E-AF747E1B21EC}"/>
          </ac:spMkLst>
        </pc:spChg>
      </pc:sldChg>
      <pc:sldChg chg="modSp new mod setBg">
        <pc:chgData name="hiba sherin" userId="f3901a99a2b1543f" providerId="LiveId" clId="{B79F1DC6-956D-432F-BD2B-8F42A76B7D26}" dt="2025-02-20T05:37:55.623" v="1293"/>
        <pc:sldMkLst>
          <pc:docMk/>
          <pc:sldMk cId="3978477086" sldId="297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3978477086" sldId="297"/>
            <ac:spMk id="2" creationId="{49EBC733-E54B-F896-B638-9EF6FA723A64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3978477086" sldId="297"/>
            <ac:spMk id="3" creationId="{1AFA9808-40A8-688A-811E-1A1452D6B698}"/>
          </ac:spMkLst>
        </pc:spChg>
      </pc:sldChg>
      <pc:sldChg chg="modSp new mod setBg">
        <pc:chgData name="hiba sherin" userId="f3901a99a2b1543f" providerId="LiveId" clId="{B79F1DC6-956D-432F-BD2B-8F42A76B7D26}" dt="2025-02-20T05:37:55.623" v="1293"/>
        <pc:sldMkLst>
          <pc:docMk/>
          <pc:sldMk cId="3572412714" sldId="298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3572412714" sldId="298"/>
            <ac:spMk id="2" creationId="{7DDF199F-D50D-61F3-2351-D0A61BDC11B1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3572412714" sldId="298"/>
            <ac:spMk id="3" creationId="{084399D7-C627-301B-18AC-B957446874A2}"/>
          </ac:spMkLst>
        </pc:spChg>
      </pc:sldChg>
      <pc:sldChg chg="modSp new mod setBg">
        <pc:chgData name="hiba sherin" userId="f3901a99a2b1543f" providerId="LiveId" clId="{B79F1DC6-956D-432F-BD2B-8F42A76B7D26}" dt="2025-02-20T05:40:21.707" v="1304"/>
        <pc:sldMkLst>
          <pc:docMk/>
          <pc:sldMk cId="3364881329" sldId="299"/>
        </pc:sldMkLst>
        <pc:spChg chg="mod">
          <ac:chgData name="hiba sherin" userId="f3901a99a2b1543f" providerId="LiveId" clId="{B79F1DC6-956D-432F-BD2B-8F42A76B7D26}" dt="2025-02-20T05:37:55.623" v="1293"/>
          <ac:spMkLst>
            <pc:docMk/>
            <pc:sldMk cId="3364881329" sldId="299"/>
            <ac:spMk id="2" creationId="{A1737486-9FF0-4A70-410F-7A6B0963F7D8}"/>
          </ac:spMkLst>
        </pc:spChg>
        <pc:spChg chg="mod">
          <ac:chgData name="hiba sherin" userId="f3901a99a2b1543f" providerId="LiveId" clId="{B79F1DC6-956D-432F-BD2B-8F42A76B7D26}" dt="2025-02-20T05:37:55.623" v="1293"/>
          <ac:spMkLst>
            <pc:docMk/>
            <pc:sldMk cId="3364881329" sldId="299"/>
            <ac:spMk id="3" creationId="{ED8F31ED-0DB9-D872-3F82-0E0762509B4D}"/>
          </ac:spMkLst>
        </pc:spChg>
      </pc:sldChg>
      <pc:sldChg chg="modSp new mod setBg">
        <pc:chgData name="hiba sherin" userId="f3901a99a2b1543f" providerId="LiveId" clId="{B79F1DC6-956D-432F-BD2B-8F42A76B7D26}" dt="2025-02-20T05:40:44.646" v="1305"/>
        <pc:sldMkLst>
          <pc:docMk/>
          <pc:sldMk cId="1221653170" sldId="300"/>
        </pc:sldMkLst>
        <pc:spChg chg="mod">
          <ac:chgData name="hiba sherin" userId="f3901a99a2b1543f" providerId="LiveId" clId="{B79F1DC6-956D-432F-BD2B-8F42A76B7D26}" dt="2025-02-20T05:38:23.577" v="1295"/>
          <ac:spMkLst>
            <pc:docMk/>
            <pc:sldMk cId="1221653170" sldId="300"/>
            <ac:spMk id="2" creationId="{9B792630-F6F8-ADA8-EB99-A8BB46D9F6EE}"/>
          </ac:spMkLst>
        </pc:spChg>
        <pc:spChg chg="mod">
          <ac:chgData name="hiba sherin" userId="f3901a99a2b1543f" providerId="LiveId" clId="{B79F1DC6-956D-432F-BD2B-8F42A76B7D26}" dt="2025-02-20T05:38:35.850" v="1296"/>
          <ac:spMkLst>
            <pc:docMk/>
            <pc:sldMk cId="1221653170" sldId="300"/>
            <ac:spMk id="3" creationId="{839B2B95-72E9-4A66-AB6A-F5B01EAC39DF}"/>
          </ac:spMkLst>
        </pc:spChg>
      </pc:sldChg>
      <pc:sldChg chg="modSp new mod setBg">
        <pc:chgData name="hiba sherin" userId="f3901a99a2b1543f" providerId="LiveId" clId="{B79F1DC6-956D-432F-BD2B-8F42A76B7D26}" dt="2025-02-20T05:40:49.590" v="1306"/>
        <pc:sldMkLst>
          <pc:docMk/>
          <pc:sldMk cId="1465103848" sldId="301"/>
        </pc:sldMkLst>
        <pc:spChg chg="mod">
          <ac:chgData name="hiba sherin" userId="f3901a99a2b1543f" providerId="LiveId" clId="{B79F1DC6-956D-432F-BD2B-8F42A76B7D26}" dt="2025-02-20T05:38:53.548" v="1298"/>
          <ac:spMkLst>
            <pc:docMk/>
            <pc:sldMk cId="1465103848" sldId="301"/>
            <ac:spMk id="2" creationId="{8539813D-1FE0-A9A1-F465-F91FBFD0DD5E}"/>
          </ac:spMkLst>
        </pc:spChg>
        <pc:spChg chg="mod">
          <ac:chgData name="hiba sherin" userId="f3901a99a2b1543f" providerId="LiveId" clId="{B79F1DC6-956D-432F-BD2B-8F42A76B7D26}" dt="2025-02-20T05:39:01.788" v="1299"/>
          <ac:spMkLst>
            <pc:docMk/>
            <pc:sldMk cId="1465103848" sldId="301"/>
            <ac:spMk id="3" creationId="{A778C4BB-A594-5B12-868F-DEECEE701AF7}"/>
          </ac:spMkLst>
        </pc:spChg>
      </pc:sldChg>
      <pc:sldChg chg="modSp new mod setBg">
        <pc:chgData name="hiba sherin" userId="f3901a99a2b1543f" providerId="LiveId" clId="{B79F1DC6-956D-432F-BD2B-8F42A76B7D26}" dt="2025-02-20T05:40:54.347" v="1307"/>
        <pc:sldMkLst>
          <pc:docMk/>
          <pc:sldMk cId="3664048479" sldId="302"/>
        </pc:sldMkLst>
        <pc:spChg chg="mod">
          <ac:chgData name="hiba sherin" userId="f3901a99a2b1543f" providerId="LiveId" clId="{B79F1DC6-956D-432F-BD2B-8F42A76B7D26}" dt="2025-02-20T05:39:19.608" v="1301"/>
          <ac:spMkLst>
            <pc:docMk/>
            <pc:sldMk cId="3664048479" sldId="302"/>
            <ac:spMk id="2" creationId="{02009491-8D30-FFD1-8021-1C5A14291926}"/>
          </ac:spMkLst>
        </pc:spChg>
        <pc:spChg chg="mod">
          <ac:chgData name="hiba sherin" userId="f3901a99a2b1543f" providerId="LiveId" clId="{B79F1DC6-956D-432F-BD2B-8F42A76B7D26}" dt="2025-02-20T05:39:28.049" v="1302"/>
          <ac:spMkLst>
            <pc:docMk/>
            <pc:sldMk cId="3664048479" sldId="302"/>
            <ac:spMk id="3" creationId="{6903C639-3EDE-CC78-7187-7C419524714A}"/>
          </ac:spMkLst>
        </pc:spChg>
      </pc:sldChg>
      <pc:sldChg chg="delSp modSp new mod setBg">
        <pc:chgData name="hiba sherin" userId="f3901a99a2b1543f" providerId="LiveId" clId="{B79F1DC6-956D-432F-BD2B-8F42A76B7D26}" dt="2025-02-20T05:44:40.101" v="1339" actId="14100"/>
        <pc:sldMkLst>
          <pc:docMk/>
          <pc:sldMk cId="3477258510" sldId="303"/>
        </pc:sldMkLst>
        <pc:spChg chg="mod">
          <ac:chgData name="hiba sherin" userId="f3901a99a2b1543f" providerId="LiveId" clId="{B79F1DC6-956D-432F-BD2B-8F42A76B7D26}" dt="2025-02-20T05:44:40.101" v="1339" actId="14100"/>
          <ac:spMkLst>
            <pc:docMk/>
            <pc:sldMk cId="3477258510" sldId="303"/>
            <ac:spMk id="2" creationId="{07531C37-1C34-7FDE-6C90-26ABE741CC2E}"/>
          </ac:spMkLst>
        </pc:spChg>
        <pc:spChg chg="del">
          <ac:chgData name="hiba sherin" userId="f3901a99a2b1543f" providerId="LiveId" clId="{B79F1DC6-956D-432F-BD2B-8F42A76B7D26}" dt="2025-02-20T05:42:58.163" v="1324" actId="478"/>
          <ac:spMkLst>
            <pc:docMk/>
            <pc:sldMk cId="3477258510" sldId="303"/>
            <ac:spMk id="3" creationId="{7A1A41AC-FE07-287B-3E2D-9BED3881ED64}"/>
          </ac:spMkLst>
        </pc:spChg>
      </pc:sldChg>
      <pc:sldChg chg="new del">
        <pc:chgData name="hiba sherin" userId="f3901a99a2b1543f" providerId="LiveId" clId="{B79F1DC6-956D-432F-BD2B-8F42A76B7D26}" dt="2025-02-20T05:42:23.160" v="1311" actId="2696"/>
        <pc:sldMkLst>
          <pc:docMk/>
          <pc:sldMk cId="3718746436" sldId="303"/>
        </pc:sldMkLst>
      </pc:sldChg>
      <pc:sldChg chg="new del setBg">
        <pc:chgData name="hiba sherin" userId="f3901a99a2b1543f" providerId="LiveId" clId="{B79F1DC6-956D-432F-BD2B-8F42A76B7D26}" dt="2025-02-20T05:42:26.103" v="1312" actId="2696"/>
        <pc:sldMkLst>
          <pc:docMk/>
          <pc:sldMk cId="2253328280" sldId="304"/>
        </pc:sldMkLst>
      </pc:sldChg>
      <pc:sldChg chg="modSp new mod setBg">
        <pc:chgData name="hiba sherin" userId="f3901a99a2b1543f" providerId="LiveId" clId="{B79F1DC6-956D-432F-BD2B-8F42A76B7D26}" dt="2025-02-20T05:45:14.833" v="1358"/>
        <pc:sldMkLst>
          <pc:docMk/>
          <pc:sldMk cId="4162531089" sldId="304"/>
        </pc:sldMkLst>
        <pc:spChg chg="mod">
          <ac:chgData name="hiba sherin" userId="f3901a99a2b1543f" providerId="LiveId" clId="{B79F1DC6-956D-432F-BD2B-8F42A76B7D26}" dt="2025-02-20T05:44:55.463" v="1356" actId="20577"/>
          <ac:spMkLst>
            <pc:docMk/>
            <pc:sldMk cId="4162531089" sldId="304"/>
            <ac:spMk id="2" creationId="{E8FA04A3-0143-59BA-5971-79F08B0D1205}"/>
          </ac:spMkLst>
        </pc:spChg>
        <pc:spChg chg="mod">
          <ac:chgData name="hiba sherin" userId="f3901a99a2b1543f" providerId="LiveId" clId="{B79F1DC6-956D-432F-BD2B-8F42A76B7D26}" dt="2025-02-20T05:45:08.178" v="1357"/>
          <ac:spMkLst>
            <pc:docMk/>
            <pc:sldMk cId="4162531089" sldId="304"/>
            <ac:spMk id="3" creationId="{5DAEB1C2-EBD8-9A9A-8EC9-425887614F40}"/>
          </ac:spMkLst>
        </pc:spChg>
      </pc:sldChg>
      <pc:sldChg chg="modSp add mod setBg">
        <pc:chgData name="hiba sherin" userId="f3901a99a2b1543f" providerId="LiveId" clId="{B79F1DC6-956D-432F-BD2B-8F42A76B7D26}" dt="2025-02-20T05:45:48.322" v="1361"/>
        <pc:sldMkLst>
          <pc:docMk/>
          <pc:sldMk cId="3118693152" sldId="305"/>
        </pc:sldMkLst>
        <pc:spChg chg="mod">
          <ac:chgData name="hiba sherin" userId="f3901a99a2b1543f" providerId="LiveId" clId="{B79F1DC6-956D-432F-BD2B-8F42A76B7D26}" dt="2025-02-20T05:45:38.812" v="1360"/>
          <ac:spMkLst>
            <pc:docMk/>
            <pc:sldMk cId="3118693152" sldId="305"/>
            <ac:spMk id="2" creationId="{968D3B1A-BA12-DA0C-42D5-55E789A4B9F1}"/>
          </ac:spMkLst>
        </pc:spChg>
        <pc:spChg chg="mod">
          <ac:chgData name="hiba sherin" userId="f3901a99a2b1543f" providerId="LiveId" clId="{B79F1DC6-956D-432F-BD2B-8F42A76B7D26}" dt="2025-02-20T05:45:48.322" v="1361"/>
          <ac:spMkLst>
            <pc:docMk/>
            <pc:sldMk cId="3118693152" sldId="305"/>
            <ac:spMk id="3" creationId="{0E399F05-5DB3-D1ED-9BF3-870A47643019}"/>
          </ac:spMkLst>
        </pc:spChg>
      </pc:sldChg>
      <pc:sldChg chg="modSp new mod setBg">
        <pc:chgData name="hiba sherin" userId="f3901a99a2b1543f" providerId="LiveId" clId="{B79F1DC6-956D-432F-BD2B-8F42A76B7D26}" dt="2025-02-20T05:46:19.062" v="1366"/>
        <pc:sldMkLst>
          <pc:docMk/>
          <pc:sldMk cId="3508124491" sldId="306"/>
        </pc:sldMkLst>
        <pc:spChg chg="mod">
          <ac:chgData name="hiba sherin" userId="f3901a99a2b1543f" providerId="LiveId" clId="{B79F1DC6-956D-432F-BD2B-8F42A76B7D26}" dt="2025-02-20T05:46:00.053" v="1364" actId="20577"/>
          <ac:spMkLst>
            <pc:docMk/>
            <pc:sldMk cId="3508124491" sldId="306"/>
            <ac:spMk id="2" creationId="{3C87DBDE-638E-1642-0126-6095C0CA4256}"/>
          </ac:spMkLst>
        </pc:spChg>
        <pc:spChg chg="mod">
          <ac:chgData name="hiba sherin" userId="f3901a99a2b1543f" providerId="LiveId" clId="{B79F1DC6-956D-432F-BD2B-8F42A76B7D26}" dt="2025-02-20T05:46:08.254" v="1365"/>
          <ac:spMkLst>
            <pc:docMk/>
            <pc:sldMk cId="3508124491" sldId="306"/>
            <ac:spMk id="3" creationId="{E5538DA8-CC20-E270-6A1F-26C93FAF63F9}"/>
          </ac:spMkLst>
        </pc:spChg>
      </pc:sldChg>
      <pc:sldChg chg="modSp new mod setBg">
        <pc:chgData name="hiba sherin" userId="f3901a99a2b1543f" providerId="LiveId" clId="{B79F1DC6-956D-432F-BD2B-8F42A76B7D26}" dt="2025-02-20T05:48:50.502" v="1386"/>
        <pc:sldMkLst>
          <pc:docMk/>
          <pc:sldMk cId="2846987059" sldId="307"/>
        </pc:sldMkLst>
        <pc:spChg chg="mod">
          <ac:chgData name="hiba sherin" userId="f3901a99a2b1543f" providerId="LiveId" clId="{B79F1DC6-956D-432F-BD2B-8F42A76B7D26}" dt="2025-02-20T05:46:33.817" v="1369" actId="20577"/>
          <ac:spMkLst>
            <pc:docMk/>
            <pc:sldMk cId="2846987059" sldId="307"/>
            <ac:spMk id="2" creationId="{B6D493D6-BF08-A2EB-53BB-FA7FC875BA61}"/>
          </ac:spMkLst>
        </pc:spChg>
        <pc:spChg chg="mod">
          <ac:chgData name="hiba sherin" userId="f3901a99a2b1543f" providerId="LiveId" clId="{B79F1DC6-956D-432F-BD2B-8F42A76B7D26}" dt="2025-02-20T05:46:42.163" v="1370"/>
          <ac:spMkLst>
            <pc:docMk/>
            <pc:sldMk cId="2846987059" sldId="307"/>
            <ac:spMk id="3" creationId="{2323565A-5C63-2721-6C15-42DEB40AA205}"/>
          </ac:spMkLst>
        </pc:spChg>
      </pc:sldChg>
      <pc:sldChg chg="modSp new mod setBg">
        <pc:chgData name="hiba sherin" userId="f3901a99a2b1543f" providerId="LiveId" clId="{B79F1DC6-956D-432F-BD2B-8F42A76B7D26}" dt="2025-02-20T05:48:56.119" v="1387"/>
        <pc:sldMkLst>
          <pc:docMk/>
          <pc:sldMk cId="528950227" sldId="308"/>
        </pc:sldMkLst>
        <pc:spChg chg="mod">
          <ac:chgData name="hiba sherin" userId="f3901a99a2b1543f" providerId="LiveId" clId="{B79F1DC6-956D-432F-BD2B-8F42A76B7D26}" dt="2025-02-20T05:47:30.554" v="1373" actId="20577"/>
          <ac:spMkLst>
            <pc:docMk/>
            <pc:sldMk cId="528950227" sldId="308"/>
            <ac:spMk id="2" creationId="{295EB393-D4A6-DC9D-E5D0-3E9B7E90FF11}"/>
          </ac:spMkLst>
        </pc:spChg>
        <pc:spChg chg="mod">
          <ac:chgData name="hiba sherin" userId="f3901a99a2b1543f" providerId="LiveId" clId="{B79F1DC6-956D-432F-BD2B-8F42A76B7D26}" dt="2025-02-20T05:47:39.696" v="1374"/>
          <ac:spMkLst>
            <pc:docMk/>
            <pc:sldMk cId="528950227" sldId="308"/>
            <ac:spMk id="3" creationId="{125C4117-FE9F-4008-C8CC-84CA51A23CBD}"/>
          </ac:spMkLst>
        </pc:spChg>
      </pc:sldChg>
      <pc:sldChg chg="modSp new mod setBg">
        <pc:chgData name="hiba sherin" userId="f3901a99a2b1543f" providerId="LiveId" clId="{B79F1DC6-956D-432F-BD2B-8F42A76B7D26}" dt="2025-02-20T05:49:00.062" v="1388"/>
        <pc:sldMkLst>
          <pc:docMk/>
          <pc:sldMk cId="4217239740" sldId="309"/>
        </pc:sldMkLst>
        <pc:spChg chg="mod">
          <ac:chgData name="hiba sherin" userId="f3901a99a2b1543f" providerId="LiveId" clId="{B79F1DC6-956D-432F-BD2B-8F42A76B7D26}" dt="2025-02-20T05:48:02.192" v="1379" actId="20577"/>
          <ac:spMkLst>
            <pc:docMk/>
            <pc:sldMk cId="4217239740" sldId="309"/>
            <ac:spMk id="2" creationId="{FCF9FC6B-FA02-CE20-5C92-06825FB9BBD2}"/>
          </ac:spMkLst>
        </pc:spChg>
        <pc:spChg chg="mod">
          <ac:chgData name="hiba sherin" userId="f3901a99a2b1543f" providerId="LiveId" clId="{B79F1DC6-956D-432F-BD2B-8F42A76B7D26}" dt="2025-02-20T05:48:15.287" v="1380"/>
          <ac:spMkLst>
            <pc:docMk/>
            <pc:sldMk cId="4217239740" sldId="309"/>
            <ac:spMk id="3" creationId="{468E1FE5-D175-8985-5881-945AE0B4918F}"/>
          </ac:spMkLst>
        </pc:spChg>
      </pc:sldChg>
      <pc:sldChg chg="modSp new mod setBg">
        <pc:chgData name="hiba sherin" userId="f3901a99a2b1543f" providerId="LiveId" clId="{B79F1DC6-956D-432F-BD2B-8F42A76B7D26}" dt="2025-02-20T05:48:44.829" v="1385"/>
        <pc:sldMkLst>
          <pc:docMk/>
          <pc:sldMk cId="1224998251" sldId="310"/>
        </pc:sldMkLst>
        <pc:spChg chg="mod">
          <ac:chgData name="hiba sherin" userId="f3901a99a2b1543f" providerId="LiveId" clId="{B79F1DC6-956D-432F-BD2B-8F42A76B7D26}" dt="2025-02-20T05:48:31.970" v="1383" actId="20577"/>
          <ac:spMkLst>
            <pc:docMk/>
            <pc:sldMk cId="1224998251" sldId="310"/>
            <ac:spMk id="2" creationId="{DCCABE5B-5D5C-E122-ACB9-8BC5F705F00B}"/>
          </ac:spMkLst>
        </pc:spChg>
        <pc:spChg chg="mod">
          <ac:chgData name="hiba sherin" userId="f3901a99a2b1543f" providerId="LiveId" clId="{B79F1DC6-956D-432F-BD2B-8F42A76B7D26}" dt="2025-02-20T05:48:39.086" v="1384"/>
          <ac:spMkLst>
            <pc:docMk/>
            <pc:sldMk cId="1224998251" sldId="310"/>
            <ac:spMk id="3" creationId="{7731CC8E-93BB-C2B0-F2EF-2EA7E1D57B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14698-41A2-45E6-8F55-6C0B6F4F03B4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FA347-04BF-4ACD-BF5D-3908DEADC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6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FA347-04BF-4ACD-BF5D-3908DEADC0C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76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6228-787A-42AC-AD5B-BEBC6565648B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00B3-8C2B-4306-86B8-365F88EA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233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6228-787A-42AC-AD5B-BEBC6565648B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00B3-8C2B-4306-86B8-365F88EA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8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6228-787A-42AC-AD5B-BEBC6565648B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00B3-8C2B-4306-86B8-365F88EA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96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6228-787A-42AC-AD5B-BEBC6565648B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00B3-8C2B-4306-86B8-365F88EA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16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6228-787A-42AC-AD5B-BEBC6565648B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00B3-8C2B-4306-86B8-365F88EA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94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6228-787A-42AC-AD5B-BEBC6565648B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00B3-8C2B-4306-86B8-365F88EA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2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6228-787A-42AC-AD5B-BEBC6565648B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00B3-8C2B-4306-86B8-365F88EAE52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2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6228-787A-42AC-AD5B-BEBC6565648B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00B3-8C2B-4306-86B8-365F88EA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25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6228-787A-42AC-AD5B-BEBC6565648B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00B3-8C2B-4306-86B8-365F88EA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5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6228-787A-42AC-AD5B-BEBC6565648B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00B3-8C2B-4306-86B8-365F88EA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68E6228-787A-42AC-AD5B-BEBC6565648B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00B3-8C2B-4306-86B8-365F88EA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45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68E6228-787A-42AC-AD5B-BEBC6565648B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90700B3-8C2B-4306-86B8-365F88EA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4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BAD5B8-CC5A-DE7F-0A0A-1426CEE6063E}"/>
              </a:ext>
            </a:extLst>
          </p:cNvPr>
          <p:cNvSpPr txBox="1"/>
          <p:nvPr/>
        </p:nvSpPr>
        <p:spPr>
          <a:xfrm>
            <a:off x="855406" y="2005780"/>
            <a:ext cx="10274710" cy="1846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INTRODUCTION TO PYTHON , OOP AND MACHINE LEARNING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FBA09-30F7-B2EA-D482-B7730ED9B29D}"/>
              </a:ext>
            </a:extLst>
          </p:cNvPr>
          <p:cNvSpPr txBox="1"/>
          <p:nvPr/>
        </p:nvSpPr>
        <p:spPr>
          <a:xfrm>
            <a:off x="7777316" y="5240594"/>
            <a:ext cx="377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	HIBA SHERIN KM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74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D3B7-E374-9847-49A0-B7091D33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EE75-D85E-911F-60AA-4FFF734B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dictionary is an ordered collection of items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has both keys and corresponding values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optimized when the keys is known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have repeated values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Dictionary must be unique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using {} separated by ,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Immutable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22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F39-ABFF-474A-16A9-9CB874C1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64AF-77A2-40C8-1D9B-4DE07363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decides the direction of flow of program execution</a:t>
            </a:r>
          </a:p>
          <a:p>
            <a:r>
              <a:rPr lang="en-US" sz="2000" dirty="0"/>
              <a:t>There are mainly 3 </a:t>
            </a:r>
          </a:p>
          <a:p>
            <a:pPr marL="457200" indent="-457200">
              <a:buAutoNum type="arabicPeriod"/>
            </a:pPr>
            <a:r>
              <a:rPr lang="en-US" sz="2000" dirty="0"/>
              <a:t>If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Elif</a:t>
            </a:r>
          </a:p>
          <a:p>
            <a:pPr marL="457200" indent="-457200">
              <a:buAutoNum type="arabicPeriod"/>
            </a:pPr>
            <a:r>
              <a:rPr lang="en-US" sz="2000" dirty="0"/>
              <a:t>Else </a:t>
            </a:r>
          </a:p>
        </p:txBody>
      </p:sp>
    </p:spTree>
    <p:extLst>
      <p:ext uri="{BB962C8B-B14F-4D97-AF65-F5344CB8AC3E}">
        <p14:creationId xmlns:p14="http://schemas.microsoft.com/office/powerpoint/2010/main" val="232378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20EB-F746-EFA4-D94A-06FE8B89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LOOPS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627F-67ED-578B-2BB0-BBC10685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FOR LOOP : for iterating over a sequence</a:t>
            </a:r>
          </a:p>
          <a:p>
            <a:pPr marL="514350" indent="-514350">
              <a:buAutoNum type="arabicPeriod"/>
            </a:pPr>
            <a:r>
              <a:rPr lang="en-US" sz="2400" dirty="0"/>
              <a:t>WHILE LOOP: we can execute a set of statement until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399897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EEF4-3DDD-1CE5-061A-EB7B3D9D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LOOP CONTROLLING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52FA-0C6F-E08E-DCAD-6BFC7893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IN" sz="1800" b="1" dirty="0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1.break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break statement we can stop the loop before it has looped through all items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800" b="1" dirty="0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continue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skip the current iteration and continue with the next one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800" b="1" dirty="0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pass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need the statement syntactically but you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need to be executed the code or command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89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58E9-8BE2-CE1B-D1AA-C281E626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0B13-8FE4-6166-076A-C56ED48D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is a  block of code which is run only when it is called</a:t>
            </a:r>
          </a:p>
          <a:p>
            <a:r>
              <a:rPr lang="en-IN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Defined using def keyword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89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0977-7B4F-79E9-0A2A-9BBB4129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149" y="246937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BDEB-0754-C3AD-3905-A589DBD8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484"/>
            <a:ext cx="10515600" cy="45939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object have 2 kinds of characters 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</a:p>
          <a:p>
            <a:pPr marL="342900" indent="-342900">
              <a:buAutoNum type="arabicPeriod" startAt="2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Behaviours</a:t>
            </a:r>
          </a:p>
          <a:p>
            <a:pPr marL="342900" indent="-342900">
              <a:buAutoNum type="arabicPeriod" startAt="2"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en-IN" sz="1800" b="1" dirty="0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It’s the characteristics of the object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represents the state of object and describe what the object look like 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en-IN" sz="1800" b="1" dirty="0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Behaviours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Behaviours also known as methods 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represents the actions that the object could perform </a:t>
            </a:r>
          </a:p>
          <a:p>
            <a:pPr marL="0" lvl="0" indent="0">
              <a:lnSpc>
                <a:spcPct val="110000"/>
              </a:lnSpc>
              <a:spcAft>
                <a:spcPts val="6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0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093B-1FDA-E759-3DBA-2756AE75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3458"/>
            <a:ext cx="10515600" cy="5793505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IN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is a blueprint for the object 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object is a parrot then the draw of parrot with labelling is class 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tells about all the features like name ,age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,colour ,size  ….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class we create instances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Instances are the specific object that created from a particular class</a:t>
            </a:r>
          </a:p>
          <a:p>
            <a:pPr>
              <a:spcBef>
                <a:spcPts val="800"/>
              </a:spcBef>
            </a:pPr>
            <a:r>
              <a:rPr lang="en-IN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object is an instantiation of class 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 class is defined only the description of the object is created 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no memory or storage allocating </a:t>
            </a:r>
          </a:p>
          <a:p>
            <a:pPr>
              <a:spcBef>
                <a:spcPts val="800"/>
              </a:spcBef>
            </a:pPr>
            <a:r>
              <a:rPr lang="en-IN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are function calling inside the body of the class 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are used to define the behaviour of the object 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"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36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B393-C4D5-CBF8-3F88-3D825FF5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 PILLARS OF OOPs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BD98-0FEE-6447-985F-DE445B54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</a:p>
          <a:p>
            <a:pPr marL="34290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Polymorphism </a:t>
            </a:r>
          </a:p>
          <a:p>
            <a:pPr marL="34290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852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8E1B-8D32-4F7C-AC09-23932FB75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57" y="1494911"/>
            <a:ext cx="10515600" cy="500779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Inheritance is that creating a new class using the details of the existing class without modifying it 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newly formed class is called derived class or child class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class is called parent class </a:t>
            </a:r>
          </a:p>
          <a:p>
            <a:pPr marL="0" lv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IN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ENCAPSULATION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prevents the data from the direct modification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process of making data private by wrapping data 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achieved by making the data private by giving __ before the variable name (private)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 don’t want to make the data private you only want to put secured 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data secured you put _ before the variable name 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modify the private data you should do the setter and getter method 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ED492-2DD7-DD0C-E635-39A4EC108A74}"/>
              </a:ext>
            </a:extLst>
          </p:cNvPr>
          <p:cNvSpPr txBox="1"/>
          <p:nvPr/>
        </p:nvSpPr>
        <p:spPr>
          <a:xfrm>
            <a:off x="540773" y="1066585"/>
            <a:ext cx="415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INHERITANCE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09266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513A-1F0A-44E5-6FCF-BD51AEF80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3" y="1253331"/>
            <a:ext cx="10515600" cy="4351338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method of ability to use common interface to the multiple form </a:t>
            </a:r>
          </a:p>
          <a:p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/>
              <a:t>ABSTRACTION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It’s the method of making the process simple by hiding the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unneccessory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 from the user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EEA23-FE51-3317-7E00-8D63917ABD2E}"/>
              </a:ext>
            </a:extLst>
          </p:cNvPr>
          <p:cNvSpPr txBox="1"/>
          <p:nvPr/>
        </p:nvSpPr>
        <p:spPr>
          <a:xfrm>
            <a:off x="707923" y="717755"/>
            <a:ext cx="3401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POLYMORPHISM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1285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0575-66DB-02F5-C981-EE623C8C6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8" y="740620"/>
            <a:ext cx="9144000" cy="617947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WHAT IS PYTHON?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8E310-856A-E3DE-B782-28E0D708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032" y="1700981"/>
            <a:ext cx="9212826" cy="4896464"/>
          </a:xfrm>
        </p:spPr>
        <p:txBody>
          <a:bodyPr>
            <a:norm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solidFill>
                  <a:schemeClr val="bg1"/>
                </a:solidFill>
              </a:rPr>
              <a:t>Python is a popular programming language..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solidFill>
                  <a:schemeClr val="bg1"/>
                </a:solidFill>
              </a:rPr>
              <a:t>It is derived from many other languages including C,C++ etc</a:t>
            </a:r>
            <a:r>
              <a:rPr lang="en-US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It is used for:</a:t>
            </a:r>
          </a:p>
          <a:p>
            <a:pPr marL="1257300" lvl="2" indent="-342900" algn="l">
              <a:lnSpc>
                <a:spcPct val="110000"/>
              </a:lnSpc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development 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>
              <a:lnSpc>
                <a:spcPct val="110000"/>
              </a:lnSpc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development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>
              <a:lnSpc>
                <a:spcPct val="110000"/>
              </a:lnSpc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science and data visualization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>
              <a:lnSpc>
                <a:spcPct val="110000"/>
              </a:lnSpc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 development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>
              <a:lnSpc>
                <a:spcPct val="110000"/>
              </a:lnSpc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and AI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>
              <a:lnSpc>
                <a:spcPct val="110000"/>
              </a:lnSpc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scrapping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8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FFFB-1586-B845-5B02-29643100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79989"/>
            <a:ext cx="10515600" cy="1119547"/>
          </a:xfrm>
        </p:spPr>
        <p:txBody>
          <a:bodyPr/>
          <a:lstStyle/>
          <a:p>
            <a:pPr algn="ctr"/>
            <a:r>
              <a:rPr lang="en-US" dirty="0"/>
              <a:t>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D252-E765-B16A-8213-5C5DD94A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1288026"/>
            <a:ext cx="11975690" cy="5658464"/>
          </a:xfrm>
        </p:spPr>
        <p:txBody>
          <a:bodyPr>
            <a:normAutofit/>
          </a:bodyPr>
          <a:lstStyle/>
          <a:p>
            <a:r>
              <a:rPr lang="en-US" sz="1800" dirty="0"/>
              <a:t>It’s a subset of artificial intelligence which focuses on enabling machine to learn from data and improve their performance on tasks</a:t>
            </a:r>
          </a:p>
          <a:p>
            <a:pPr marL="0" indent="0">
              <a:buNone/>
            </a:pPr>
            <a:r>
              <a:rPr lang="en-US" sz="1200" b="1" dirty="0"/>
              <a:t>1</a:t>
            </a:r>
            <a:r>
              <a:rPr lang="en-US" sz="1800" b="1" dirty="0"/>
              <a:t>. Supervised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model is trained on labeled data (input-output pairs).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It learns from examples and makes predictions based on past data.</a:t>
            </a:r>
          </a:p>
          <a:p>
            <a:r>
              <a:rPr lang="en-US" sz="1800" dirty="0"/>
              <a:t>🔹 </a:t>
            </a:r>
            <a:r>
              <a:rPr lang="en-US" sz="1800" b="1" dirty="0"/>
              <a:t>Examples: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Classification:</a:t>
            </a:r>
            <a:r>
              <a:rPr lang="en-US" sz="1800" dirty="0"/>
              <a:t> Predicting spam emails, detecting fraud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Regression:</a:t>
            </a:r>
            <a:r>
              <a:rPr lang="en-US" sz="1800" dirty="0"/>
              <a:t> Predicting house prices, forecasting sales</a:t>
            </a:r>
          </a:p>
          <a:p>
            <a:r>
              <a:rPr lang="en-US" sz="1800" dirty="0"/>
              <a:t>🔹 </a:t>
            </a:r>
            <a:r>
              <a:rPr lang="en-US" sz="1800" b="1" dirty="0"/>
              <a:t>Algorithms: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Linear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Decision Trees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Support Vector Machines (SVM)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Neural Networks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43454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B256EF-D32C-CE28-63FD-ECB03F23F32D}"/>
              </a:ext>
            </a:extLst>
          </p:cNvPr>
          <p:cNvSpPr txBox="1"/>
          <p:nvPr/>
        </p:nvSpPr>
        <p:spPr>
          <a:xfrm>
            <a:off x="78658" y="275303"/>
            <a:ext cx="121133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Unsupervised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model is trained on </a:t>
            </a:r>
            <a:r>
              <a:rPr lang="en-IN" b="1" dirty="0" err="1">
                <a:solidFill>
                  <a:schemeClr val="bg1"/>
                </a:solidFill>
              </a:rPr>
              <a:t>unlabeled</a:t>
            </a:r>
            <a:r>
              <a:rPr lang="en-IN" b="1" dirty="0">
                <a:solidFill>
                  <a:schemeClr val="bg1"/>
                </a:solidFill>
              </a:rPr>
              <a:t> data</a:t>
            </a:r>
            <a:r>
              <a:rPr lang="en-IN" dirty="0">
                <a:solidFill>
                  <a:schemeClr val="bg1"/>
                </a:solidFill>
              </a:rPr>
              <a:t> and finds hidden patterns or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It is often used for clustering and anomaly detection.</a:t>
            </a:r>
          </a:p>
          <a:p>
            <a:r>
              <a:rPr lang="en-IN" dirty="0">
                <a:solidFill>
                  <a:schemeClr val="bg1"/>
                </a:solidFill>
              </a:rPr>
              <a:t>🔹 </a:t>
            </a:r>
            <a:r>
              <a:rPr lang="en-IN" b="1" dirty="0">
                <a:solidFill>
                  <a:schemeClr val="bg1"/>
                </a:solidFill>
              </a:rPr>
              <a:t>Examples:</a:t>
            </a:r>
            <a:endParaRPr lang="en-I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Customer segmentation in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Anomaly detection in network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Topic </a:t>
            </a:r>
            <a:r>
              <a:rPr lang="en-IN" dirty="0" err="1">
                <a:solidFill>
                  <a:schemeClr val="bg1"/>
                </a:solidFill>
              </a:rPr>
              <a:t>modeling</a:t>
            </a:r>
            <a:r>
              <a:rPr lang="en-IN" dirty="0">
                <a:solidFill>
                  <a:schemeClr val="bg1"/>
                </a:solidFill>
              </a:rPr>
              <a:t> in NLP</a:t>
            </a:r>
          </a:p>
          <a:p>
            <a:r>
              <a:rPr lang="en-IN" dirty="0">
                <a:solidFill>
                  <a:schemeClr val="bg1"/>
                </a:solidFill>
              </a:rPr>
              <a:t>🔹 </a:t>
            </a:r>
            <a:r>
              <a:rPr lang="en-IN" b="1" dirty="0">
                <a:solidFill>
                  <a:schemeClr val="bg1"/>
                </a:solidFill>
              </a:rPr>
              <a:t>Algorithms:</a:t>
            </a:r>
            <a:endParaRPr lang="en-I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K-Means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Hierarchical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Principal Component Analysis (PCA)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Autoencoders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3. Reinforcement Learning (RL)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model learns by interacting with an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>
                <a:solidFill>
                  <a:schemeClr val="bg1"/>
                </a:solidFill>
              </a:rPr>
              <a:t> and receiving </a:t>
            </a:r>
            <a:r>
              <a:rPr lang="en-US" b="1" dirty="0">
                <a:solidFill>
                  <a:schemeClr val="bg1"/>
                </a:solidFill>
              </a:rPr>
              <a:t>rewards or penalties</a:t>
            </a:r>
            <a:r>
              <a:rPr lang="en-US" dirty="0">
                <a:solidFill>
                  <a:schemeClr val="bg1"/>
                </a:solidFill>
              </a:rPr>
              <a:t> based on its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in scenarios where decision-making is sequential.</a:t>
            </a:r>
          </a:p>
          <a:p>
            <a:r>
              <a:rPr lang="en-US" dirty="0">
                <a:solidFill>
                  <a:schemeClr val="bg1"/>
                </a:solidFill>
              </a:rPr>
              <a:t>🔹 </a:t>
            </a:r>
            <a:r>
              <a:rPr lang="en-US" b="1" dirty="0">
                <a:solidFill>
                  <a:schemeClr val="bg1"/>
                </a:solidFill>
              </a:rPr>
              <a:t>Examples: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Self-driving cars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Game-playing AI (like AlphaGo)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Robotics automation</a:t>
            </a:r>
          </a:p>
          <a:p>
            <a:r>
              <a:rPr lang="en-US" dirty="0">
                <a:solidFill>
                  <a:schemeClr val="bg1"/>
                </a:solidFill>
              </a:rPr>
              <a:t>🔹 </a:t>
            </a:r>
            <a:r>
              <a:rPr lang="en-US" b="1" dirty="0">
                <a:solidFill>
                  <a:schemeClr val="bg1"/>
                </a:solidFill>
              </a:rPr>
              <a:t>Algorithms: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Q-Learning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Deep Q Networks (DQN)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068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997-C170-06D6-90EF-2B19C714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953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Components of RL 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E8BD-2464-E10E-0A85-B9B4885B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74" y="1592826"/>
            <a:ext cx="10515600" cy="5115079"/>
          </a:xfrm>
        </p:spPr>
        <p:txBody>
          <a:bodyPr>
            <a:normAutofit/>
          </a:bodyPr>
          <a:lstStyle/>
          <a:p>
            <a:r>
              <a:rPr lang="en-US" sz="2000" dirty="0"/>
              <a:t>Agent: the entity that learns and make decisions </a:t>
            </a:r>
          </a:p>
          <a:p>
            <a:r>
              <a:rPr lang="en-US" sz="2000" dirty="0"/>
              <a:t>Environment : the external systems with which the agent interacts </a:t>
            </a:r>
          </a:p>
          <a:p>
            <a:r>
              <a:rPr lang="en-US" sz="2000" dirty="0"/>
              <a:t>Actions : the decision or moves that the agent can take in a given state of environment</a:t>
            </a:r>
          </a:p>
          <a:p>
            <a:r>
              <a:rPr lang="en-US" sz="2000" dirty="0"/>
              <a:t>Rewards : numerical feedback from the environment to indicate that how </a:t>
            </a:r>
            <a:r>
              <a:rPr lang="en-US" sz="2000" dirty="0" err="1"/>
              <a:t>favour</a:t>
            </a:r>
            <a:r>
              <a:rPr lang="en-US" sz="2000" dirty="0"/>
              <a:t> the action taken by the agent was </a:t>
            </a:r>
          </a:p>
          <a:p>
            <a:r>
              <a:rPr lang="en-US" sz="2000" dirty="0"/>
              <a:t>Policy : strategies or rule that the agent uses to select action in </a:t>
            </a:r>
            <a:r>
              <a:rPr lang="en-US" sz="2000" dirty="0" err="1"/>
              <a:t>dfrnt</a:t>
            </a:r>
            <a:r>
              <a:rPr lang="en-US" sz="2000" dirty="0"/>
              <a:t> </a:t>
            </a:r>
            <a:r>
              <a:rPr lang="en-US" sz="2000" dirty="0" err="1"/>
              <a:t>statesn</a:t>
            </a:r>
            <a:endParaRPr lang="en-US" sz="2000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  <a:endParaRPr lang="en-IN" dirty="0"/>
          </a:p>
          <a:p>
            <a:pPr marL="457200" lvl="1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96700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E262-E040-7356-DEF5-555FDEEF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82678"/>
            <a:ext cx="10515600" cy="6292644"/>
          </a:xfrm>
        </p:spPr>
        <p:txBody>
          <a:bodyPr>
            <a:normAutofit/>
          </a:bodyPr>
          <a:lstStyle/>
          <a:p>
            <a:pPr marL="914400" algn="ctr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rgbClr val="FF0000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algorithms </a:t>
            </a:r>
            <a:r>
              <a:rPr lang="en-IN" b="1" kern="100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Supervised Learning Algorithms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Linear Regression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method for predicting a continuous target variable based on one or more input features by fitting a linear relationship.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Predicting house prices based on size, location, etc.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 and interpretable, but assumes a linear relationship.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Logistic Regression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statistical model used for binary classification that predicts the probability of a binary outcome.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(0/1,true/false)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 spam detection (spam vs. not spam).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70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C621-1B4C-D863-B306-F0587CD7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7" y="88490"/>
            <a:ext cx="11454581" cy="6769510"/>
          </a:xfrm>
        </p:spPr>
        <p:txBody>
          <a:bodyPr>
            <a:normAutofit lnSpcReduction="10000"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Decision Trees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tree-like model that makes decisions based on asking a series of questions about the features.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segmentation or loan approval processes.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Intuitive and easy to interpret, but can easily overfit if not pruned.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Random Forest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ensemble method that builds multiple decision trees and merges their results to improve accuracy and control overfitting.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Classifying customer churn.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More robust than a single decision tree, as it reduces variance and increases accuracy.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 Support Vector Machines (SVM)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classification algorithm that finds the optimal hyperplane to separate data points from different classes in high-dimensional space.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 classification or text categorization.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Effective in high dimensions and can use kernel functions to handle non-linear boundaries.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117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9A8A-772D-BC00-4E15-9FEB8CB8D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4" y="403123"/>
            <a:ext cx="11543071" cy="6105831"/>
          </a:xfrm>
        </p:spPr>
        <p:txBody>
          <a:bodyPr/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Unsupervised Learning Algorithms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K-Means Clustering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clustering algorithm that partitions data into K distinct groups based on feature similarity.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Market segmentation.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Requires the number of clusters to be specified in advance and can be sensitive to initial centroid placement.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367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A9E0-320C-66B9-0B6C-1F822FA40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157316"/>
            <a:ext cx="11965858" cy="6528619"/>
          </a:xfrm>
        </p:spPr>
        <p:txBody>
          <a:bodyPr>
            <a:normAutofit/>
          </a:bodyPr>
          <a:lstStyle/>
          <a:p>
            <a:pPr marL="6858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Reinforcement Learning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Q-Learning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model-free reinforcement learning algorithm that learns the value of an action in a particular state.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playing (like chess or Go) or robotic control.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Learns through exploration and exploitation, adjusting its strategy based on rewards.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212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1DAB-A0BA-8B61-4335-2E4D2293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065"/>
            <a:ext cx="10515600" cy="466049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Arial Black" panose="020B0A04020102020204" pitchFamily="34" charset="0"/>
              </a:rPr>
              <a:t>POWER BI </a:t>
            </a:r>
            <a:endParaRPr lang="en-IN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536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26F8-DEEA-9B34-F834-F77B6858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19" y="980552"/>
            <a:ext cx="10655710" cy="9041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 Brief Introduction to Microsoft Power BI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73" name="Content Placeholder 72">
            <a:extLst>
              <a:ext uri="{FF2B5EF4-FFF2-40B4-BE49-F238E27FC236}">
                <a16:creationId xmlns:a16="http://schemas.microsoft.com/office/drawing/2014/main" id="{1B97657D-4E7A-4611-A3FD-CD740857A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820" y="2323411"/>
            <a:ext cx="7729728" cy="3101983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What is Power BI?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Power BI is a </a:t>
            </a:r>
            <a:r>
              <a:rPr lang="en-US" sz="2000" b="1" dirty="0"/>
              <a:t>business intelligence (BI) tool</a:t>
            </a:r>
            <a:r>
              <a:rPr lang="en-US" sz="2000" dirty="0"/>
              <a:t> developed by Microsoft for </a:t>
            </a:r>
            <a:r>
              <a:rPr lang="en-US" sz="2000" b="1" dirty="0"/>
              <a:t>data visualization and reporting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allows users to connect to multiple data sources, transform data, and create interactive dashboards.</a:t>
            </a:r>
          </a:p>
          <a:p>
            <a:r>
              <a:rPr lang="en-US" sz="2000" b="1" dirty="0"/>
              <a:t>Why is Power BI Important?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Helps businesses make </a:t>
            </a:r>
            <a:r>
              <a:rPr lang="en-US" sz="2000" b="1" dirty="0"/>
              <a:t>data-driven decisions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Provides an </a:t>
            </a:r>
            <a:r>
              <a:rPr lang="en-US" sz="2000" b="1" dirty="0"/>
              <a:t>easy-to-use</a:t>
            </a:r>
            <a:r>
              <a:rPr lang="en-US" sz="2000" dirty="0"/>
              <a:t> interface for non-technical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Enables </a:t>
            </a:r>
            <a:r>
              <a:rPr lang="en-US" sz="2000" b="1" dirty="0"/>
              <a:t>real-time analytics</a:t>
            </a:r>
            <a:r>
              <a:rPr lang="en-US" sz="2000" dirty="0"/>
              <a:t> and collaboration.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249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8F1A-A07E-77CC-7C79-6ADF16C5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Power BI Components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50F3-494D-5BDD-A022-5C695A89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03" y="2506662"/>
            <a:ext cx="10515600" cy="43513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/>
              <a:t>Power BI Desktop</a:t>
            </a:r>
            <a:r>
              <a:rPr lang="en-US" sz="2000" dirty="0"/>
              <a:t> – Used to create reports and data models.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Power BI Service</a:t>
            </a:r>
            <a:r>
              <a:rPr lang="en-US" sz="2000" dirty="0"/>
              <a:t> – A cloud-based platform for sharing and collaboration.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Power BI Mobile</a:t>
            </a:r>
            <a:r>
              <a:rPr lang="en-US" sz="2000" dirty="0"/>
              <a:t> – A mobile app for viewing reports on the go.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Power Query</a:t>
            </a:r>
            <a:r>
              <a:rPr lang="en-US" sz="2000" dirty="0"/>
              <a:t> – Used for data transformation and cleaning.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Power Pivot</a:t>
            </a:r>
            <a:r>
              <a:rPr lang="en-US" sz="2000" dirty="0"/>
              <a:t> – Used for data modeling and creating relationships.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Power View &amp; Power Map</a:t>
            </a:r>
            <a:r>
              <a:rPr lang="en-US" sz="2000" dirty="0"/>
              <a:t> – Used for data visualization.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99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5786-B0E8-0E45-95EA-9CEBE29A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497" y="453414"/>
            <a:ext cx="7729728" cy="1188720"/>
          </a:xfrm>
        </p:spPr>
        <p:txBody>
          <a:bodyPr>
            <a:normAutofit/>
          </a:bodyPr>
          <a:lstStyle/>
          <a:p>
            <a:r>
              <a:rPr lang="en-US" sz="3600" dirty="0"/>
              <a:t>FEATURES: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ABC8-7399-CB4A-3F8F-855EC95B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1874785"/>
            <a:ext cx="10515600" cy="4889808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to learn ,read, code or maintain and for debugging also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syntax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interrupted language: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the python code is converted into binary and is executed line by line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automatic garbage collector: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automatically eliminates the objects that are no longer referenced in order to free up m/y and stop memory leaks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portable: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works on different platform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dynamically typed language 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means that the type variable is only determined during runtime only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682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6EC7B5-72BB-FB84-CEE2-0BF0D54B0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08F2-EF12-EBD8-A1D4-1E042640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b="1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C709C-FB44-1AB5-EB88-7F4669AF74F6}"/>
              </a:ext>
            </a:extLst>
          </p:cNvPr>
          <p:cNvSpPr txBox="1"/>
          <p:nvPr/>
        </p:nvSpPr>
        <p:spPr>
          <a:xfrm>
            <a:off x="580103" y="1072071"/>
            <a:ext cx="105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Power BI Architecture</a:t>
            </a:r>
          </a:p>
          <a:p>
            <a:endParaRPr lang="en-IN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E33425C-3A9C-D8F2-3941-165E2E60D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815" y="35909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Excel, SQL, Cloud, APIs,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Transformation: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clean and shape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Creating relationships between tables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Pivot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charts, maps, and dashboards.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Sharing &amp; Collaboration: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Publishing reports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Service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7EA55B7-2D38-560C-174B-CB967FADA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11CABC7-DF13-EC66-F9C9-6C3DBE488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81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4928-6D37-B701-920F-F27B49D5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Connecting to Data Sources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57CE00-0F33-D046-A3EF-AA74F9026F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0086" y="1165459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various data 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including: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Files: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Excel, CSV, 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 Server, MySQL,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Services: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Azure, Google Sheets, SharePoint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 &amp; Web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80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BF9C-7494-E9DA-577F-9F4BF039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Using Power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0533-9C46-9F2E-1CB2-1445BC1B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Power Query is used to </a:t>
            </a:r>
            <a:r>
              <a:rPr lang="en-US" sz="2000" b="1" dirty="0"/>
              <a:t>clean, shape, and transform</a:t>
            </a:r>
            <a:r>
              <a:rPr lang="en-US" sz="2000" dirty="0"/>
              <a:t> data before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Key Features: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Removing duplicate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Handling missing data (null values)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Splitting and merging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type conversion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Filtering and sorting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564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09B1-DC46-2B49-9444-8439DCD3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Modeling in Power BI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856DA9-0FDA-78A2-0115-90B29D523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932" y="36676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involves creating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tables for better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 (Data Analysis Expressions):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formula language used in Power BI for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Concepts: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One-to-Many, Many-to-Many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vs Calculated Columns: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dynamic calculations (e.g., SUM, AVERAGE).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static and stored in the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74CACB-4288-317C-F479-625ED0E2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62A87A-6E40-E276-093C-2FB78EBB5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86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EBEA-3FF5-0134-251D-59700EB7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 in Power BI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E7389F-38C7-0CB6-0E27-755B9AABE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04" y="36452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offers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visualization options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&amp; Column Charts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comparisons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&amp; Area Charts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trends over time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&amp; Donut Charts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proportions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 &amp; Matrices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detailed data views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Maps &amp; Geospatial Visuals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location-based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charts and 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 &amp; slicers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interactivity.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62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FB00-2E2C-553B-1BA5-52735CBC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0227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Power BI vs Other BI Tools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534817-9DD9-4131-667A-C9DA5887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5315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2A3BB2-3542-C506-C0C4-7C98CB8E3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05364"/>
              </p:ext>
            </p:extLst>
          </p:nvPr>
        </p:nvGraphicFramePr>
        <p:xfrm>
          <a:off x="1599380" y="2184400"/>
          <a:ext cx="8315440" cy="248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78860">
                  <a:extLst>
                    <a:ext uri="{9D8B030D-6E8A-4147-A177-3AD203B41FA5}">
                      <a16:colId xmlns:a16="http://schemas.microsoft.com/office/drawing/2014/main" val="2920636375"/>
                    </a:ext>
                  </a:extLst>
                </a:gridCol>
                <a:gridCol w="2078860">
                  <a:extLst>
                    <a:ext uri="{9D8B030D-6E8A-4147-A177-3AD203B41FA5}">
                      <a16:colId xmlns:a16="http://schemas.microsoft.com/office/drawing/2014/main" val="3198543719"/>
                    </a:ext>
                  </a:extLst>
                </a:gridCol>
                <a:gridCol w="2078860">
                  <a:extLst>
                    <a:ext uri="{9D8B030D-6E8A-4147-A177-3AD203B41FA5}">
                      <a16:colId xmlns:a16="http://schemas.microsoft.com/office/drawing/2014/main" val="3659443285"/>
                    </a:ext>
                  </a:extLst>
                </a:gridCol>
                <a:gridCol w="2078860">
                  <a:extLst>
                    <a:ext uri="{9D8B030D-6E8A-4147-A177-3AD203B41FA5}">
                      <a16:colId xmlns:a16="http://schemas.microsoft.com/office/drawing/2014/main" val="3182324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Power 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Tableau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49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Ease of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Easy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Easy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47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Slower for large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7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Affordable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Expensive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Free/Low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2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Data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Strongest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Moderate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79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AI &amp; ML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774363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86BAC79B-540B-931E-16A3-C1AE7E634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380" y="55355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is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integrates well with Microsoft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Tableau is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for advanced visuals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more expensive.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is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widely used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lacks BI automation.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5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5650-1FC6-5009-DAC9-A5332C09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Power BI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E127-9073-0AC8-192A-AD74389B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Retail:</a:t>
            </a:r>
            <a:r>
              <a:rPr lang="en-IN" sz="2000" dirty="0"/>
              <a:t> Sales &amp; inventory dashboards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Healthcare:</a:t>
            </a:r>
            <a:r>
              <a:rPr lang="en-IN" sz="2000" dirty="0"/>
              <a:t> Patient analysis, hospital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Finance:</a:t>
            </a:r>
            <a:r>
              <a:rPr lang="en-IN" sz="2000" dirty="0"/>
              <a:t> Risk assessment, revenue 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Marketing:</a:t>
            </a:r>
            <a:r>
              <a:rPr lang="en-IN" sz="2000" dirty="0"/>
              <a:t> Campaign analysis, customer segmentation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HR Analytics:</a:t>
            </a:r>
            <a:r>
              <a:rPr lang="en-IN" sz="2000" dirty="0"/>
              <a:t> Employee performance &amp; attrition tracking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863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B086-92CA-DC81-C535-28DDECD5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42" y="263637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/>
              <a:t>EXCEL 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585152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ECCF-59F8-C7FC-FCEA-2A7BA674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 to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2550-65B0-7E28-94BA-F77BCB39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Excel is a spreadsheet tool used for data entry, analysis, and visualization.</a:t>
            </a:r>
          </a:p>
          <a:p>
            <a:r>
              <a:rPr lang="en-US" sz="2000" dirty="0"/>
              <a:t>- Helps in organizing and processing data.</a:t>
            </a:r>
          </a:p>
          <a:p>
            <a:r>
              <a:rPr lang="en-US" sz="2000" dirty="0"/>
              <a:t>- Widely used in business, finance, and data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614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FD64-B33C-6764-0CE1-B54144C3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Excel Interface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A3612-6968-B286-9C8E-AF747E1B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Key components of Excel:</a:t>
            </a:r>
          </a:p>
          <a:p>
            <a:r>
              <a:rPr lang="en-US" sz="2000" dirty="0"/>
              <a:t>1. Ribbon – Contains tools and commands.</a:t>
            </a:r>
          </a:p>
          <a:p>
            <a:r>
              <a:rPr lang="en-US" sz="2000" dirty="0"/>
              <a:t>2. Worksheet – Grid of rows and columns.</a:t>
            </a:r>
          </a:p>
          <a:p>
            <a:r>
              <a:rPr lang="en-US" sz="2000" dirty="0"/>
              <a:t>3. Cells – Individual data entry points.</a:t>
            </a:r>
          </a:p>
          <a:p>
            <a:r>
              <a:rPr lang="en-US" sz="2000" dirty="0"/>
              <a:t>4. Formula Bar – Used for entering calculations.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21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0EE-1CBF-DFF7-FE26-E87280AD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729D-451F-546E-38E7-B78814D1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are containers to store data values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unlike other programming language python has no commands for declaring variables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variable is created at the moment when you assign the value in to it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 can change the value of a variable as needed through out your code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ere a python variable may be assigned a value of one type and then later re assigned a value of a different type as you need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212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C733-E54B-F896-B638-9EF6FA72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Basic Excel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9808-40A8-688A-811E-1A1452D6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Commonly used functions:</a:t>
            </a:r>
          </a:p>
          <a:p>
            <a:r>
              <a:rPr lang="en-US" sz="2000" dirty="0"/>
              <a:t>- SUM(): Adds numbers.</a:t>
            </a:r>
          </a:p>
          <a:p>
            <a:r>
              <a:rPr lang="en-US" sz="2000" dirty="0"/>
              <a:t>- AVERAGE(): Calculates mean.</a:t>
            </a:r>
          </a:p>
          <a:p>
            <a:r>
              <a:rPr lang="en-US" sz="2000" dirty="0"/>
              <a:t>- COUNT(): Counts numbers in a range.</a:t>
            </a:r>
          </a:p>
          <a:p>
            <a:r>
              <a:rPr lang="en-US" sz="2000" dirty="0"/>
              <a:t>- IF(): Performs conditional logic.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477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199F-D50D-61F3-2351-D0A61BDC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Formatting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99D7-C627-301B-18AC-B9574468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Excel provides various formatting options:</a:t>
            </a:r>
          </a:p>
          <a:p>
            <a:r>
              <a:rPr lang="en-US" sz="2000" dirty="0"/>
              <a:t>- Number Formatting (Currency, Date, Percentage).</a:t>
            </a:r>
          </a:p>
          <a:p>
            <a:r>
              <a:rPr lang="en-US" sz="2000" dirty="0"/>
              <a:t>- Font and Cell Formatting (Bold, Color, Borders).</a:t>
            </a:r>
          </a:p>
          <a:p>
            <a:r>
              <a:rPr lang="en-US" sz="2000" dirty="0"/>
              <a:t>- Conditional Formatting for highlighting data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412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7486-9FF0-4A70-410F-7A6B0963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Sorting and Filtering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31ED-0DB9-D872-3F82-0E076250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Excel allows efficient data management:</a:t>
            </a:r>
          </a:p>
          <a:p>
            <a:r>
              <a:rPr lang="en-US" sz="2000" dirty="0"/>
              <a:t>- Sorting: Arrange data in ascending or descending order.</a:t>
            </a:r>
          </a:p>
          <a:p>
            <a:r>
              <a:rPr lang="en-US" sz="2000" dirty="0"/>
              <a:t>- Filtering: Display specific data based on criteria.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881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2630-F6F8-ADA8-EB99-A8BB46D9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Excel Charts &amp;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2B95-72E9-4A66-AB6A-F5B01EAC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supports various charts for data analysis:</a:t>
            </a:r>
          </a:p>
          <a:p>
            <a:r>
              <a:rPr lang="en-US" dirty="0"/>
              <a:t>- Column &amp; Bar Charts: Compare categories.</a:t>
            </a:r>
          </a:p>
          <a:p>
            <a:r>
              <a:rPr lang="en-US" dirty="0"/>
              <a:t>- Line Charts: Show trends over time.</a:t>
            </a:r>
          </a:p>
          <a:p>
            <a:r>
              <a:rPr lang="en-US" dirty="0"/>
              <a:t>- Pie Charts: Display proportions.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653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813D-1FE0-A9A1-F465-F91FBFD0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Tables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C4BB-A594-5B12-868F-DEECEE70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 Tables help in summarizing large datasets:</a:t>
            </a:r>
          </a:p>
          <a:p>
            <a:r>
              <a:rPr lang="en-US" dirty="0"/>
              <a:t>- Quickly group and analyze data.</a:t>
            </a:r>
          </a:p>
          <a:p>
            <a:r>
              <a:rPr lang="en-US" dirty="0"/>
              <a:t>- Drag-and-drop interface for customization.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103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9491-8D30-FFD1-8021-1C5A1429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Excel Data Validation &amp;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C639-3EDE-CC78-7187-7C419524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data integrity:</a:t>
            </a:r>
          </a:p>
          <a:p>
            <a:r>
              <a:rPr lang="en-US" dirty="0"/>
              <a:t>- Data Validation: Restrict inputs (Dropdown lists, Numeric limits).</a:t>
            </a:r>
          </a:p>
          <a:p>
            <a:r>
              <a:rPr lang="en-US" dirty="0"/>
              <a:t>- Worksheet Protection: Prevent accidental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048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1C37-1C34-7FDE-6C90-26ABE741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303" y="964691"/>
            <a:ext cx="8426245" cy="3941605"/>
          </a:xfrm>
        </p:spPr>
        <p:txBody>
          <a:bodyPr>
            <a:noAutofit/>
          </a:bodyPr>
          <a:lstStyle/>
          <a:p>
            <a:r>
              <a:rPr lang="en-US" sz="6600" b="1" dirty="0"/>
              <a:t>TABLEAU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477258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04A3-0143-59BA-5971-79F08B0D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TABLEAU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B1C2-EBD8-9A9A-8EC9-42588761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Tableau is a powerful data visualization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helps users analyze, visualize, and share data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interactive and easy-to-understand dashboards.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531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3B1A-BA12-DA0C-42D5-55E789A4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Use Tableau?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9F05-5DB3-D1ED-9BF3-870A4764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User-friendly drag-and-drop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Connects to multiple data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real-time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interactive dashboards and reports.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693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DBDE-638E-1642-0126-6095C0CA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Tableau Products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8DA8-CC20-E270-6A1F-26C93FAF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Tableau Desktop – Create visualizations.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Tableau Server – Share reports securely.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Tableau Online – Cloud-based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Tableau Public – Free version for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Tableau Prep – Data preparation tool.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12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B45A-21E2-F249-821C-49A3AEF4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NAMING RULES FOR VARIABLE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FD67-FB6F-057C-702D-0F5AAC775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variable name cannot start with a number 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variable name must start With letter or the underscore character(_)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only contain alpha-numeric characters and underscore(_)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case sensitive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doe’s not need to be declared with any particular type and can change type after they have been set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variables can be declared either by using ‘ ‘ or “ “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allows you to assign values to multiple variables in one 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8582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93D6-BF08-A2EB-53BB-FA7FC875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Connecting to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565A-5C63-2721-6C15-42DEB40A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various data sources (Excel, SQL, Google Sheets,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Steps to connect data in Tableau.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Live vs. Extract data connections.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987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B393-D4A6-DC9D-E5D0-3E9B7E90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Visualizations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4117-FE9F-4008-C8CC-84CA51A2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Types of charts: Bar, Line, Pie, Scatter Plot, Heat 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Drag and drop fields to create visualizations.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Applying filters and sorting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950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FC6B-FA02-CE20-5C92-06825FB9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Building Dashboards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E1FE5-D175-8985-5881-945AE0B4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Combining multiple visualizations.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 filters and interactivity.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Customizing layout for better storytelling.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239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BE5B-5D5C-E122-ACB9-8BC5F705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Tableau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CC8E-93BB-C2B0-F2EF-2EA7E1D5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learn and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Handles large datasets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and dynamic reports.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99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77E3-D0C0-522D-5486-499B63C2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VARIABLES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8D70-E9F6-AFC5-15B5-447DBDDB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dictionary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53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1B91-FAA0-7DB1-EAF3-0EB0F8AF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30BD-3F82-826D-5080-A70A34CBF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2900">
              <a:spcBef>
                <a:spcPts val="1600"/>
              </a:spcBef>
              <a:buSzPts val="1800"/>
            </a:pPr>
            <a:r>
              <a:rPr lang="en-US" sz="2000" dirty="0"/>
              <a:t>A list is a collection which is ordered and changeable</a:t>
            </a:r>
          </a:p>
          <a:p>
            <a:pPr marL="457200" indent="-342900">
              <a:spcBef>
                <a:spcPts val="1600"/>
              </a:spcBef>
              <a:buSzPts val="1800"/>
            </a:pPr>
            <a:r>
              <a:rPr lang="en-US" sz="2000" dirty="0"/>
              <a:t>A list is created by placing all the items (elements) inside a square bracket [ ], separated by commas.</a:t>
            </a:r>
          </a:p>
          <a:p>
            <a:r>
              <a:rPr lang="en-IN" sz="2000" dirty="0"/>
              <a:t>   Items can accessed using index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8940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E02C-F9E4-84A8-56B8-342DFA2F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C6C1-0D15-33C3-1120-82D7661F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tuple in python is similar to  list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list we can change the elements but in tuple elements cannot be changed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It’s a collection datatype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 and immutable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by placing all elements inside () separated by ,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47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D1FF-C7A4-B162-0BEA-D00E69E6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37AF-2386-6ABE-7B5B-CF44E18D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collection datatype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is unordered and unindexed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by using {} separated by ,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cannot access the elements by the index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Bcz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set is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unorderd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we cannot predict which element will be show up</a:t>
            </a:r>
            <a:r>
              <a:rPr lang="en-IN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915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223</TotalTime>
  <Words>2545</Words>
  <Application>Microsoft Office PowerPoint</Application>
  <PresentationFormat>Widescreen</PresentationFormat>
  <Paragraphs>374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Arial Black</vt:lpstr>
      <vt:lpstr>Berlin Sans FB Demi</vt:lpstr>
      <vt:lpstr>Calibri</vt:lpstr>
      <vt:lpstr>Calibri Light</vt:lpstr>
      <vt:lpstr>Courier New</vt:lpstr>
      <vt:lpstr>Gill Sans MT</vt:lpstr>
      <vt:lpstr>Symbol</vt:lpstr>
      <vt:lpstr>Wingdings</vt:lpstr>
      <vt:lpstr>Parcel</vt:lpstr>
      <vt:lpstr>PowerPoint Presentation</vt:lpstr>
      <vt:lpstr>WHAT IS PYTHON?</vt:lpstr>
      <vt:lpstr>FEATURES:</vt:lpstr>
      <vt:lpstr>VARIABLES</vt:lpstr>
      <vt:lpstr>NAMING RULES FOR VARIABLE</vt:lpstr>
      <vt:lpstr>COLLECTION VARIABLES </vt:lpstr>
      <vt:lpstr>LIST</vt:lpstr>
      <vt:lpstr>TUPLE</vt:lpstr>
      <vt:lpstr>SET</vt:lpstr>
      <vt:lpstr>DICTIONARY</vt:lpstr>
      <vt:lpstr>DECISION MAKING STATEMENT</vt:lpstr>
      <vt:lpstr>LOOPS </vt:lpstr>
      <vt:lpstr>LOOP CONTROLLING STATEMENT</vt:lpstr>
      <vt:lpstr>FUNCTION</vt:lpstr>
      <vt:lpstr>OOPs</vt:lpstr>
      <vt:lpstr>PowerPoint Presentation</vt:lpstr>
      <vt:lpstr>4 PILLARS OF OOPs</vt:lpstr>
      <vt:lpstr>PowerPoint Presentation</vt:lpstr>
      <vt:lpstr>PowerPoint Presentation</vt:lpstr>
      <vt:lpstr>MACHINE LEARNING</vt:lpstr>
      <vt:lpstr>PowerPoint Presentation</vt:lpstr>
      <vt:lpstr>Components of RL :</vt:lpstr>
      <vt:lpstr>PowerPoint Presentation</vt:lpstr>
      <vt:lpstr>PowerPoint Presentation</vt:lpstr>
      <vt:lpstr>PowerPoint Presentation</vt:lpstr>
      <vt:lpstr>PowerPoint Presentation</vt:lpstr>
      <vt:lpstr>POWER BI </vt:lpstr>
      <vt:lpstr>A Brief Introduction to Microsoft Power BI </vt:lpstr>
      <vt:lpstr>Power BI Components </vt:lpstr>
      <vt:lpstr> </vt:lpstr>
      <vt:lpstr>Connecting to Data Sources</vt:lpstr>
      <vt:lpstr>Data Transformation Using Power Query</vt:lpstr>
      <vt:lpstr>Data Modeling in Power BI</vt:lpstr>
      <vt:lpstr>Data Visualization in Power BI</vt:lpstr>
      <vt:lpstr>Power BI vs Other BI Tools</vt:lpstr>
      <vt:lpstr>Power BI Use Cases</vt:lpstr>
      <vt:lpstr>EXCEL </vt:lpstr>
      <vt:lpstr>Introduction to Excel</vt:lpstr>
      <vt:lpstr>Excel Interface &amp; Features</vt:lpstr>
      <vt:lpstr>Basic Excel Functions</vt:lpstr>
      <vt:lpstr>Data Formatting in Excel</vt:lpstr>
      <vt:lpstr>Sorting and Filtering Data</vt:lpstr>
      <vt:lpstr>Excel Charts &amp; Data Visualization</vt:lpstr>
      <vt:lpstr>Pivot Tables in Excel</vt:lpstr>
      <vt:lpstr>Excel Data Validation &amp; Protection</vt:lpstr>
      <vt:lpstr>TABLEAU</vt:lpstr>
      <vt:lpstr>WHAT IS TABLEAU</vt:lpstr>
      <vt:lpstr>Why Use Tableau? </vt:lpstr>
      <vt:lpstr>Tableau Products</vt:lpstr>
      <vt:lpstr>Connecting to Data</vt:lpstr>
      <vt:lpstr>Creating Visualizations</vt:lpstr>
      <vt:lpstr>Building Dashboards</vt:lpstr>
      <vt:lpstr>Advantages of 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hiba sherin</dc:creator>
  <cp:lastModifiedBy>hiba sherin</cp:lastModifiedBy>
  <cp:revision>2</cp:revision>
  <dcterms:created xsi:type="dcterms:W3CDTF">2025-02-18T11:28:52Z</dcterms:created>
  <dcterms:modified xsi:type="dcterms:W3CDTF">2025-02-21T14:08:10Z</dcterms:modified>
</cp:coreProperties>
</file>