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(1).xlsx]Sheet1!PivotTable2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	Employee</a:t>
            </a:r>
            <a:r>
              <a:rPr lang="en-IN" baseline="0"/>
              <a:t> data analysis</a:t>
            </a:r>
            <a:endParaRPr lang="en-IN"/>
          </a:p>
        </c:rich>
      </c:tx>
      <c:layout>
        <c:manualLayout>
          <c:xMode val="edge"/>
          <c:yMode val="edge"/>
          <c:x val="0.12787477363201941"/>
          <c:y val="0.26191507614946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3-BC45-89C0-BF1C43DB919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3-BC45-89C0-BF1C43DB919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93-BC45-89C0-BF1C43DB919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3-BC45-89C0-BF1C43DB9194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SUPER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93-BC45-89C0-BF1C43DB9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0522080"/>
        <c:axId val="1610511520"/>
      </c:barChart>
      <c:catAx>
        <c:axId val="16105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11520"/>
        <c:crosses val="autoZero"/>
        <c:auto val="1"/>
        <c:lblAlgn val="ctr"/>
        <c:lblOffset val="100"/>
        <c:noMultiLvlLbl val="0"/>
      </c:catAx>
      <c:valAx>
        <c:axId val="16105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2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HIBATH FAHIMA VS</a:t>
            </a:r>
          </a:p>
          <a:p>
            <a:r>
              <a:rPr lang="en-US" sz="2400" dirty="0"/>
              <a:t>REGISTER NO: 312208941</a:t>
            </a:r>
          </a:p>
          <a:p>
            <a:r>
              <a:rPr lang="en-US" sz="2400" dirty="0"/>
              <a:t>DEPARTMENT: BACHELOR OF COMMERCE ( GENERAL)</a:t>
            </a:r>
          </a:p>
          <a:p>
            <a:r>
              <a:rPr lang="en-US" sz="2400" dirty="0"/>
              <a:t>COLLEGE: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AF8E3-2310-1C06-87A3-2B725D263BD0}"/>
              </a:ext>
            </a:extLst>
          </p:cNvPr>
          <p:cNvSpPr txBox="1"/>
          <p:nvPr/>
        </p:nvSpPr>
        <p:spPr>
          <a:xfrm>
            <a:off x="831273" y="1725358"/>
            <a:ext cx="8321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DATA COLLECTION</a:t>
            </a:r>
          </a:p>
          <a:p>
            <a:r>
              <a:rPr lang="en-US" dirty="0"/>
              <a:t>• Identification</a:t>
            </a:r>
          </a:p>
          <a:p>
            <a:r>
              <a:rPr lang="en-US" dirty="0"/>
              <a:t>• Gathering</a:t>
            </a:r>
          </a:p>
          <a:p>
            <a:r>
              <a:rPr lang="en-US" dirty="0"/>
              <a:t>• Preparation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Standardization</a:t>
            </a:r>
          </a:p>
          <a:p>
            <a:r>
              <a:rPr lang="en-US" dirty="0"/>
              <a:t>• Correction</a:t>
            </a:r>
          </a:p>
          <a:p>
            <a:r>
              <a:rPr lang="en-US" dirty="0"/>
              <a:t>• Validation</a:t>
            </a:r>
          </a:p>
          <a:p>
            <a:r>
              <a:rPr lang="en-US" dirty="0"/>
              <a:t>• SUMMARY</a:t>
            </a:r>
          </a:p>
          <a:p>
            <a:r>
              <a:rPr lang="en-US" dirty="0"/>
              <a:t>• Data analysis involves examining, transforming, and modeling</a:t>
            </a:r>
          </a:p>
          <a:p>
            <a:r>
              <a:rPr lang="en-US" dirty="0"/>
              <a:t>data to extract meaningful insights, identify patterns, and</a:t>
            </a:r>
          </a:p>
          <a:p>
            <a:r>
              <a:rPr lang="en-US" dirty="0"/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843320" y="2011921"/>
            <a:ext cx="313230" cy="25299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854276D-0FDB-47E3-6D67-C28904B3A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37101"/>
              </p:ext>
            </p:extLst>
          </p:nvPr>
        </p:nvGraphicFramePr>
        <p:xfrm>
          <a:off x="1156550" y="1533518"/>
          <a:ext cx="8758368" cy="4544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3F80-9FB0-C414-968E-B033E40FF523}"/>
              </a:ext>
            </a:extLst>
          </p:cNvPr>
          <p:cNvSpPr txBox="1"/>
          <p:nvPr/>
        </p:nvSpPr>
        <p:spPr>
          <a:xfrm>
            <a:off x="1610700" y="1989326"/>
            <a:ext cx="83977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 </a:t>
            </a:r>
          </a:p>
          <a:p>
            <a:r>
              <a:rPr lang="en-US" dirty="0"/>
              <a:t>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V="1">
            <a:off x="1060170" y="2337434"/>
            <a:ext cx="48194" cy="5105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388CA-C831-E4BE-3EB2-1839845E854E}"/>
              </a:ext>
            </a:extLst>
          </p:cNvPr>
          <p:cNvSpPr txBox="1"/>
          <p:nvPr/>
        </p:nvSpPr>
        <p:spPr>
          <a:xfrm>
            <a:off x="1051139" y="1785320"/>
            <a:ext cx="6102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5" y="1939638"/>
            <a:ext cx="286962" cy="17523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26742" y="1436691"/>
            <a:ext cx="8996720" cy="415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an employee's job performance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 It involves measuring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work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outcomes to identify strengths,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weaknesses, opportunities for growth, and areas for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typically considers factors such as: Job knowledge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technical skills ,Communication and teamwork, Problem-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adaptability,Time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and productivity,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work and attention to detail6. Leadership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initiative,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3F6A-9513-B9FE-F6F9-B4B84E37237C}"/>
              </a:ext>
            </a:extLst>
          </p:cNvPr>
          <p:cNvSpPr txBox="1"/>
          <p:nvPr/>
        </p:nvSpPr>
        <p:spPr>
          <a:xfrm>
            <a:off x="1159567" y="2006953"/>
            <a:ext cx="6102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7DE77-8B31-EF4F-CEE0-832915EB7233}"/>
              </a:ext>
            </a:extLst>
          </p:cNvPr>
          <p:cNvSpPr txBox="1"/>
          <p:nvPr/>
        </p:nvSpPr>
        <p:spPr>
          <a:xfrm>
            <a:off x="3147391" y="1919009"/>
            <a:ext cx="6102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Conditional formatting – Highlights </a:t>
            </a:r>
          </a:p>
          <a:p>
            <a:r>
              <a:rPr lang="en-US" dirty="0"/>
              <a:t>missing cells </a:t>
            </a:r>
          </a:p>
          <a:p>
            <a:r>
              <a:rPr lang="en-US" dirty="0"/>
              <a:t>2. Filter- Helps to remove the empty cells </a:t>
            </a:r>
          </a:p>
          <a:p>
            <a:r>
              <a:rPr lang="en-US" dirty="0"/>
              <a:t>3. Formula – Helps to identify the </a:t>
            </a:r>
          </a:p>
          <a:p>
            <a:r>
              <a:rPr lang="en-US" dirty="0"/>
              <a:t>performance of employees </a:t>
            </a:r>
          </a:p>
          <a:p>
            <a:r>
              <a:rPr lang="en-US" dirty="0"/>
              <a:t>4. Pivot table – Helps to </a:t>
            </a:r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r>
              <a:rPr lang="en-US" dirty="0"/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9C063-8B08-000B-19CD-6E7015C7533C}"/>
              </a:ext>
            </a:extLst>
          </p:cNvPr>
          <p:cNvSpPr txBox="1"/>
          <p:nvPr/>
        </p:nvSpPr>
        <p:spPr>
          <a:xfrm>
            <a:off x="1361360" y="2002357"/>
            <a:ext cx="779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HIGH”, Z3&gt;=4, “HIGH”, Z3&gt;=3, “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MEDIUM “, TRUE, “ LOW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stu_kalaivani_d1@cttewc.edu.in</cp:lastModifiedBy>
  <cp:revision>18</cp:revision>
  <dcterms:created xsi:type="dcterms:W3CDTF">2024-03-29T15:07:22Z</dcterms:created>
  <dcterms:modified xsi:type="dcterms:W3CDTF">2024-08-30T12:22:08Z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