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51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/>
  <p:clrMru>
    <a:srgbClr val="FCA0FE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620"/>
    <p:restoredTop sz="99671" autoAdjust="0"/>
  </p:normalViewPr>
  <p:slideViewPr>
    <p:cSldViewPr snapToGrid="0">
      <p:cViewPr>
        <p:scale>
          <a:sx n="103" d="100"/>
          <a:sy n="103" d="100"/>
        </p:scale>
        <p:origin x="-6928" y="-2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E1C6E-BF4B-F146-A266-D6FC34379D08}" type="datetimeFigureOut">
              <a:rPr lang="en-US" smtClean="0"/>
              <a:pPr/>
              <a:t>22/07/2013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CDA66-CCE0-9344-8D5A-28C99667A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73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826FD-6D37-5447-B4AC-DA21B4516145}" type="datetimeFigureOut">
              <a:rPr lang="en-US" smtClean="0"/>
              <a:pPr/>
              <a:t>22/07/2013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A47F7-197C-3F4F-9FE6-1EBBFE2D3A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3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to</a:t>
            </a:r>
          </a:p>
          <a:p>
            <a:r>
              <a:rPr lang="en-US" dirty="0" smtClean="0"/>
              <a:t>Image shows why into </a:t>
            </a:r>
            <a:r>
              <a:rPr lang="en-US" dirty="0" err="1" smtClean="0"/>
              <a:t>modi</a:t>
            </a:r>
            <a:r>
              <a:rPr lang="en-US" dirty="0" smtClean="0"/>
              <a:t> </a:t>
            </a:r>
            <a:r>
              <a:rPr lang="en-US" dirty="0" err="1" smtClean="0"/>
              <a:t>curr</a:t>
            </a:r>
            <a:r>
              <a:rPr lang="en-US" dirty="0" smtClean="0"/>
              <a:t> C3</a:t>
            </a:r>
            <a:r>
              <a:rPr lang="en-US" baseline="0" dirty="0" smtClean="0"/>
              <a:t> crops to C4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A47F7-197C-3F4F-9FE6-1EBBFE2D3A4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58D86-E573-0949-96C2-16D9FA865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77DBF-A889-BD44-8BB3-C6A88131A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E12A0-4504-854F-8DC3-A4C5A9416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53468-DFFD-0140-8750-A3439A7AF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3E1AC-8C48-654B-9CFA-528E14600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9F4B0-87C1-3645-A013-7E34859E8F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D0E4B-E3AB-634A-9D12-1B2A5F5D4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D7C35-95EA-4D4E-A2DC-372FDCC64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2B334-991E-0444-8B6C-ACC8906EA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C8157-BD0C-864B-95B3-DC858AB50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C1A04-AB6B-8044-9B91-E942D3CE7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79D61-DF8F-9A4D-BA8C-F6AB6CE3A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78217-1483-BE4A-9C49-24807B992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fld id="{0ADE48E9-13EF-794D-9A90-26E1A2A45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Arial" pitchFamily="-108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10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10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10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10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pitchFamily="-108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pitchFamily="-108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itchFamily="-108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itchFamily="-108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itchFamily="-108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G_00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28750"/>
            <a:ext cx="9144000" cy="54292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5934670"/>
            <a:ext cx="33024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Julian M Hibberd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Department of Plant Sciences, 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University of Cambridge, UK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GB" sz="2400" dirty="0" smtClean="0"/>
              <a:t>The evolution of C</a:t>
            </a:r>
            <a:r>
              <a:rPr lang="en-GB" sz="2400" baseline="-25000" dirty="0" smtClean="0"/>
              <a:t>4</a:t>
            </a:r>
            <a:r>
              <a:rPr lang="en-GB" sz="2400" dirty="0" smtClean="0"/>
              <a:t> photosynthesis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3715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10831</TotalTime>
  <Words>31</Words>
  <Application>Microsoft Macintosh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IRRI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updates   Molecular engineering team (Transgenic production),  C4 project, IRRI  01/03/2010</dc:title>
  <dc:creator>SKarki</dc:creator>
  <cp:lastModifiedBy>Julian Hibberd</cp:lastModifiedBy>
  <cp:revision>665</cp:revision>
  <cp:lastPrinted>2013-01-24T10:12:32Z</cp:lastPrinted>
  <dcterms:created xsi:type="dcterms:W3CDTF">2011-11-14T11:32:49Z</dcterms:created>
  <dcterms:modified xsi:type="dcterms:W3CDTF">2013-07-22T14:55:36Z</dcterms:modified>
</cp:coreProperties>
</file>