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2E1-8159-2147-9AEC-AA94B6087563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FDE-DA79-0E46-BE3F-F4B1A508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2E1-8159-2147-9AEC-AA94B6087563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FDE-DA79-0E46-BE3F-F4B1A508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2E1-8159-2147-9AEC-AA94B6087563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FDE-DA79-0E46-BE3F-F4B1A508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4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2E1-8159-2147-9AEC-AA94B6087563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FDE-DA79-0E46-BE3F-F4B1A508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9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2E1-8159-2147-9AEC-AA94B6087563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FDE-DA79-0E46-BE3F-F4B1A508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2E1-8159-2147-9AEC-AA94B6087563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FDE-DA79-0E46-BE3F-F4B1A508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4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2E1-8159-2147-9AEC-AA94B6087563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FDE-DA79-0E46-BE3F-F4B1A508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5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2E1-8159-2147-9AEC-AA94B6087563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FDE-DA79-0E46-BE3F-F4B1A508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2E1-8159-2147-9AEC-AA94B6087563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FDE-DA79-0E46-BE3F-F4B1A508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8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2E1-8159-2147-9AEC-AA94B6087563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FDE-DA79-0E46-BE3F-F4B1A508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AA2E1-8159-2147-9AEC-AA94B6087563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D6FDE-DA79-0E46-BE3F-F4B1A508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3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AA2E1-8159-2147-9AEC-AA94B6087563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D6FDE-DA79-0E46-BE3F-F4B1A508B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sample copy labelled resized.JPG"/>
          <p:cNvPicPr>
            <a:picLocks noChangeAspect="1"/>
          </p:cNvPicPr>
          <p:nvPr/>
        </p:nvPicPr>
        <p:blipFill rotWithShape="1">
          <a:blip r:embed="rId2" cstate="print">
            <a:lum bright="10000" contrast="20000"/>
          </a:blip>
          <a:srcRect l="2002" t="19815" r="46023" b="7294"/>
          <a:stretch/>
        </p:blipFill>
        <p:spPr bwMode="auto">
          <a:xfrm>
            <a:off x="2630796" y="1258765"/>
            <a:ext cx="4025571" cy="3713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039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Hibberd</dc:creator>
  <cp:lastModifiedBy>Julian Hibberd</cp:lastModifiedBy>
  <cp:revision>2</cp:revision>
  <dcterms:created xsi:type="dcterms:W3CDTF">2013-07-22T10:59:17Z</dcterms:created>
  <dcterms:modified xsi:type="dcterms:W3CDTF">2013-07-22T10:59:58Z</dcterms:modified>
</cp:coreProperties>
</file>