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7699" autoAdjust="0"/>
  </p:normalViewPr>
  <p:slideViewPr>
    <p:cSldViewPr snapToGrid="0">
      <p:cViewPr>
        <p:scale>
          <a:sx n="99" d="100"/>
          <a:sy n="99" d="100"/>
        </p:scale>
        <p:origin x="-1272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7DE9C6-26C7-454E-ADC8-9984872DA815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01CA41-94E8-6246-B1DF-755F79E6B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09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F60BA-4D5A-413C-9D83-C088DA20F2E2}" type="datetimeFigureOut">
              <a:rPr lang="en-US" smtClean="0"/>
              <a:t>22/07/2013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EE7D1-0613-45C0-A120-BF58B5A83E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7191993" y="2737550"/>
            <a:ext cx="1714500" cy="2238375"/>
            <a:chOff x="6437244" y="3326296"/>
            <a:chExt cx="2058328" cy="2743200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6437244" y="3326296"/>
              <a:ext cx="1166384" cy="2717948"/>
              <a:chOff x="6437244" y="3326296"/>
              <a:chExt cx="1166384" cy="2717948"/>
            </a:xfrm>
          </p:grpSpPr>
          <p:pic>
            <p:nvPicPr>
              <p:cNvPr id="7" name="Picture 10" descr="sample copy labelled resized.JPG"/>
              <p:cNvPicPr>
                <a:picLocks noChangeAspect="1"/>
              </p:cNvPicPr>
              <p:nvPr/>
            </p:nvPicPr>
            <p:blipFill>
              <a:blip r:embed="rId2" cstate="print">
                <a:lum bright="10000" contrast="20000"/>
              </a:blip>
              <a:srcRect l="40474" t="82945" r="51521" b="7294"/>
              <a:stretch>
                <a:fillRect/>
              </a:stretch>
            </p:blipFill>
            <p:spPr bwMode="auto">
              <a:xfrm>
                <a:off x="6723123" y="5434644"/>
                <a:ext cx="731850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8" name="Picture 134"/>
              <p:cNvPicPr>
                <a:picLocks noChangeAspect="1" noChangeArrowheads="1"/>
              </p:cNvPicPr>
              <p:nvPr/>
            </p:nvPicPr>
            <p:blipFill>
              <a:blip r:embed="rId3" cstate="print">
                <a:lum bright="10000" contrast="20000"/>
              </a:blip>
              <a:srcRect l="19434" r="22267" b="19806"/>
              <a:stretch>
                <a:fillRect/>
              </a:stretch>
            </p:blipFill>
            <p:spPr bwMode="auto">
              <a:xfrm>
                <a:off x="6437244" y="3326296"/>
                <a:ext cx="1166384" cy="2209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7504972" y="4539264"/>
              <a:ext cx="990600" cy="1530232"/>
              <a:chOff x="7504972" y="4556182"/>
              <a:chExt cx="990600" cy="1530232"/>
            </a:xfrm>
          </p:grpSpPr>
          <p:pic>
            <p:nvPicPr>
              <p:cNvPr id="5" name="Picture 138"/>
              <p:cNvPicPr>
                <a:picLocks noChangeAspect="1" noChangeArrowheads="1"/>
              </p:cNvPicPr>
              <p:nvPr/>
            </p:nvPicPr>
            <p:blipFill>
              <a:blip r:embed="rId4" cstate="print">
                <a:lum contrast="20000"/>
              </a:blip>
              <a:srcRect l="14792" t="24193" r="11249" b="3233"/>
              <a:stretch>
                <a:fillRect/>
              </a:stretch>
            </p:blipFill>
            <p:spPr bwMode="auto">
              <a:xfrm>
                <a:off x="7504972" y="4556182"/>
                <a:ext cx="990600" cy="15302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" name="Picture 9" descr="sample copy labelled resized.JPG"/>
              <p:cNvPicPr>
                <a:picLocks noChangeAspect="1"/>
              </p:cNvPicPr>
              <p:nvPr/>
            </p:nvPicPr>
            <p:blipFill>
              <a:blip r:embed="rId5" cstate="print">
                <a:lum bright="10000" contrast="20000"/>
              </a:blip>
              <a:srcRect l="40881" t="82945" r="52115" b="7294"/>
              <a:stretch>
                <a:fillRect/>
              </a:stretch>
            </p:blipFill>
            <p:spPr bwMode="auto">
              <a:xfrm>
                <a:off x="7729417" y="5470582"/>
                <a:ext cx="640369" cy="609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pic>
        <p:nvPicPr>
          <p:cNvPr id="9" name="Picture 2" descr="sample copy labelled resized.JPG"/>
          <p:cNvPicPr>
            <a:picLocks noChangeAspect="1"/>
          </p:cNvPicPr>
          <p:nvPr/>
        </p:nvPicPr>
        <p:blipFill>
          <a:blip r:embed="rId5" cstate="print">
            <a:lum bright="10000" contrast="20000"/>
          </a:blip>
          <a:srcRect l="2002" t="2959" r="945" b="7294"/>
          <a:stretch>
            <a:fillRect/>
          </a:stretch>
        </p:blipFill>
        <p:spPr bwMode="auto">
          <a:xfrm>
            <a:off x="0" y="400049"/>
            <a:ext cx="7517081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1739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kjena</dc:creator>
  <cp:lastModifiedBy>Julian Hibberd</cp:lastModifiedBy>
  <cp:revision>21</cp:revision>
  <dcterms:created xsi:type="dcterms:W3CDTF">2013-02-04T14:20:12Z</dcterms:created>
  <dcterms:modified xsi:type="dcterms:W3CDTF">2013-07-22T13:10:12Z</dcterms:modified>
</cp:coreProperties>
</file>