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F0CCBE1-D35F-4E38-83E5-1EBC50B541D8}" type="datetimeFigureOut">
              <a:rPr lang="en-US" smtClean="0"/>
              <a:t>5/30/2010</a:t>
            </a:fld>
            <a:endParaRPr lang="es-GT"/>
          </a:p>
        </p:txBody>
      </p:sp>
      <p:sp>
        <p:nvSpPr>
          <p:cNvPr id="17" name="Footer Placeholder 16"/>
          <p:cNvSpPr>
            <a:spLocks noGrp="1"/>
          </p:cNvSpPr>
          <p:nvPr>
            <p:ph type="ftr" sz="quarter" idx="11"/>
          </p:nvPr>
        </p:nvSpPr>
        <p:spPr>
          <a:xfrm>
            <a:off x="5410200" y="4205288"/>
            <a:ext cx="1295400" cy="457200"/>
          </a:xfrm>
        </p:spPr>
        <p:txBody>
          <a:bodyPr/>
          <a:lstStyle/>
          <a:p>
            <a:endParaRPr lang="es-GT"/>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B5FB595-CD4E-4089-A569-CAAEA28535A7}" type="slidenum">
              <a:rPr lang="es-GT" smtClean="0"/>
              <a:t>‹#›</a:t>
            </a:fld>
            <a:endParaRPr lang="es-G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CCBE1-D35F-4E38-83E5-1EBC50B541D8}" type="datetimeFigureOut">
              <a:rPr lang="en-US" smtClean="0"/>
              <a:t>5/30/2010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CCBE1-D35F-4E38-83E5-1EBC50B541D8}" type="datetimeFigureOut">
              <a:rPr lang="en-US" smtClean="0"/>
              <a:t>5/30/2010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CCBE1-D35F-4E38-83E5-1EBC50B541D8}" type="datetimeFigureOut">
              <a:rPr lang="en-US" smtClean="0"/>
              <a:t>5/30/2010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0CCBE1-D35F-4E38-83E5-1EBC50B541D8}" type="datetimeFigureOut">
              <a:rPr lang="en-US" smtClean="0"/>
              <a:t>5/30/2010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CCBE1-D35F-4E38-83E5-1EBC50B541D8}" type="datetimeFigureOut">
              <a:rPr lang="en-US" smtClean="0"/>
              <a:t>5/30/2010</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F0CCBE1-D35F-4E38-83E5-1EBC50B541D8}" type="datetimeFigureOut">
              <a:rPr lang="en-US" smtClean="0"/>
              <a:t>5/30/2010</a:t>
            </a:fld>
            <a:endParaRPr lang="es-GT"/>
          </a:p>
        </p:txBody>
      </p:sp>
      <p:sp>
        <p:nvSpPr>
          <p:cNvPr id="27" name="Slide Number Placeholder 26"/>
          <p:cNvSpPr>
            <a:spLocks noGrp="1"/>
          </p:cNvSpPr>
          <p:nvPr>
            <p:ph type="sldNum" sz="quarter" idx="11"/>
          </p:nvPr>
        </p:nvSpPr>
        <p:spPr/>
        <p:txBody>
          <a:bodyPr rtlCol="0"/>
          <a:lstStyle/>
          <a:p>
            <a:fld id="{1B5FB595-CD4E-4089-A569-CAAEA28535A7}" type="slidenum">
              <a:rPr lang="es-GT" smtClean="0"/>
              <a:t>‹#›</a:t>
            </a:fld>
            <a:endParaRPr lang="es-GT"/>
          </a:p>
        </p:txBody>
      </p:sp>
      <p:sp>
        <p:nvSpPr>
          <p:cNvPr id="28" name="Footer Placeholder 27"/>
          <p:cNvSpPr>
            <a:spLocks noGrp="1"/>
          </p:cNvSpPr>
          <p:nvPr>
            <p:ph type="ftr" sz="quarter" idx="12"/>
          </p:nvPr>
        </p:nvSpPr>
        <p:spPr/>
        <p:txBody>
          <a:bodyPr rtlCol="0"/>
          <a:lstStyle/>
          <a:p>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F0CCBE1-D35F-4E38-83E5-1EBC50B541D8}" type="datetimeFigureOut">
              <a:rPr lang="en-US" smtClean="0"/>
              <a:t>5/30/2010</a:t>
            </a:fld>
            <a:endParaRPr lang="es-GT"/>
          </a:p>
        </p:txBody>
      </p:sp>
      <p:sp>
        <p:nvSpPr>
          <p:cNvPr id="4" name="Footer Placeholder 3"/>
          <p:cNvSpPr>
            <a:spLocks noGrp="1"/>
          </p:cNvSpPr>
          <p:nvPr>
            <p:ph type="ftr" sz="quarter" idx="11"/>
          </p:nvPr>
        </p:nvSpPr>
        <p:spPr>
          <a:xfrm>
            <a:off x="5257800" y="612648"/>
            <a:ext cx="1325880" cy="457200"/>
          </a:xfrm>
        </p:spPr>
        <p:txBody>
          <a:bodyPr/>
          <a:lstStyle/>
          <a:p>
            <a:endParaRPr lang="es-GT"/>
          </a:p>
        </p:txBody>
      </p:sp>
      <p:sp>
        <p:nvSpPr>
          <p:cNvPr id="5" name="Slide Number Placeholder 4"/>
          <p:cNvSpPr>
            <a:spLocks noGrp="1"/>
          </p:cNvSpPr>
          <p:nvPr>
            <p:ph type="sldNum" sz="quarter" idx="12"/>
          </p:nvPr>
        </p:nvSpPr>
        <p:spPr>
          <a:xfrm>
            <a:off x="8174736" y="2272"/>
            <a:ext cx="762000" cy="365760"/>
          </a:xfrm>
        </p:spPr>
        <p:txBody>
          <a:bodyPr/>
          <a:lstStyle/>
          <a:p>
            <a:fld id="{1B5FB595-CD4E-4089-A569-CAAEA28535A7}" type="slidenum">
              <a:rPr lang="es-GT" smtClean="0"/>
              <a:t>‹#›</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CCBE1-D35F-4E38-83E5-1EBC50B541D8}" type="datetimeFigureOut">
              <a:rPr lang="en-US" smtClean="0"/>
              <a:t>5/30/2010</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CCBE1-D35F-4E38-83E5-1EBC50B541D8}" type="datetimeFigureOut">
              <a:rPr lang="en-US" smtClean="0"/>
              <a:t>5/30/2010</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0CCBE1-D35F-4E38-83E5-1EBC50B541D8}" type="datetimeFigureOut">
              <a:rPr lang="en-US" smtClean="0"/>
              <a:t>5/30/2010</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B5FB595-CD4E-4089-A569-CAAEA28535A7}" type="slidenum">
              <a:rPr lang="es-GT" smtClean="0"/>
              <a:t>‹#›</a:t>
            </a:fld>
            <a:endParaRPr lang="es-G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F0CCBE1-D35F-4E38-83E5-1EBC50B541D8}" type="datetimeFigureOut">
              <a:rPr lang="en-US" smtClean="0"/>
              <a:t>5/30/2010</a:t>
            </a:fld>
            <a:endParaRPr lang="es-GT"/>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GT"/>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B5FB595-CD4E-4089-A569-CAAEA28535A7}" type="slidenum">
              <a:rPr lang="es-GT" smtClean="0"/>
              <a:t>‹#›</a:t>
            </a:fld>
            <a:endParaRPr lang="es-GT"/>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GT" dirty="0" smtClean="0"/>
              <a:t>Proyecto GoPlay.com</a:t>
            </a:r>
            <a:endParaRPr lang="es-GT" dirty="0"/>
          </a:p>
        </p:txBody>
      </p:sp>
      <p:sp>
        <p:nvSpPr>
          <p:cNvPr id="3" name="Subtitle 2"/>
          <p:cNvSpPr>
            <a:spLocks noGrp="1"/>
          </p:cNvSpPr>
          <p:nvPr>
            <p:ph type="subTitle" idx="1"/>
          </p:nvPr>
        </p:nvSpPr>
        <p:spPr/>
        <p:txBody>
          <a:bodyPr/>
          <a:lstStyle/>
          <a:p>
            <a:r>
              <a:rPr lang="es-GT" dirty="0" smtClean="0"/>
              <a:t>Antonio Oliva</a:t>
            </a:r>
          </a:p>
          <a:p>
            <a:r>
              <a:rPr lang="es-GT" dirty="0" smtClean="0"/>
              <a:t>Ernesto Menéndez</a:t>
            </a:r>
          </a:p>
          <a:p>
            <a:r>
              <a:rPr lang="es-GT" dirty="0" smtClean="0"/>
              <a:t>Juan José Ruiz</a:t>
            </a:r>
            <a:endParaRPr lang="es-GT" dirty="0"/>
          </a:p>
        </p:txBody>
      </p:sp>
      <p:pic>
        <p:nvPicPr>
          <p:cNvPr id="14338" name="Picture 2" descr="http://upload.wikimedia.org/wikipedia/commons/f/f6/Go_game_(2094497615).jpg"/>
          <p:cNvPicPr>
            <a:picLocks noChangeAspect="1" noChangeArrowheads="1"/>
          </p:cNvPicPr>
          <p:nvPr/>
        </p:nvPicPr>
        <p:blipFill>
          <a:blip r:embed="rId2" cstate="print"/>
          <a:srcRect/>
          <a:stretch>
            <a:fillRect/>
          </a:stretch>
        </p:blipFill>
        <p:spPr bwMode="auto">
          <a:xfrm>
            <a:off x="5257800" y="4267200"/>
            <a:ext cx="3709958" cy="2362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Playing weiqi in Shanghai.jpg"/>
          <p:cNvPicPr>
            <a:picLocks noChangeAspect="1" noChangeArrowheads="1"/>
          </p:cNvPicPr>
          <p:nvPr/>
        </p:nvPicPr>
        <p:blipFill>
          <a:blip r:embed="rId2" cstate="print"/>
          <a:srcRect/>
          <a:stretch>
            <a:fillRect/>
          </a:stretch>
        </p:blipFill>
        <p:spPr bwMode="auto">
          <a:xfrm>
            <a:off x="4724400" y="2819400"/>
            <a:ext cx="4192142" cy="2798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s-GT" dirty="0" smtClean="0"/>
              <a:t>Que es GoPlay.com?</a:t>
            </a:r>
            <a:endParaRPr lang="es-GT" dirty="0"/>
          </a:p>
        </p:txBody>
      </p:sp>
      <p:sp>
        <p:nvSpPr>
          <p:cNvPr id="3" name="Content Placeholder 2"/>
          <p:cNvSpPr>
            <a:spLocks noGrp="1"/>
          </p:cNvSpPr>
          <p:nvPr>
            <p:ph idx="1"/>
          </p:nvPr>
        </p:nvSpPr>
        <p:spPr>
          <a:xfrm>
            <a:off x="457200" y="2249424"/>
            <a:ext cx="4114800" cy="4325112"/>
          </a:xfrm>
        </p:spPr>
        <p:txBody>
          <a:bodyPr>
            <a:normAutofit/>
          </a:bodyPr>
          <a:lstStyle/>
          <a:p>
            <a:r>
              <a:rPr lang="es-GT" sz="2000" dirty="0" smtClean="0"/>
              <a:t>GoPlay.com es un proyecto que tiene como propósito proporcionar una aplicación web que permita no solo el poder jugar en línea en tiempo real , sino también poder observar y compartir con otros jugadores.</a:t>
            </a:r>
            <a:endParaRPr lang="es-GT"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smtClean="0"/>
              <a:t>Que es </a:t>
            </a:r>
            <a:r>
              <a:rPr lang="es-GT" dirty="0" err="1" smtClean="0"/>
              <a:t>Go</a:t>
            </a:r>
            <a:r>
              <a:rPr lang="es-GT" dirty="0" smtClean="0"/>
              <a:t>?</a:t>
            </a:r>
            <a:endParaRPr lang="es-GT" dirty="0"/>
          </a:p>
        </p:txBody>
      </p:sp>
      <p:sp>
        <p:nvSpPr>
          <p:cNvPr id="3" name="Content Placeholder 2"/>
          <p:cNvSpPr>
            <a:spLocks noGrp="1"/>
          </p:cNvSpPr>
          <p:nvPr>
            <p:ph idx="1"/>
          </p:nvPr>
        </p:nvSpPr>
        <p:spPr>
          <a:xfrm>
            <a:off x="457200" y="2249424"/>
            <a:ext cx="3810000" cy="4325112"/>
          </a:xfrm>
        </p:spPr>
        <p:txBody>
          <a:bodyPr>
            <a:normAutofit/>
          </a:bodyPr>
          <a:lstStyle/>
          <a:p>
            <a:r>
              <a:rPr lang="es-ES" sz="2000" dirty="0" smtClean="0"/>
              <a:t>El </a:t>
            </a:r>
            <a:r>
              <a:rPr lang="es-ES" sz="2000" b="1" dirty="0" err="1" smtClean="0"/>
              <a:t>Go</a:t>
            </a:r>
            <a:r>
              <a:rPr lang="es-ES" sz="2000" dirty="0" smtClean="0"/>
              <a:t> es un juego de mesa estratégico para dos </a:t>
            </a:r>
            <a:r>
              <a:rPr lang="es-ES" sz="2000" dirty="0" smtClean="0"/>
              <a:t>jugadores. Conocido como</a:t>
            </a:r>
            <a:r>
              <a:rPr lang="es-ES" sz="2000" dirty="0" smtClean="0"/>
              <a:t> </a:t>
            </a:r>
            <a:r>
              <a:rPr lang="es-ES" sz="2000" b="1" dirty="0" err="1" smtClean="0"/>
              <a:t>igo</a:t>
            </a:r>
            <a:r>
              <a:rPr lang="es-ES" sz="2000" dirty="0" smtClean="0"/>
              <a:t> (japonés), </a:t>
            </a:r>
            <a:r>
              <a:rPr lang="es-ES" sz="2000" b="1" dirty="0" err="1" smtClean="0"/>
              <a:t>weiqi</a:t>
            </a:r>
            <a:r>
              <a:rPr lang="es-ES" sz="2000" dirty="0" smtClean="0"/>
              <a:t> </a:t>
            </a:r>
            <a:endParaRPr lang="es-ES" sz="2000" dirty="0" smtClean="0"/>
          </a:p>
          <a:p>
            <a:pPr>
              <a:buNone/>
            </a:pPr>
            <a:r>
              <a:rPr lang="es-ES" sz="2000" dirty="0" smtClean="0"/>
              <a:t> </a:t>
            </a:r>
            <a:r>
              <a:rPr lang="es-ES" sz="2000" dirty="0" smtClean="0"/>
              <a:t>   (chino) o</a:t>
            </a:r>
            <a:r>
              <a:rPr lang="es-ES" sz="2000" dirty="0" smtClean="0"/>
              <a:t> </a:t>
            </a:r>
            <a:r>
              <a:rPr lang="es-ES" sz="2000" b="1" dirty="0" err="1" smtClean="0"/>
              <a:t>baduk</a:t>
            </a:r>
            <a:r>
              <a:rPr lang="es-ES" sz="2000" dirty="0" smtClean="0"/>
              <a:t> (coreano). </a:t>
            </a:r>
            <a:r>
              <a:rPr lang="es-ES" sz="2000" dirty="0" smtClean="0"/>
              <a:t> </a:t>
            </a:r>
          </a:p>
          <a:p>
            <a:r>
              <a:rPr lang="es-ES" sz="2000" dirty="0" err="1" smtClean="0"/>
              <a:t>Go</a:t>
            </a:r>
            <a:r>
              <a:rPr lang="es-ES" sz="2000" dirty="0" smtClean="0"/>
              <a:t> </a:t>
            </a:r>
            <a:r>
              <a:rPr lang="es-ES" sz="2000" dirty="0" smtClean="0"/>
              <a:t>es notable por ser rico en complejas estrategias a pesar de sus simples reglas.</a:t>
            </a:r>
            <a:endParaRPr lang="es-GT" sz="2000" dirty="0"/>
          </a:p>
        </p:txBody>
      </p:sp>
      <p:pic>
        <p:nvPicPr>
          <p:cNvPr id="15364" name="Picture 4" descr="http://upload.wikimedia.org/wikipedia/commons/thumb/0/08/Go-Equipment-Narrow-Black.png/779px-Go-Equipment-Narrow-Black.png"/>
          <p:cNvPicPr>
            <a:picLocks noChangeAspect="1" noChangeArrowheads="1"/>
          </p:cNvPicPr>
          <p:nvPr/>
        </p:nvPicPr>
        <p:blipFill>
          <a:blip r:embed="rId2" cstate="print"/>
          <a:srcRect/>
          <a:stretch>
            <a:fillRect/>
          </a:stretch>
        </p:blipFill>
        <p:spPr bwMode="auto">
          <a:xfrm>
            <a:off x="4648200" y="2514600"/>
            <a:ext cx="4254119" cy="327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GT" dirty="0" smtClean="0"/>
              <a:t>Cual es el propósito de hacer este proyecto?</a:t>
            </a:r>
            <a:endParaRPr lang="es-GT" dirty="0"/>
          </a:p>
        </p:txBody>
      </p:sp>
      <p:sp>
        <p:nvSpPr>
          <p:cNvPr id="3" name="Content Placeholder 2"/>
          <p:cNvSpPr>
            <a:spLocks noGrp="1"/>
          </p:cNvSpPr>
          <p:nvPr>
            <p:ph idx="1"/>
          </p:nvPr>
        </p:nvSpPr>
        <p:spPr>
          <a:xfrm>
            <a:off x="457200" y="2249424"/>
            <a:ext cx="4800600" cy="4325112"/>
          </a:xfrm>
        </p:spPr>
        <p:txBody>
          <a:bodyPr>
            <a:normAutofit/>
          </a:bodyPr>
          <a:lstStyle/>
          <a:p>
            <a:r>
              <a:rPr lang="es-GT" sz="2000" dirty="0" smtClean="0"/>
              <a:t>En los últimos años el juego de </a:t>
            </a:r>
            <a:r>
              <a:rPr lang="es-GT" sz="2000" dirty="0" err="1" smtClean="0"/>
              <a:t>Go</a:t>
            </a:r>
            <a:r>
              <a:rPr lang="es-GT" sz="2000" dirty="0" smtClean="0"/>
              <a:t> ha tomado bastante popularidad a nivel mundial con federaciones en varios países, lamentablemente hay muy pocos sitios web que ofrecen servicios de juego online así como también el permitir la comunicación entre los jugadores en tiempo real lo que hace que este mercado este bastante amplio no solo en términos de competitividad sino en crecimiento.</a:t>
            </a:r>
            <a:endParaRPr lang="es-GT"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0"/>
            <a:ext cx="8229600" cy="1066800"/>
          </a:xfrm>
        </p:spPr>
        <p:txBody>
          <a:bodyPr>
            <a:normAutofit/>
          </a:bodyPr>
          <a:lstStyle/>
          <a:p>
            <a:r>
              <a:rPr lang="es-GT" sz="6000" dirty="0" smtClean="0"/>
              <a:t>Diseño</a:t>
            </a:r>
            <a:endParaRPr lang="es-GT" sz="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http://workshop.nseries.com/wp-content/uploads/legacy/article80/python-logo_500X375.jpg"/>
          <p:cNvPicPr>
            <a:picLocks noChangeAspect="1" noChangeArrowheads="1"/>
          </p:cNvPicPr>
          <p:nvPr/>
        </p:nvPicPr>
        <p:blipFill>
          <a:blip r:embed="rId2" cstate="print"/>
          <a:srcRect/>
          <a:stretch>
            <a:fillRect/>
          </a:stretch>
        </p:blipFill>
        <p:spPr bwMode="auto">
          <a:xfrm>
            <a:off x="4572000" y="3124200"/>
            <a:ext cx="2590800" cy="1943100"/>
          </a:xfrm>
          <a:prstGeom prst="rect">
            <a:avLst/>
          </a:prstGeom>
          <a:noFill/>
        </p:spPr>
      </p:pic>
      <p:sp>
        <p:nvSpPr>
          <p:cNvPr id="2" name="Title 1"/>
          <p:cNvSpPr>
            <a:spLocks noGrp="1"/>
          </p:cNvSpPr>
          <p:nvPr>
            <p:ph type="title"/>
          </p:nvPr>
        </p:nvSpPr>
        <p:spPr/>
        <p:txBody>
          <a:bodyPr/>
          <a:lstStyle/>
          <a:p>
            <a:r>
              <a:rPr lang="es-GT" dirty="0" smtClean="0"/>
              <a:t>Herramientas Utilizadas:</a:t>
            </a:r>
            <a:endParaRPr lang="es-GT" dirty="0"/>
          </a:p>
        </p:txBody>
      </p:sp>
      <p:sp>
        <p:nvSpPr>
          <p:cNvPr id="3" name="Content Placeholder 2"/>
          <p:cNvSpPr>
            <a:spLocks noGrp="1"/>
          </p:cNvSpPr>
          <p:nvPr>
            <p:ph idx="1"/>
          </p:nvPr>
        </p:nvSpPr>
        <p:spPr>
          <a:xfrm>
            <a:off x="457200" y="2249424"/>
            <a:ext cx="3657600" cy="4325112"/>
          </a:xfrm>
        </p:spPr>
        <p:txBody>
          <a:bodyPr/>
          <a:lstStyle/>
          <a:p>
            <a:r>
              <a:rPr lang="es-GT" sz="2400" dirty="0" err="1" smtClean="0"/>
              <a:t>FrontEnd</a:t>
            </a:r>
            <a:r>
              <a:rPr lang="es-GT" sz="2400" dirty="0" smtClean="0"/>
              <a:t>:</a:t>
            </a:r>
          </a:p>
          <a:p>
            <a:pPr lvl="1"/>
            <a:r>
              <a:rPr lang="es-GT" sz="2400" dirty="0" smtClean="0"/>
              <a:t>Flash </a:t>
            </a:r>
            <a:r>
              <a:rPr lang="es-GT" sz="2400" dirty="0" err="1" smtClean="0"/>
              <a:t>Builder</a:t>
            </a:r>
            <a:r>
              <a:rPr lang="es-GT" sz="2400" dirty="0" smtClean="0"/>
              <a:t> 4 con </a:t>
            </a:r>
            <a:r>
              <a:rPr lang="es-GT" sz="2400" dirty="0" err="1" smtClean="0"/>
              <a:t>ActionScript</a:t>
            </a:r>
            <a:r>
              <a:rPr lang="es-GT" sz="2400" dirty="0" smtClean="0"/>
              <a:t> 3</a:t>
            </a:r>
          </a:p>
          <a:p>
            <a:r>
              <a:rPr lang="es-GT" sz="2400" dirty="0" err="1" smtClean="0"/>
              <a:t>Backend</a:t>
            </a:r>
            <a:r>
              <a:rPr lang="es-GT" sz="2400" dirty="0" smtClean="0"/>
              <a:t>:</a:t>
            </a:r>
          </a:p>
          <a:p>
            <a:pPr lvl="1"/>
            <a:r>
              <a:rPr lang="es-GT" sz="2400" dirty="0" err="1" smtClean="0"/>
              <a:t>Python</a:t>
            </a:r>
            <a:r>
              <a:rPr lang="es-GT" sz="2400" dirty="0" smtClean="0"/>
              <a:t> 2.6 con las siguientes librerías:</a:t>
            </a:r>
          </a:p>
          <a:p>
            <a:pPr lvl="2"/>
            <a:r>
              <a:rPr lang="es-GT" dirty="0" err="1" smtClean="0"/>
              <a:t>pyAMF</a:t>
            </a:r>
            <a:endParaRPr lang="es-GT" dirty="0" smtClean="0"/>
          </a:p>
          <a:p>
            <a:pPr lvl="2"/>
            <a:r>
              <a:rPr lang="es-GT" dirty="0" err="1" smtClean="0"/>
              <a:t>Twisted</a:t>
            </a:r>
            <a:endParaRPr lang="es-GT" dirty="0" smtClean="0"/>
          </a:p>
          <a:p>
            <a:pPr lvl="1"/>
            <a:r>
              <a:rPr lang="es-GT" sz="2400" dirty="0" err="1" smtClean="0"/>
              <a:t>GNUGo</a:t>
            </a:r>
            <a:r>
              <a:rPr lang="es-GT" sz="2400" dirty="0" smtClean="0"/>
              <a:t> </a:t>
            </a:r>
            <a:r>
              <a:rPr lang="es-GT" sz="2400" dirty="0" err="1" smtClean="0"/>
              <a:t>game</a:t>
            </a:r>
            <a:r>
              <a:rPr lang="es-GT" sz="2400" dirty="0" smtClean="0"/>
              <a:t> server</a:t>
            </a:r>
          </a:p>
          <a:p>
            <a:pPr lvl="1"/>
            <a:r>
              <a:rPr lang="es-GT" sz="2400" dirty="0" err="1" smtClean="0"/>
              <a:t>PostgreSQL</a:t>
            </a:r>
            <a:r>
              <a:rPr lang="es-GT" sz="2400" dirty="0" smtClean="0"/>
              <a:t> 8.4</a:t>
            </a:r>
          </a:p>
          <a:p>
            <a:pPr lvl="2"/>
            <a:endParaRPr lang="es-GT" dirty="0" smtClean="0"/>
          </a:p>
        </p:txBody>
      </p:sp>
      <p:pic>
        <p:nvPicPr>
          <p:cNvPr id="17410" name="Picture 2" descr="http://macin.files.wordpress.com/2009/09/adobe-flash-builder-beta-1-icon.png"/>
          <p:cNvPicPr>
            <a:picLocks noChangeAspect="1" noChangeArrowheads="1"/>
          </p:cNvPicPr>
          <p:nvPr/>
        </p:nvPicPr>
        <p:blipFill>
          <a:blip r:embed="rId3" cstate="print"/>
          <a:srcRect/>
          <a:stretch>
            <a:fillRect/>
          </a:stretch>
        </p:blipFill>
        <p:spPr bwMode="auto">
          <a:xfrm>
            <a:off x="6553200" y="2133600"/>
            <a:ext cx="1524000" cy="1524000"/>
          </a:xfrm>
          <a:prstGeom prst="rect">
            <a:avLst/>
          </a:prstGeom>
          <a:noFill/>
        </p:spPr>
      </p:pic>
      <p:pic>
        <p:nvPicPr>
          <p:cNvPr id="17414" name="Picture 6" descr="http://macin.files.wordpress.com/2008/10/540px-postgresql_elephantsvg.png"/>
          <p:cNvPicPr>
            <a:picLocks noChangeAspect="1" noChangeArrowheads="1"/>
          </p:cNvPicPr>
          <p:nvPr/>
        </p:nvPicPr>
        <p:blipFill>
          <a:blip r:embed="rId4" cstate="print"/>
          <a:srcRect/>
          <a:stretch>
            <a:fillRect/>
          </a:stretch>
        </p:blipFill>
        <p:spPr bwMode="auto">
          <a:xfrm>
            <a:off x="6477000" y="4648200"/>
            <a:ext cx="1752600" cy="18077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err="1" smtClean="0"/>
              <a:t>Features</a:t>
            </a:r>
            <a:endParaRPr lang="es-GT" dirty="0"/>
          </a:p>
        </p:txBody>
      </p:sp>
      <p:sp>
        <p:nvSpPr>
          <p:cNvPr id="3" name="Content Placeholder 2"/>
          <p:cNvSpPr>
            <a:spLocks noGrp="1"/>
          </p:cNvSpPr>
          <p:nvPr>
            <p:ph idx="1"/>
          </p:nvPr>
        </p:nvSpPr>
        <p:spPr>
          <a:xfrm>
            <a:off x="457200" y="2249424"/>
            <a:ext cx="4114800" cy="4325112"/>
          </a:xfrm>
        </p:spPr>
        <p:txBody>
          <a:bodyPr>
            <a:normAutofit fontScale="85000" lnSpcReduction="10000"/>
          </a:bodyPr>
          <a:lstStyle/>
          <a:p>
            <a:r>
              <a:rPr lang="es-GT" dirty="0" smtClean="0"/>
              <a:t>Chat en tiempo real con otros jugadores</a:t>
            </a:r>
          </a:p>
          <a:p>
            <a:r>
              <a:rPr lang="es-GT" dirty="0" smtClean="0"/>
              <a:t>Capacidad de abrir varios “</a:t>
            </a:r>
            <a:r>
              <a:rPr lang="es-GT" dirty="0" err="1" smtClean="0"/>
              <a:t>game</a:t>
            </a:r>
            <a:r>
              <a:rPr lang="es-GT" dirty="0" smtClean="0"/>
              <a:t> </a:t>
            </a:r>
            <a:r>
              <a:rPr lang="es-GT" dirty="0" err="1" smtClean="0"/>
              <a:t>rooms</a:t>
            </a:r>
            <a:r>
              <a:rPr lang="es-GT" dirty="0" smtClean="0"/>
              <a:t>” donde grupos de usuarios puede chatear en el chat dedicado a ese “cuarto” o jugar entre ellos.</a:t>
            </a:r>
          </a:p>
          <a:p>
            <a:r>
              <a:rPr lang="es-GT" dirty="0" smtClean="0"/>
              <a:t>Capacidad para no solo jugar en tiempo real, sino observar juegos en curso de otros jugadores.</a:t>
            </a:r>
            <a:endParaRPr lang="es-G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1400"/>
            <a:ext cx="8229600" cy="1066800"/>
          </a:xfrm>
        </p:spPr>
        <p:txBody>
          <a:bodyPr>
            <a:normAutofit/>
          </a:bodyPr>
          <a:lstStyle/>
          <a:p>
            <a:r>
              <a:rPr lang="es-GT" sz="4400" dirty="0" smtClean="0"/>
              <a:t>Implementación del Proyecto</a:t>
            </a:r>
            <a:endParaRPr lang="es-GT" sz="4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50</TotalTime>
  <Words>212</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Proyecto GoPlay.com</vt:lpstr>
      <vt:lpstr>Que es GoPlay.com?</vt:lpstr>
      <vt:lpstr>Que es Go?</vt:lpstr>
      <vt:lpstr>Cual es el propósito de hacer este proyecto?</vt:lpstr>
      <vt:lpstr>Diseño</vt:lpstr>
      <vt:lpstr>Herramientas Utilizadas:</vt:lpstr>
      <vt:lpstr>Features</vt:lpstr>
      <vt:lpstr>Implementación del Proyecto</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GoPlay.com</dc:title>
  <dc:creator>Antonio</dc:creator>
  <cp:lastModifiedBy>Antonio</cp:lastModifiedBy>
  <cp:revision>9</cp:revision>
  <dcterms:created xsi:type="dcterms:W3CDTF">2010-05-30T22:46:28Z</dcterms:created>
  <dcterms:modified xsi:type="dcterms:W3CDTF">2010-05-30T23:37:04Z</dcterms:modified>
</cp:coreProperties>
</file>