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4"/>
    <p:restoredTop sz="94658"/>
  </p:normalViewPr>
  <p:slideViewPr>
    <p:cSldViewPr snapToGrid="0">
      <p:cViewPr>
        <p:scale>
          <a:sx n="91" d="100"/>
          <a:sy n="91" d="100"/>
        </p:scale>
        <p:origin x="96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8:03:4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3D90F-DD5F-F1DC-E70A-0D6549B5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155E0B-971E-97B8-3E2C-5B2FC9BC2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E626E9-256F-40FD-2F66-A7F81698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1EEB4-59EE-E782-144F-8EDCF619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C0728-10EE-66F7-6825-CE1697CD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0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3BA67-F200-B14F-E482-F8DD6A69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1A41E9-1C47-C497-82F2-2A312038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51FCAE-7AA8-570D-FBEB-5A3F39B1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76CDE-B867-0260-A488-28358B8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25C828-7BA8-0E41-2959-61E04714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64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D8BC91-5B43-63E6-13B8-4912CD787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01B4A3-5714-479C-F0F3-BD2C837B1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6FD92-D906-68E3-5224-FB9ACDDE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A1BF92-BBF9-62DA-7EB4-75B42902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EFEB7-4584-CDC6-4653-78ED6782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2A6B9-C297-E637-062B-BB3773FF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C91ED3-283C-E556-3ACE-D48A9597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D5C5AB-4623-75D2-25CD-80752531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68416-C83C-6D0B-197F-8428EF49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18547-89CF-C253-252E-968C23D0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CDE5C-606E-FBF7-E185-84B93EBB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DE6DA5-9999-8B51-200F-D12198D3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46F0A-3892-2B2E-4E9A-7590FFA1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212168-55DC-6B7E-C2EF-0EAE91F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4BF37-A627-D248-32CA-893A785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41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2BB6E-5194-CEA5-C517-C842928E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F4169-9AD6-0B33-E6DD-E705ABBBF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7F789-AEA5-8C72-9A1D-4877E4AF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9DD7A-D292-AA29-4B6B-00B34432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236D79-6657-C706-C711-627E26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701DA9-C607-1A86-2536-2CAF0A1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33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C81F6-1DE1-13B0-F7A2-FCE7BADF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F45FDB-EFBF-E9DE-7F5E-8E4C5F4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4F519D-A735-A332-3AC7-4D034464E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E7388C-D1C6-89BB-E36A-7F9BB963B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2E176E-A071-53F3-C056-A2D021C92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E6137C-84F8-A1DB-B2E2-721D3A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78CE11-FE51-23A7-1467-B2DD648F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9DCC44-0691-60BB-8C3A-2B40F2F5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6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29953-7529-F679-A18B-9F8B388E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A288D3-BB0E-B0D6-65AF-B2CF5A45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7E1CE7-EA57-3204-4569-9409B584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2C11F3-CF0A-B530-1CCF-F04F8C7A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4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35ADAB-8FE3-0808-FC18-824B1732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8B8DD7-E435-A822-C710-49E072B9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0CDD3E-42B8-C647-5092-19A88326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90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9354F-3495-D953-FCA7-CFEC757F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4E207D-6D24-725E-B1CA-4588459C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50C2C3-4FFD-3ED6-CEC2-565FC86CE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F5FB25-AB2B-8489-2CE4-3AD51E6E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5F2D7-9782-D23F-6B39-0D65C6B7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A227A4-79D6-6D9B-3119-704391D0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5ACEA-6C68-42E4-60B1-47960CB5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376960-4099-AF7D-C6F5-B28B9D65B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C1D2FF-A367-7836-DAEF-CB00F51F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760D47-758C-C385-4B06-8B92FB89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093463-7A6B-B903-72D4-EDCBD857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B7ABA0-7BB7-8C82-3115-DFCE0F9D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8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16F168-FD0E-FEB2-4C9D-50412183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7BA3D-AFE2-74EB-5B12-01650E38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50B77-CA09-F27E-69CB-79D78B398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6BF8-FA82-D643-89CD-3C4CCE2391C3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83D4-B46D-6A9F-32EE-43C58C2CD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922EA-E8EE-DF6F-262D-B20398182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576E-906E-984C-8FDD-9083A67D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B8640-9438-A2BE-4411-6AFF794C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endParaRPr kumimoji="1" lang="ja-JP" altLang="en-US" sz="1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41D40-F969-C1AB-82F4-83DB08BE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DFBBA1-273F-0C35-E452-D3E0F723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432" y="1106591"/>
            <a:ext cx="5950878" cy="553268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71B79A-791B-BD87-11EE-857E912A3047}"/>
              </a:ext>
            </a:extLst>
          </p:cNvPr>
          <p:cNvSpPr txBox="1"/>
          <p:nvPr/>
        </p:nvSpPr>
        <p:spPr>
          <a:xfrm>
            <a:off x="728319" y="1163441"/>
            <a:ext cx="66935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r>
              <a:rPr kumimoji="1" lang="ja-JP" altLang="en-US" sz="1400"/>
              <a:t>・基本的に追い込まれるまでは打てる球しか振らない</a:t>
            </a:r>
            <a:endParaRPr kumimoji="1" lang="en-US" altLang="ja-JP" sz="1400" dirty="0"/>
          </a:p>
          <a:p>
            <a:r>
              <a:rPr lang="ja-JP" altLang="en-US" sz="1400"/>
              <a:t>・内ストは追い込まれてから厳しいところに来ても対応できる</a:t>
            </a:r>
            <a:endParaRPr lang="en-US" altLang="ja-JP" sz="1400" dirty="0"/>
          </a:p>
          <a:p>
            <a:r>
              <a:rPr lang="ja-JP" altLang="en-US" sz="1400"/>
              <a:t>・内を効果的に、最後は外勝負</a:t>
            </a:r>
            <a:endParaRPr lang="en-US" altLang="ja-JP" sz="1400" dirty="0"/>
          </a:p>
          <a:p>
            <a:r>
              <a:rPr lang="ja-JP" altLang="en-US" sz="1400"/>
              <a:t>・打てないと確信してきたらセーフティー</a:t>
            </a:r>
            <a:endParaRPr lang="en-US" altLang="ja-JP" sz="1400" dirty="0"/>
          </a:p>
          <a:p>
            <a:r>
              <a:rPr lang="ja-JP" altLang="en-US" sz="1400"/>
              <a:t>・四球よりは単打の方がマシ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EE6849A0-EFA2-C91D-864C-F10388508AEB}"/>
                  </a:ext>
                </a:extLst>
              </p14:cNvPr>
              <p14:cNvContentPartPr/>
              <p14:nvPr/>
            </p14:nvContentPartPr>
            <p14:xfrm>
              <a:off x="2063634" y="4462465"/>
              <a:ext cx="360" cy="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EE6849A0-EFA2-C91D-864C-F10388508A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634" y="445382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1E33C957-0E2C-A3DB-FAE2-552315535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55" y="2565813"/>
            <a:ext cx="5353232" cy="392706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47EAE3C-8DE4-77FB-6D8E-4086D5580C5D}"/>
              </a:ext>
            </a:extLst>
          </p:cNvPr>
          <p:cNvSpPr txBox="1"/>
          <p:nvPr/>
        </p:nvSpPr>
        <p:spPr>
          <a:xfrm>
            <a:off x="2490536" y="358194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>
                <a:solidFill>
                  <a:srgbClr val="FF0000"/>
                </a:solidFill>
              </a:rPr>
              <a:t>金澤</a:t>
            </a:r>
            <a:r>
              <a:rPr kumimoji="1" lang="en-US" altLang="ja-JP" dirty="0"/>
              <a:t>(</a:t>
            </a:r>
            <a:r>
              <a:rPr kumimoji="1" lang="ja-JP" altLang="en-US"/>
              <a:t>左</a:t>
            </a:r>
            <a:r>
              <a:rPr kumimoji="1" lang="en-US" altLang="ja-JP" dirty="0"/>
              <a:t>) ※</a:t>
            </a:r>
            <a:r>
              <a:rPr kumimoji="1" lang="ja-JP" altLang="en-US"/>
              <a:t>盗塁、セーフティがある選手は赤字</a:t>
            </a: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A113DC8-530B-042F-BD74-7DD2CFF485FF}"/>
              </a:ext>
            </a:extLst>
          </p:cNvPr>
          <p:cNvSpPr/>
          <p:nvPr/>
        </p:nvSpPr>
        <p:spPr>
          <a:xfrm>
            <a:off x="8325292" y="3730164"/>
            <a:ext cx="265814" cy="265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29C9B09-30D7-D471-62A4-10161DC19200}"/>
              </a:ext>
            </a:extLst>
          </p:cNvPr>
          <p:cNvSpPr/>
          <p:nvPr/>
        </p:nvSpPr>
        <p:spPr>
          <a:xfrm>
            <a:off x="8325293" y="4662100"/>
            <a:ext cx="265814" cy="265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54BED2AB-B5B5-37DE-9B98-C442F5E49001}"/>
              </a:ext>
            </a:extLst>
          </p:cNvPr>
          <p:cNvSpPr/>
          <p:nvPr/>
        </p:nvSpPr>
        <p:spPr>
          <a:xfrm>
            <a:off x="8768150" y="2150598"/>
            <a:ext cx="265814" cy="265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74C2FD66-FC52-B0AC-E68A-C3FEABE10D1A}"/>
              </a:ext>
            </a:extLst>
          </p:cNvPr>
          <p:cNvSpPr/>
          <p:nvPr/>
        </p:nvSpPr>
        <p:spPr>
          <a:xfrm>
            <a:off x="7491654" y="3002313"/>
            <a:ext cx="265814" cy="265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5448E00-5D7A-01A5-41CA-038FC4CAB4E8}"/>
              </a:ext>
            </a:extLst>
          </p:cNvPr>
          <p:cNvSpPr/>
          <p:nvPr/>
        </p:nvSpPr>
        <p:spPr>
          <a:xfrm>
            <a:off x="9706639" y="3678865"/>
            <a:ext cx="265814" cy="265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327FB32-C290-6961-B9A9-9C13A0A8CF57}"/>
              </a:ext>
            </a:extLst>
          </p:cNvPr>
          <p:cNvSpPr/>
          <p:nvPr/>
        </p:nvSpPr>
        <p:spPr>
          <a:xfrm>
            <a:off x="9791699" y="4396286"/>
            <a:ext cx="265814" cy="265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B19F398-88D3-09BC-336D-FFCDBA041401}"/>
              </a:ext>
            </a:extLst>
          </p:cNvPr>
          <p:cNvSpPr/>
          <p:nvPr/>
        </p:nvSpPr>
        <p:spPr>
          <a:xfrm>
            <a:off x="10434084" y="3005765"/>
            <a:ext cx="265814" cy="265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75CDCA8F-492B-6450-DB0A-950054C22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92049"/>
              </p:ext>
            </p:extLst>
          </p:nvPr>
        </p:nvGraphicFramePr>
        <p:xfrm>
          <a:off x="2573671" y="2986193"/>
          <a:ext cx="1905000" cy="18796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100435188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07850266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781507730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70C0"/>
                          </a:highlight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70C0"/>
                          </a:highlight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1775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3216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70C0"/>
                          </a:highlight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70C0"/>
                          </a:highlight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70C0"/>
                          </a:highlight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45081"/>
                  </a:ext>
                </a:extLst>
              </a:tr>
            </a:tbl>
          </a:graphicData>
        </a:graphic>
      </p:graphicFrame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BF58803-A211-75C4-C47A-E68F1AE3E4BE}"/>
              </a:ext>
            </a:extLst>
          </p:cNvPr>
          <p:cNvCxnSpPr/>
          <p:nvPr/>
        </p:nvCxnSpPr>
        <p:spPr>
          <a:xfrm flipH="1" flipV="1">
            <a:off x="6921305" y="3268127"/>
            <a:ext cx="2250830" cy="23730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2FD45D0-A4A9-8A6C-1204-C26D4ED5955A}"/>
              </a:ext>
            </a:extLst>
          </p:cNvPr>
          <p:cNvCxnSpPr>
            <a:cxnSpLocks/>
          </p:cNvCxnSpPr>
          <p:nvPr/>
        </p:nvCxnSpPr>
        <p:spPr>
          <a:xfrm flipV="1">
            <a:off x="9172135" y="1904214"/>
            <a:ext cx="1111348" cy="3736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4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429556F-189F-BA41-A615-64EF06A09A5E}" vid="{B2F6C937-51AF-D644-8E04-F567D3C601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</TotalTime>
  <Words>73</Words>
  <Application>Microsoft Macintosh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JBB2023 偵察班</dc:title>
  <dc:creator>渡辺 豪樹</dc:creator>
  <cp:lastModifiedBy>hibiya0226@keio.jp</cp:lastModifiedBy>
  <cp:revision>2</cp:revision>
  <dcterms:created xsi:type="dcterms:W3CDTF">2023-03-10T13:55:19Z</dcterms:created>
  <dcterms:modified xsi:type="dcterms:W3CDTF">2024-12-11T01:15:14Z</dcterms:modified>
</cp:coreProperties>
</file>